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e3f66c5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e3f66c5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20f03373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20f03373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20f03373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20f03373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20f0337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20f0337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20f03373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20f0337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j.com/entertainment/2017/07/how_to_build_an_amazing_sandcastle_this_summer_in.html" TargetMode="External"/><Relationship Id="rId4" Type="http://schemas.openxmlformats.org/officeDocument/2006/relationships/hyperlink" Target="https://www.marthastewart.com/274725/how-to-build-a-sand-castl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933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Discovery Center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 6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>
            <a:off x="0" y="4743300"/>
            <a:ext cx="733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https://30a.com/tips-building-world-class-sandcastle/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475" y="190000"/>
            <a:ext cx="5917999" cy="44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0" y="4743300"/>
            <a:ext cx="733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https://www.pbs.org/newshour/science/build-perfect-sandcastle-science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750" y="212550"/>
            <a:ext cx="6654502" cy="44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 rot="-5401125">
            <a:off x="5227297" y="1230151"/>
            <a:ext cx="733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https://www.newfolks.com/activities/kids-sandcastles-build/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255650" y="1879950"/>
            <a:ext cx="306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mold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28"/>
          <p:cNvPicPr preferRelativeResize="0"/>
          <p:nvPr/>
        </p:nvPicPr>
        <p:blipFill rotWithShape="1">
          <a:blip r:embed="rId3">
            <a:alphaModFix/>
          </a:blip>
          <a:srcRect b="0" l="46528" r="8676" t="13539"/>
          <a:stretch/>
        </p:blipFill>
        <p:spPr>
          <a:xfrm>
            <a:off x="3007950" y="312412"/>
            <a:ext cx="3511724" cy="45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0" y="4650900"/>
            <a:ext cx="733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https://www.nj.com/entertainment/2017/07/how_to_build_an_amazing_sandcastle_this_summer_in.html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https://www.marthastewart.com/274725/how-to-build-a-sand-castle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255650" y="1879950"/>
            <a:ext cx="306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carve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9"/>
          <p:cNvPicPr preferRelativeResize="0"/>
          <p:nvPr/>
        </p:nvPicPr>
        <p:blipFill rotWithShape="1">
          <a:blip r:embed="rId5">
            <a:alphaModFix/>
          </a:blip>
          <a:srcRect b="0" l="52570" r="0" t="0"/>
          <a:stretch/>
        </p:blipFill>
        <p:spPr>
          <a:xfrm>
            <a:off x="1365050" y="684300"/>
            <a:ext cx="4024774" cy="338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7574" y="366163"/>
            <a:ext cx="3208750" cy="401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/>
        </p:nvSpPr>
        <p:spPr>
          <a:xfrm>
            <a:off x="0" y="4743300"/>
            <a:ext cx="733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https://www.gulfshores.com/blog/your-guide-to-building-the-perfect-sandcastle/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30"/>
          <p:cNvSpPr txBox="1"/>
          <p:nvPr/>
        </p:nvSpPr>
        <p:spPr>
          <a:xfrm>
            <a:off x="255650" y="1879950"/>
            <a:ext cx="306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slits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575" y="550925"/>
            <a:ext cx="5522950" cy="367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