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  <p:embeddedFont>
      <p:font typeface="Questrial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estrial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rchdaily.com/448774/heydar-aliyev-center-zaha-hadid-architects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rchdaily.com/448774/heydar-aliyev-center-zaha-hadid-architects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uildipedia.com/aec-pros/from-the-job-site/zaha-hadids-heydar-aliyev-cultural-centre-turning-a-vision-into-realit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97e58bf2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97e58bf2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cf3b05ae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cf3b05ae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cf3b05ae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cf3b05ae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cf3b05ae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cf3b05ae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cf3b05ae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cf3b05ae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cf3b05ae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cf3b05ae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b348c8d2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b348c8d2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Cultural Center Heydar Aliyev Center / Zaha Hadid Architects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ce6d88fd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ce6d88fd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Cultural Center Heydar Aliyev Center / Zaha Hadid Architects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419670a5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419670a5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Zaha Hadid’s Heydar Aliyev Cultural Centre: Turning a Vision into Reality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://drive.google.com/file/d/1JWYbMgQPOBdaIr04iqdrhjEA3j-CiCai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hyperlink" Target="http://drive.google.com/file/d/1d_I7PsNGkqNiee7_qc7VKSYIbXNYsu-S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hyperlink" Target="http://drive.google.com/file/d/1EXiV74ZPakENlIMBZFk3ASEw2-fn6uhp/view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56150" y="1202850"/>
            <a:ext cx="7146900" cy="25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Unit 3 Mid-Unit </a:t>
            </a: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Assessment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/>
        </p:nvSpPr>
        <p:spPr>
          <a:xfrm>
            <a:off x="623450" y="567800"/>
            <a:ext cx="7915500" cy="3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22"/>
          <p:cNvSpPr txBox="1"/>
          <p:nvPr/>
        </p:nvSpPr>
        <p:spPr>
          <a:xfrm>
            <a:off x="791300" y="457475"/>
            <a:ext cx="7999500" cy="4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Look closely at details in the photographs of the Heydar Aliyev.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AutoNum type="arabicPeriod"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What shapes do you see</a:t>
            </a: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?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Describe them.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AutoNum type="arabicPeriod"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What natural elements do you think inspired Zaha Hadid when she was designing this building</a:t>
            </a: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?</a:t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AutoNum type="arabicPeriod"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is this building similar to or different from our school building</a:t>
            </a:r>
            <a:r>
              <a:rPr lang="en" sz="2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118100" y="1081700"/>
            <a:ext cx="69078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Let’s go back and look at some of the natural elements that inspired Zaha Hadid.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9879" l="0" r="0" t="12816"/>
          <a:stretch/>
        </p:blipFill>
        <p:spPr>
          <a:xfrm>
            <a:off x="136518" y="0"/>
            <a:ext cx="887095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 title="The world is not a rectangle_Slide 14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975" y="1350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b="7952" l="0" r="0" t="22953"/>
          <a:stretch/>
        </p:blipFill>
        <p:spPr>
          <a:xfrm>
            <a:off x="-1" y="202500"/>
            <a:ext cx="9144001" cy="473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 title="The world is not a rectangle_Slide 1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075" y="3169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 b="8900" l="0" r="0" t="16926"/>
          <a:stretch/>
        </p:blipFill>
        <p:spPr>
          <a:xfrm>
            <a:off x="42661" y="52275"/>
            <a:ext cx="9058674" cy="503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 title="The world is not a rectangle_Slide 19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075" y="1610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1118100" y="1081700"/>
            <a:ext cx="72465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Now let’s look at one of Zaha Hadid’s buildings.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288" y="385938"/>
            <a:ext cx="6557424" cy="43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/>
        </p:nvSpPr>
        <p:spPr>
          <a:xfrm rot="-5400000">
            <a:off x="7000500" y="2907150"/>
            <a:ext cx="3963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https://www.archdaily.com/448774/heydar-aliyev-center-zaha-hadid-architects</a:t>
            </a:r>
            <a:endParaRPr sz="9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939" y="229625"/>
            <a:ext cx="7697762" cy="46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/>
          <p:nvPr/>
        </p:nvSpPr>
        <p:spPr>
          <a:xfrm>
            <a:off x="1077825" y="374500"/>
            <a:ext cx="6882000" cy="97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Heydar Aliyev Center, Baku, Azerbaijan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Designed by Zaha Hadid</a:t>
            </a:r>
            <a:endParaRPr/>
          </a:p>
        </p:txBody>
      </p:sp>
      <p:sp>
        <p:nvSpPr>
          <p:cNvPr id="96" name="Google Shape;96;p20"/>
          <p:cNvSpPr txBox="1"/>
          <p:nvPr/>
        </p:nvSpPr>
        <p:spPr>
          <a:xfrm rot="-5400000">
            <a:off x="6447750" y="2447250"/>
            <a:ext cx="5069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https://www.archdaily.com/448774/heydar-aliyev-center-zaha-hadid-architects</a:t>
            </a:r>
            <a:endParaRPr sz="9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313" y="152400"/>
            <a:ext cx="509336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/>
        </p:nvSpPr>
        <p:spPr>
          <a:xfrm rot="-5400000">
            <a:off x="6390900" y="2390400"/>
            <a:ext cx="504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http://buildipedia.com/aec-pros/from-the-job-site/zaha-hadids-heydar-aliyev-cultural-centre-turning-a-vision-into-reality</a:t>
            </a:r>
            <a:endParaRPr sz="9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