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again at this photo of a house being built.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you think the builders get their materials to the second floor? What tools or machines might they use?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Photo: Melissa Tonachel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1500" y="131100"/>
            <a:ext cx="3660976" cy="488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