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Century Gothic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italic.fntdata"/><Relationship Id="rId10" Type="http://schemas.openxmlformats.org/officeDocument/2006/relationships/font" Target="fonts/CenturyGothic-bold.fntdata"/><Relationship Id="rId12" Type="http://schemas.openxmlformats.org/officeDocument/2006/relationships/font" Target="fonts/CenturyGothic-boldItalic.fntdata"/><Relationship Id="rId9" Type="http://schemas.openxmlformats.org/officeDocument/2006/relationships/font" Target="fonts/CenturyGothic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5d72ea147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5d72ea147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3f90d7d9b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3f90d7d9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0" y="1267800"/>
            <a:ext cx="8832300" cy="2607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400">
                <a:latin typeface="Century Gothic"/>
                <a:ea typeface="Century Gothic"/>
                <a:cs typeface="Century Gothic"/>
                <a:sym typeface="Century Gothic"/>
              </a:rPr>
              <a:t>One, Two, Buckle My Shoe</a:t>
            </a:r>
            <a:endParaRPr sz="4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845100" y="284275"/>
            <a:ext cx="4260300" cy="452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One, two,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Buckle my shoe.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Three, four,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Shut the door.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Five, six,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Pick up sticks.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Seven, eight,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Lay them straight.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Nine, ten,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big fat hen!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0" name="Google Shape;60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0" y="1016850"/>
            <a:ext cx="2711025" cy="262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845100" y="405700"/>
            <a:ext cx="4260300" cy="440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One, two,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Owls say “Hoo!”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Three, four,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Bears say “Roar!”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Five, six,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Dolphins make clicks.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Seven, eight,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They all sound great.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Nine, ten,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Let’s do it again!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33650" y="1006050"/>
            <a:ext cx="3151525" cy="1833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