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222cfbe4f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222cfbe4f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8222cfbe4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8222cfbe4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house is being built in the city. What do you notice about the materials the builders are using and how they are building it? 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Time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Unit 3, Week 1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 rot="648">
            <a:off x="1126700" y="4824725"/>
            <a:ext cx="7952700" cy="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800">
                <a:latin typeface="Calibri"/>
                <a:ea typeface="Calibri"/>
                <a:cs typeface="Calibri"/>
                <a:sym typeface="Calibri"/>
              </a:rPr>
              <a:t>Photos: Melissa Tonachel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1000" y="152400"/>
            <a:ext cx="3660976" cy="4881301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43700" y="838200"/>
            <a:ext cx="4847899" cy="36359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