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house is being built in the city. What do you notice about the materials the builders are using and how they are building it?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Photos: Melissa Tonachel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52400"/>
            <a:ext cx="3660976" cy="4881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3700" y="838200"/>
            <a:ext cx="4847899" cy="3635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