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boldItalic.fntdata"/><Relationship Id="rId10" Type="http://schemas.openxmlformats.org/officeDocument/2006/relationships/font" Target="fonts/CenturyGothic-italic.fntdata"/><Relationship Id="rId9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5d72ea14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5d72ea14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096500"/>
            <a:ext cx="8520600" cy="295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latin typeface="Century Gothic"/>
                <a:ea typeface="Century Gothic"/>
                <a:cs typeface="Century Gothic"/>
                <a:sym typeface="Century Gothic"/>
              </a:rPr>
              <a:t>Sleeping Outdoors</a:t>
            </a:r>
            <a:endParaRPr sz="4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By Marchette Chute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 the dark is a star, </a:t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 the star is a tree, </a:t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 the tree is a blanket, </a:t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 under the blanket is me.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8100" y="327250"/>
            <a:ext cx="3665375" cy="235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