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8222cfbe4f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8222cfbe4f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8222cfbe4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8222cfbe4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Here is another version of a Three Little Pigs story. The wolves build a house of flowers. How does this make us think about wolves? 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Talk Time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Unit 3, Week 2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66800" y="885263"/>
            <a:ext cx="2647950" cy="3333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38650" y="114300"/>
            <a:ext cx="3656750" cy="4799474"/>
          </a:xfrm>
          <a:prstGeom prst="rect">
            <a:avLst/>
          </a:prstGeom>
          <a:noFill/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