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is another version of a Three Little Pigs story. The wolves build a house of flowers. How does this make us think about wolves?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3, Week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6800" y="885263"/>
            <a:ext cx="2647950" cy="333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38650" y="114300"/>
            <a:ext cx="3656750" cy="4799474"/>
          </a:xfrm>
          <a:prstGeom prst="rect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