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5d72ea147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5d72ea147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5d72ea1481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5d72ea1481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85d50c5be6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85d50c5be6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85d50c5be6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85d50c5be6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8cdd1b39ed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8cdd1b39e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0" y="1267800"/>
            <a:ext cx="8832300" cy="2607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>
                <a:latin typeface="Century Gothic"/>
                <a:ea typeface="Century Gothic"/>
                <a:cs typeface="Century Gothic"/>
                <a:sym typeface="Century Gothic"/>
              </a:rPr>
              <a:t>Five Green Apples</a:t>
            </a:r>
            <a:endParaRPr sz="44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4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9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95113" y="2380000"/>
            <a:ext cx="1753786" cy="1849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idx="1" type="body"/>
          </p:nvPr>
        </p:nvSpPr>
        <p:spPr>
          <a:xfrm>
            <a:off x="387900" y="325650"/>
            <a:ext cx="5549100" cy="465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Farmer Gladys had 5 green apples 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hanging on a tree,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Farmer Gladys had 5 green apples 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hanging o</a:t>
            </a: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 a tree.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Then she grabbed one apple 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and she gulped it hungrily!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Leaving 4 green apples 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hanging on a tree.</a:t>
            </a:r>
            <a:endParaRPr sz="2400">
              <a:solidFill>
                <a:srgbClr val="0D0D0D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4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 sz="24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55844" y="1558975"/>
            <a:ext cx="2688675" cy="28348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2" name="Google Shape;62;p14"/>
          <p:cNvCxnSpPr/>
          <p:nvPr/>
        </p:nvCxnSpPr>
        <p:spPr>
          <a:xfrm flipH="1">
            <a:off x="7615700" y="3213200"/>
            <a:ext cx="324900" cy="350700"/>
          </a:xfrm>
          <a:prstGeom prst="straightConnector1">
            <a:avLst/>
          </a:prstGeom>
          <a:noFill/>
          <a:ln cap="flat" cmpd="sng" w="38100">
            <a:solidFill>
              <a:srgbClr val="CC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3" name="Google Shape;63;p14"/>
          <p:cNvCxnSpPr/>
          <p:nvPr/>
        </p:nvCxnSpPr>
        <p:spPr>
          <a:xfrm>
            <a:off x="7576850" y="3219650"/>
            <a:ext cx="402600" cy="337800"/>
          </a:xfrm>
          <a:prstGeom prst="straightConnector1">
            <a:avLst/>
          </a:prstGeom>
          <a:noFill/>
          <a:ln cap="flat" cmpd="sng" w="38100">
            <a:solidFill>
              <a:srgbClr val="CC0000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256525" y="475025"/>
            <a:ext cx="5493000" cy="45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Farmer </a:t>
            </a: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_____</a:t>
            </a: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had 4 green apples 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hanging on a tree,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Farmer </a:t>
            </a: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_____</a:t>
            </a: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had 4 green apples 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hanging on a tree,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Then s/he grabbed one apple 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and s/he gulped it hungrily!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Leaving 3 green apples 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hanging on a tree.</a:t>
            </a:r>
            <a:endParaRPr sz="2400">
              <a:solidFill>
                <a:srgbClr val="0D0D0D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4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 sz="24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69" name="Google Shape;69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02950" y="1269450"/>
            <a:ext cx="2774450" cy="29252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0" name="Google Shape;70;p15"/>
          <p:cNvCxnSpPr/>
          <p:nvPr/>
        </p:nvCxnSpPr>
        <p:spPr>
          <a:xfrm>
            <a:off x="6412850" y="3160150"/>
            <a:ext cx="473400" cy="336600"/>
          </a:xfrm>
          <a:prstGeom prst="straightConnector1">
            <a:avLst/>
          </a:prstGeom>
          <a:noFill/>
          <a:ln cap="flat" cmpd="sng" w="38100">
            <a:solidFill>
              <a:srgbClr val="CC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1" name="Google Shape;71;p15"/>
          <p:cNvCxnSpPr/>
          <p:nvPr/>
        </p:nvCxnSpPr>
        <p:spPr>
          <a:xfrm flipH="1">
            <a:off x="7629425" y="2930000"/>
            <a:ext cx="337800" cy="4152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2" name="Google Shape;72;p15"/>
          <p:cNvCxnSpPr/>
          <p:nvPr/>
        </p:nvCxnSpPr>
        <p:spPr>
          <a:xfrm flipH="1">
            <a:off x="6505500" y="3152550"/>
            <a:ext cx="342000" cy="390900"/>
          </a:xfrm>
          <a:prstGeom prst="straightConnector1">
            <a:avLst/>
          </a:prstGeom>
          <a:noFill/>
          <a:ln cap="flat" cmpd="sng" w="38100">
            <a:solidFill>
              <a:srgbClr val="CC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3" name="Google Shape;73;p15"/>
          <p:cNvCxnSpPr/>
          <p:nvPr/>
        </p:nvCxnSpPr>
        <p:spPr>
          <a:xfrm>
            <a:off x="7603475" y="3002250"/>
            <a:ext cx="402600" cy="3378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6"/>
          <p:cNvSpPr txBox="1"/>
          <p:nvPr>
            <p:ph idx="1" type="body"/>
          </p:nvPr>
        </p:nvSpPr>
        <p:spPr>
          <a:xfrm>
            <a:off x="311700" y="394050"/>
            <a:ext cx="5466600" cy="435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Farmer _____ had 3 green apples 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hanging on a tree,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Farmer _____ had 3 green apples 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hanging on a tree,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Then s/he grabbed one apple 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and s/he gulped it hungrily!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Leaving 2 green apples 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hanging on a tree.</a:t>
            </a:r>
            <a:endParaRPr sz="2400">
              <a:solidFill>
                <a:srgbClr val="0D0D0D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4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 sz="24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79" name="Google Shape;7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63293" y="1088225"/>
            <a:ext cx="2814100" cy="29670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0" name="Google Shape;80;p16"/>
          <p:cNvCxnSpPr/>
          <p:nvPr/>
        </p:nvCxnSpPr>
        <p:spPr>
          <a:xfrm>
            <a:off x="6179625" y="2312775"/>
            <a:ext cx="458100" cy="384600"/>
          </a:xfrm>
          <a:prstGeom prst="straightConnector1">
            <a:avLst/>
          </a:prstGeom>
          <a:noFill/>
          <a:ln cap="flat" cmpd="sng" w="38100">
            <a:solidFill>
              <a:srgbClr val="CC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1" name="Google Shape;81;p16"/>
          <p:cNvCxnSpPr/>
          <p:nvPr/>
        </p:nvCxnSpPr>
        <p:spPr>
          <a:xfrm flipH="1">
            <a:off x="6439075" y="3001000"/>
            <a:ext cx="324900" cy="3507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2" name="Google Shape;82;p16"/>
          <p:cNvCxnSpPr/>
          <p:nvPr/>
        </p:nvCxnSpPr>
        <p:spPr>
          <a:xfrm flipH="1">
            <a:off x="6254225" y="2233775"/>
            <a:ext cx="382800" cy="516600"/>
          </a:xfrm>
          <a:prstGeom prst="straightConnector1">
            <a:avLst/>
          </a:prstGeom>
          <a:noFill/>
          <a:ln cap="flat" cmpd="sng" w="38100">
            <a:solidFill>
              <a:srgbClr val="CC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3" name="Google Shape;83;p16"/>
          <p:cNvCxnSpPr/>
          <p:nvPr/>
        </p:nvCxnSpPr>
        <p:spPr>
          <a:xfrm>
            <a:off x="6400225" y="3007450"/>
            <a:ext cx="402600" cy="3378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4" name="Google Shape;84;p16"/>
          <p:cNvCxnSpPr/>
          <p:nvPr/>
        </p:nvCxnSpPr>
        <p:spPr>
          <a:xfrm flipH="1">
            <a:off x="7576400" y="2799575"/>
            <a:ext cx="327900" cy="4266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5" name="Google Shape;85;p16"/>
          <p:cNvCxnSpPr/>
          <p:nvPr/>
        </p:nvCxnSpPr>
        <p:spPr>
          <a:xfrm>
            <a:off x="7540538" y="2806025"/>
            <a:ext cx="402600" cy="3378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7"/>
          <p:cNvSpPr txBox="1"/>
          <p:nvPr>
            <p:ph idx="1" type="body"/>
          </p:nvPr>
        </p:nvSpPr>
        <p:spPr>
          <a:xfrm>
            <a:off x="311700" y="341100"/>
            <a:ext cx="5625300" cy="446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Farmer </a:t>
            </a: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_____</a:t>
            </a: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had 2 green apples hanging on a tree,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Farmer </a:t>
            </a: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_____</a:t>
            </a: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had 2 green apples hanging on a tree,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Then s/he grabbed one apple 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and s/he gulped it hungrily!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Leaving 1 green apple 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hanging on a tree.</a:t>
            </a:r>
            <a:endParaRPr sz="2400">
              <a:solidFill>
                <a:srgbClr val="0D0D0D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4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 sz="24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91" name="Google Shape;91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22775" y="1105625"/>
            <a:ext cx="2781075" cy="29322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2" name="Google Shape;92;p17"/>
          <p:cNvCxnSpPr/>
          <p:nvPr/>
        </p:nvCxnSpPr>
        <p:spPr>
          <a:xfrm>
            <a:off x="8207675" y="3263850"/>
            <a:ext cx="402600" cy="337800"/>
          </a:xfrm>
          <a:prstGeom prst="straightConnector1">
            <a:avLst/>
          </a:prstGeom>
          <a:noFill/>
          <a:ln cap="flat" cmpd="sng" w="38100">
            <a:solidFill>
              <a:srgbClr val="CC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3" name="Google Shape;93;p17"/>
          <p:cNvCxnSpPr/>
          <p:nvPr/>
        </p:nvCxnSpPr>
        <p:spPr>
          <a:xfrm flipH="1">
            <a:off x="6505200" y="3027450"/>
            <a:ext cx="324900" cy="3507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4" name="Google Shape;94;p17"/>
          <p:cNvCxnSpPr/>
          <p:nvPr/>
        </p:nvCxnSpPr>
        <p:spPr>
          <a:xfrm flipH="1">
            <a:off x="8237525" y="3229350"/>
            <a:ext cx="342900" cy="406800"/>
          </a:xfrm>
          <a:prstGeom prst="straightConnector1">
            <a:avLst/>
          </a:prstGeom>
          <a:noFill/>
          <a:ln cap="flat" cmpd="sng" w="38100">
            <a:solidFill>
              <a:srgbClr val="CC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5" name="Google Shape;95;p17"/>
          <p:cNvCxnSpPr/>
          <p:nvPr/>
        </p:nvCxnSpPr>
        <p:spPr>
          <a:xfrm>
            <a:off x="6466350" y="3033900"/>
            <a:ext cx="402600" cy="3378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6" name="Google Shape;96;p17"/>
          <p:cNvCxnSpPr/>
          <p:nvPr/>
        </p:nvCxnSpPr>
        <p:spPr>
          <a:xfrm flipH="1">
            <a:off x="7671950" y="2812775"/>
            <a:ext cx="324900" cy="3507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7" name="Google Shape;97;p17"/>
          <p:cNvCxnSpPr/>
          <p:nvPr/>
        </p:nvCxnSpPr>
        <p:spPr>
          <a:xfrm>
            <a:off x="7576425" y="2842800"/>
            <a:ext cx="459300" cy="3930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8" name="Google Shape;98;p17"/>
          <p:cNvCxnSpPr/>
          <p:nvPr/>
        </p:nvCxnSpPr>
        <p:spPr>
          <a:xfrm>
            <a:off x="6267400" y="2287475"/>
            <a:ext cx="462900" cy="4533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9" name="Google Shape;99;p17"/>
          <p:cNvCxnSpPr/>
          <p:nvPr/>
        </p:nvCxnSpPr>
        <p:spPr>
          <a:xfrm flipH="1">
            <a:off x="6247350" y="2340350"/>
            <a:ext cx="403500" cy="4068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8"/>
          <p:cNvSpPr txBox="1"/>
          <p:nvPr>
            <p:ph idx="1" type="body"/>
          </p:nvPr>
        </p:nvSpPr>
        <p:spPr>
          <a:xfrm>
            <a:off x="285250" y="341100"/>
            <a:ext cx="5625300" cy="446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Farmer _____ had 1 green apple hanging on a tree,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Farmer _____ had 1 green apple hanging on a tree,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Then s/he grabbed that apple 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and s/he gulped it hungrily!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Leaving no green apples 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hanging on a tree!</a:t>
            </a:r>
            <a:endParaRPr sz="2400">
              <a:solidFill>
                <a:srgbClr val="0D0D0D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4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 sz="24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105" name="Google Shape;105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33825" y="1077625"/>
            <a:ext cx="2781075" cy="29322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6" name="Google Shape;106;p18"/>
          <p:cNvCxnSpPr/>
          <p:nvPr/>
        </p:nvCxnSpPr>
        <p:spPr>
          <a:xfrm>
            <a:off x="8207675" y="3263850"/>
            <a:ext cx="402600" cy="3378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7" name="Google Shape;107;p18"/>
          <p:cNvCxnSpPr/>
          <p:nvPr/>
        </p:nvCxnSpPr>
        <p:spPr>
          <a:xfrm flipH="1">
            <a:off x="6505200" y="3027450"/>
            <a:ext cx="324900" cy="3507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8" name="Google Shape;108;p18"/>
          <p:cNvCxnSpPr/>
          <p:nvPr/>
        </p:nvCxnSpPr>
        <p:spPr>
          <a:xfrm flipH="1">
            <a:off x="8237525" y="3229350"/>
            <a:ext cx="342900" cy="4068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9" name="Google Shape;109;p18"/>
          <p:cNvCxnSpPr/>
          <p:nvPr/>
        </p:nvCxnSpPr>
        <p:spPr>
          <a:xfrm>
            <a:off x="6466350" y="3033900"/>
            <a:ext cx="402600" cy="3378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0" name="Google Shape;110;p18"/>
          <p:cNvCxnSpPr/>
          <p:nvPr/>
        </p:nvCxnSpPr>
        <p:spPr>
          <a:xfrm flipH="1">
            <a:off x="7671950" y="2812775"/>
            <a:ext cx="324900" cy="3507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1" name="Google Shape;111;p18"/>
          <p:cNvCxnSpPr/>
          <p:nvPr/>
        </p:nvCxnSpPr>
        <p:spPr>
          <a:xfrm>
            <a:off x="7576425" y="2842800"/>
            <a:ext cx="459300" cy="3930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2" name="Google Shape;112;p18"/>
          <p:cNvCxnSpPr/>
          <p:nvPr/>
        </p:nvCxnSpPr>
        <p:spPr>
          <a:xfrm>
            <a:off x="6267400" y="2287475"/>
            <a:ext cx="462900" cy="4533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3" name="Google Shape;113;p18"/>
          <p:cNvCxnSpPr/>
          <p:nvPr/>
        </p:nvCxnSpPr>
        <p:spPr>
          <a:xfrm flipH="1">
            <a:off x="6247350" y="2340350"/>
            <a:ext cx="403500" cy="4068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4" name="Google Shape;114;p18"/>
          <p:cNvCxnSpPr/>
          <p:nvPr/>
        </p:nvCxnSpPr>
        <p:spPr>
          <a:xfrm flipH="1">
            <a:off x="7232675" y="1599900"/>
            <a:ext cx="383400" cy="515700"/>
          </a:xfrm>
          <a:prstGeom prst="straightConnector1">
            <a:avLst/>
          </a:prstGeom>
          <a:noFill/>
          <a:ln cap="flat" cmpd="sng" w="38100">
            <a:solidFill>
              <a:srgbClr val="CC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5" name="Google Shape;115;p18"/>
          <p:cNvCxnSpPr/>
          <p:nvPr/>
        </p:nvCxnSpPr>
        <p:spPr>
          <a:xfrm>
            <a:off x="7179750" y="1626350"/>
            <a:ext cx="502500" cy="409800"/>
          </a:xfrm>
          <a:prstGeom prst="straightConnector1">
            <a:avLst/>
          </a:prstGeom>
          <a:noFill/>
          <a:ln cap="flat" cmpd="sng" w="38100">
            <a:solidFill>
              <a:srgbClr val="CC0000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