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are some tools.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specific jobs do you think each one might be used for?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http://constructionexec.com/article/the-impact-of-new-tools-on-construction-productivity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913" y="205700"/>
            <a:ext cx="7570174" cy="425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