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6c63c4f2b6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6c63c4f2b6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6c63c4f2b6_0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g6c63c4f2b6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g6c63c4f2b6_0_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" name="Google Shape;64;g6c63c4f2b6_0_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g6c63c4f2b6_0_1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" name="Google Shape;70;g6c63c4f2b6_0_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g6c63c4f2b6_0_1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" name="Google Shape;76;g6c63c4f2b6_0_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g6c63c4f2b6_0_1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" name="Google Shape;82;g6c63c4f2b6_0_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g6c63c4f2b6_0_2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" name="Google Shape;88;g6c63c4f2b6_0_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g6c63c4f2b6_0_2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" name="Google Shape;94;g6c63c4f2b6_0_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6.jpg"/><Relationship Id="rId4" Type="http://schemas.openxmlformats.org/officeDocument/2006/relationships/hyperlink" Target="http://drive.google.com/file/d/11UI4Umhi3UYeHcMNrLeaFDgEQUTLbPFj/view" TargetMode="External"/><Relationship Id="rId5" Type="http://schemas.openxmlformats.org/officeDocument/2006/relationships/image" Target="../media/image1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8.jpg"/><Relationship Id="rId4" Type="http://schemas.openxmlformats.org/officeDocument/2006/relationships/hyperlink" Target="http://drive.google.com/file/d/19W3T_3jxcJJATkHGt-Xb5ngY4ooWsRs2/view" TargetMode="External"/><Relationship Id="rId5" Type="http://schemas.openxmlformats.org/officeDocument/2006/relationships/image" Target="../media/image1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4.jpg"/><Relationship Id="rId4" Type="http://schemas.openxmlformats.org/officeDocument/2006/relationships/hyperlink" Target="http://drive.google.com/file/d/1_43WJP8uPPdcrndiLnCPoRb35buicXqX/view" TargetMode="External"/><Relationship Id="rId5" Type="http://schemas.openxmlformats.org/officeDocument/2006/relationships/image" Target="../media/image1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.jpg"/><Relationship Id="rId4" Type="http://schemas.openxmlformats.org/officeDocument/2006/relationships/hyperlink" Target="http://drive.google.com/file/d/1FvS-nbtDG2dvwgvqUKsRgRIH9vRXIjIb/view" TargetMode="External"/><Relationship Id="rId5" Type="http://schemas.openxmlformats.org/officeDocument/2006/relationships/image" Target="../media/image1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7.jpg"/><Relationship Id="rId4" Type="http://schemas.openxmlformats.org/officeDocument/2006/relationships/hyperlink" Target="http://drive.google.com/file/d/1C7VCC5X31WndqW3awTLaOLiJcqZaY2Uo/view" TargetMode="External"/><Relationship Id="rId5" Type="http://schemas.openxmlformats.org/officeDocument/2006/relationships/image" Target="../media/image1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9.jpg"/><Relationship Id="rId4" Type="http://schemas.openxmlformats.org/officeDocument/2006/relationships/hyperlink" Target="http://drive.google.com/file/d/1wll7NSNblAIdfL1CXxma62NYHxk35dfd/view" TargetMode="External"/><Relationship Id="rId5" Type="http://schemas.openxmlformats.org/officeDocument/2006/relationships/image" Target="../media/image1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5.jpg"/><Relationship Id="rId4" Type="http://schemas.openxmlformats.org/officeDocument/2006/relationships/hyperlink" Target="http://drive.google.com/file/d/1TXVOvRIwXxT2aydQcw1HOojLb-DECMA-/view" TargetMode="External"/><Relationship Id="rId5" Type="http://schemas.openxmlformats.org/officeDocument/2006/relationships/image" Target="../media/image1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3.jpg"/><Relationship Id="rId4" Type="http://schemas.openxmlformats.org/officeDocument/2006/relationships/hyperlink" Target="http://drive.google.com/file/d/18ztCiWVJJbJmTAiwYtBGSAF4OlKr9Ul8/view" TargetMode="External"/><Relationship Id="rId5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3"/>
          <p:cNvPicPr preferRelativeResize="0"/>
          <p:nvPr/>
        </p:nvPicPr>
        <p:blipFill rotWithShape="1">
          <a:blip r:embed="rId3">
            <a:alphaModFix/>
          </a:blip>
          <a:srcRect b="0" l="49395" r="0" t="0"/>
          <a:stretch/>
        </p:blipFill>
        <p:spPr>
          <a:xfrm>
            <a:off x="2710608" y="0"/>
            <a:ext cx="3722784" cy="5143498"/>
          </a:xfrm>
          <a:prstGeom prst="rect">
            <a:avLst/>
          </a:prstGeom>
          <a:noFill/>
          <a:ln>
            <a:noFill/>
          </a:ln>
        </p:spPr>
      </p:pic>
      <p:pic>
        <p:nvPicPr>
          <p:cNvPr id="55" name="Google Shape;55;p13" title="Markets_1.mp3">
            <a:hlinkClick r:id="rId4"/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17450" y="675850"/>
            <a:ext cx="609600" cy="609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" name="Google Shape;60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77300" y="152400"/>
            <a:ext cx="6989388" cy="4838695"/>
          </a:xfrm>
          <a:prstGeom prst="rect">
            <a:avLst/>
          </a:prstGeom>
          <a:noFill/>
          <a:ln>
            <a:noFill/>
          </a:ln>
        </p:spPr>
      </p:pic>
      <p:pic>
        <p:nvPicPr>
          <p:cNvPr id="61" name="Google Shape;61;p14" title="Markets_2.mp3">
            <a:hlinkClick r:id="rId4"/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01554" y="569850"/>
            <a:ext cx="609600" cy="609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Google Shape;66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16813" y="152400"/>
            <a:ext cx="6910368" cy="4838697"/>
          </a:xfrm>
          <a:prstGeom prst="rect">
            <a:avLst/>
          </a:prstGeom>
          <a:noFill/>
          <a:ln>
            <a:noFill/>
          </a:ln>
        </p:spPr>
      </p:pic>
      <p:pic>
        <p:nvPicPr>
          <p:cNvPr id="67" name="Google Shape;67;p15" title="Markets_3.mp3">
            <a:hlinkClick r:id="rId4"/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81273" y="689100"/>
            <a:ext cx="609600" cy="609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" name="Google Shape;72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91963" y="152400"/>
            <a:ext cx="6960072" cy="4838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3" name="Google Shape;73;p16" title="Markets_4.mp3">
            <a:hlinkClick r:id="rId4"/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53121" y="887900"/>
            <a:ext cx="609600" cy="609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" name="Google Shape;78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75200" y="152400"/>
            <a:ext cx="6993600" cy="4838697"/>
          </a:xfrm>
          <a:prstGeom prst="rect">
            <a:avLst/>
          </a:prstGeom>
          <a:noFill/>
          <a:ln>
            <a:noFill/>
          </a:ln>
        </p:spPr>
      </p:pic>
      <p:pic>
        <p:nvPicPr>
          <p:cNvPr id="79" name="Google Shape;79;p17" title="Markets_5.mp3">
            <a:hlinkClick r:id="rId4"/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92150" y="490325"/>
            <a:ext cx="609600" cy="609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" name="Google Shape;84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04938" y="152400"/>
            <a:ext cx="6934122" cy="4838697"/>
          </a:xfrm>
          <a:prstGeom prst="rect">
            <a:avLst/>
          </a:prstGeom>
          <a:noFill/>
          <a:ln>
            <a:noFill/>
          </a:ln>
        </p:spPr>
      </p:pic>
      <p:pic>
        <p:nvPicPr>
          <p:cNvPr id="85" name="Google Shape;85;p18" title="Markets_6.mp3">
            <a:hlinkClick r:id="rId4"/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26872" y="1020425"/>
            <a:ext cx="609600" cy="609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" name="Google Shape;90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98213" y="152400"/>
            <a:ext cx="6947580" cy="4838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1" name="Google Shape;91;p19" title="Markets_7.mp3">
            <a:hlinkClick r:id="rId4"/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31925" y="861400"/>
            <a:ext cx="609600" cy="609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6" name="Google Shape;96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45350" y="152400"/>
            <a:ext cx="6853284" cy="4838704"/>
          </a:xfrm>
          <a:prstGeom prst="rect">
            <a:avLst/>
          </a:prstGeom>
          <a:noFill/>
          <a:ln>
            <a:noFill/>
          </a:ln>
        </p:spPr>
      </p:pic>
      <p:pic>
        <p:nvPicPr>
          <p:cNvPr id="97" name="Google Shape;97;p20" title="Markets_8.mp3">
            <a:hlinkClick r:id="rId4"/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85247" y="675850"/>
            <a:ext cx="609600" cy="609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