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Century Gothic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bold.fntdata"/><Relationship Id="rId10" Type="http://schemas.openxmlformats.org/officeDocument/2006/relationships/font" Target="fonts/CenturyGothic-regular.fntdata"/><Relationship Id="rId13" Type="http://schemas.openxmlformats.org/officeDocument/2006/relationships/font" Target="fonts/CenturyGothic-boldItalic.fntdata"/><Relationship Id="rId12" Type="http://schemas.openxmlformats.org/officeDocument/2006/relationships/font" Target="fonts/CenturyGothic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5d72ea146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5d72ea146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5d72ea1466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5d72ea1466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5d72ea1466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5d72ea1466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210975"/>
            <a:ext cx="8520600" cy="250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latin typeface="Century Gothic"/>
                <a:ea typeface="Century Gothic"/>
                <a:cs typeface="Century Gothic"/>
                <a:sym typeface="Century Gothic"/>
              </a:rPr>
              <a:t>So Nice to Be Here</a:t>
            </a:r>
            <a:r>
              <a:rPr lang="en" sz="4400">
                <a:latin typeface="Century Gothic"/>
                <a:ea typeface="Century Gothic"/>
                <a:cs typeface="Century Gothic"/>
                <a:sym typeface="Century Gothic"/>
              </a:rPr>
              <a:t>   </a:t>
            </a:r>
            <a:endParaRPr sz="4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" sz="3000">
                <a:latin typeface="Century Gothic"/>
                <a:ea typeface="Century Gothic"/>
                <a:cs typeface="Century Gothic"/>
                <a:sym typeface="Century Gothic"/>
              </a:rPr>
              <a:t>by Peter and Ellen Allard</a:t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468750" y="528900"/>
            <a:ext cx="8520600" cy="360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It’s so nice to be here</a:t>
            </a:r>
            <a:endParaRPr sz="2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With my friends today.</a:t>
            </a:r>
            <a:endParaRPr sz="2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Shout hooray!</a:t>
            </a:r>
            <a:endParaRPr sz="2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Let’s all play.</a:t>
            </a:r>
            <a:endParaRPr sz="2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It’s so nice to be here</a:t>
            </a:r>
            <a:endParaRPr sz="2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With my friends today,</a:t>
            </a:r>
            <a:endParaRPr sz="2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With my friends today.</a:t>
            </a:r>
            <a:endParaRPr sz="2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28925" y="1497200"/>
            <a:ext cx="4019550" cy="2457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468750" y="476000"/>
            <a:ext cx="8520600" cy="356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It’s so nice to bounce</a:t>
            </a:r>
            <a:endParaRPr sz="2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With my friends today.</a:t>
            </a:r>
            <a:endParaRPr sz="2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Shout hooray!</a:t>
            </a:r>
            <a:endParaRPr sz="2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Let’s all play.</a:t>
            </a:r>
            <a:endParaRPr sz="2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It’s so nice to bounce</a:t>
            </a:r>
            <a:endParaRPr sz="2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With my friends today,</a:t>
            </a:r>
            <a:endParaRPr sz="2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With my friends today.</a:t>
            </a:r>
            <a:endParaRPr sz="2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71022" y="1276110"/>
            <a:ext cx="3034500" cy="2899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516050" y="528900"/>
            <a:ext cx="8520600" cy="375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It’s so nice to clap</a:t>
            </a:r>
            <a:endParaRPr sz="2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With my friends today.</a:t>
            </a:r>
            <a:endParaRPr sz="2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Shout hooray!</a:t>
            </a:r>
            <a:endParaRPr sz="2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Let’s all play.</a:t>
            </a:r>
            <a:endParaRPr sz="2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It’s so nice to clap</a:t>
            </a:r>
            <a:endParaRPr sz="2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With my friends today,</a:t>
            </a:r>
            <a:endParaRPr sz="2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With my friends today.</a:t>
            </a:r>
            <a:endParaRPr sz="2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89750" y="1389706"/>
            <a:ext cx="3413250" cy="23640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