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d72ea14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d72ea14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ed6c681f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ed6c681f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0047c29a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0047c29a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93025"/>
            <a:ext cx="8520600" cy="266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My Name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3513" y="189675"/>
            <a:ext cx="2270650" cy="15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51" y="2845204"/>
            <a:ext cx="2143124" cy="2024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0750" y="2880486"/>
            <a:ext cx="1756189" cy="202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4338" y="2845188"/>
            <a:ext cx="208597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75140" y="372063"/>
            <a:ext cx="1544399" cy="209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325" y="269900"/>
            <a:ext cx="1900669" cy="209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1663650" y="932975"/>
            <a:ext cx="581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Everybody has a name</a:t>
            </a:r>
            <a:endParaRPr sz="36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are different</a:t>
            </a:r>
            <a:endParaRPr sz="36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Some, the same!</a:t>
            </a:r>
            <a:endParaRPr sz="36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527875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396200" y="923775"/>
            <a:ext cx="6351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new to you,</a:t>
            </a:r>
            <a:endParaRPr sz="36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familiar to me.</a:t>
            </a:r>
            <a:endParaRPr sz="36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each have names</a:t>
            </a:r>
            <a:endParaRPr sz="36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Special to our family.</a:t>
            </a:r>
            <a:endParaRPr sz="36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1968150" y="911675"/>
            <a:ext cx="5207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my name,</a:t>
            </a:r>
            <a:endParaRPr sz="36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nice to me.</a:t>
            </a:r>
            <a:endParaRPr sz="36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exactly who </a:t>
            </a:r>
            <a:endParaRPr sz="36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want to be!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