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9f408078b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9f408078b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b1bde38c06_0_5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b1bde38c06_0_5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b1bde38c06_0_5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b1bde38c06_0_5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b1bde38c06_0_6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b1bde38c06_0_6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b1bde38c06_0_7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b1bde38c06_0_7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b1bde38c06_0_7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b1bde38c06_0_7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b1bde38c0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b1bde38c0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b1bde38c06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b1bde38c06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b1bde38c06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b1bde38c06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b1bde38c06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b1bde38c06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b1bde38c06_0_2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b1bde38c06_0_2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b1bde38c06_0_3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b1bde38c06_0_3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b1bde38c06_0_3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b1bde38c06_0_3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b1bde38c06_0_4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b1bde38c06_0_4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