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Century Gothic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CenturyGothic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enturyGothic-italic.fntdata"/><Relationship Id="rId14" Type="http://schemas.openxmlformats.org/officeDocument/2006/relationships/font" Target="fonts/CenturyGothic-bold.fntdata"/><Relationship Id="rId16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43704da73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43704da7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3704da73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3704da73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1f80cf10a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1f80cf10a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af5277c23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af5277c2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1f80cf10a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1f80cf10a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f5277c23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af5277c23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036800"/>
            <a:ext cx="8520600" cy="239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Going to the Zoo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Modified from the song by Raffi</a:t>
            </a:r>
            <a:endParaRPr sz="4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352125" y="503025"/>
            <a:ext cx="8413500" cy="37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Grandma’s taking us to the zoo tomorrow, </a:t>
            </a:r>
            <a:endParaRPr sz="3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Zoo tomorrow, zoo tomorrow.</a:t>
            </a:r>
            <a:endParaRPr sz="3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Grandma’s taking us to the zoo tomorrow.</a:t>
            </a:r>
            <a:endParaRPr sz="3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can stay all day.</a:t>
            </a:r>
            <a:endParaRPr sz="3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1975" y="2717050"/>
            <a:ext cx="3043600" cy="213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493800" y="415000"/>
            <a:ext cx="8156400" cy="305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We’re</a:t>
            </a: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going to the zoo, zoo, zoo.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about you, you, you.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can come, too, too, too.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We’re going to the zoo, zoo, zoo.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rgbClr val="333333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4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1675" y="2832875"/>
            <a:ext cx="2990600" cy="207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189225" y="205100"/>
            <a:ext cx="8538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Look at all the yellow ducks a-quack, quack, 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quacking.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Great big bills a quack, quack, quacking.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Look at all the yellow ducks a-quack, </a:t>
            </a: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quack, 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quacking.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can stay all day.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500">
              <a:solidFill>
                <a:srgbClr val="333333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4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5475" y="3185000"/>
            <a:ext cx="3521199" cy="177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493800" y="415000"/>
            <a:ext cx="8156400" cy="305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We’re</a:t>
            </a: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going to the zoo, zoo, zoo.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about you, you, you.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can come, too, too, too.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We’re going to the zoo, zoo, zoo.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rgbClr val="333333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4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1675" y="2832875"/>
            <a:ext cx="2990600" cy="207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189225" y="205100"/>
            <a:ext cx="8701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Look at all the quails’ wings flip-flap, flapping.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Quiet, quiet wings flip-flap flapping. 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Look at all the quails’ wings flip-flap, flapping.</a:t>
            </a: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can stay all day.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rgbClr val="333333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4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4" name="Google Shape;84;p18"/>
          <p:cNvPicPr preferRelativeResize="0"/>
          <p:nvPr/>
        </p:nvPicPr>
        <p:blipFill rotWithShape="1">
          <a:blip r:embed="rId3">
            <a:alphaModFix/>
          </a:blip>
          <a:srcRect b="0" l="0" r="9535" t="0"/>
          <a:stretch/>
        </p:blipFill>
        <p:spPr>
          <a:xfrm>
            <a:off x="5684250" y="2162225"/>
            <a:ext cx="2228200" cy="267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493800" y="415000"/>
            <a:ext cx="8156400" cy="305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We’re</a:t>
            </a: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going to the zoo, zoo, zoo.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about you, you, you.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can come, too, too, too.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We’re going to the zoo, zoo, zoo.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rgbClr val="333333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4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1675" y="2832875"/>
            <a:ext cx="2990600" cy="207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