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d72ea14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d72ea14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d72ea147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d72ea147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d72ea147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d72ea147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50163" y="539300"/>
            <a:ext cx="8520600" cy="248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Riding in My Car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Modified from the song by Woody Guthrie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0438" y="3000363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489125" y="572150"/>
            <a:ext cx="8520600" cy="21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Take me riding in the car, car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Take me riding in the car, car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Take you riding in the car, car 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I'll take you riding in my car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536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Click clack, open up the door, friends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Click clack, open up the door, friends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Front door, back door, clickety clack 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Take you riding in my car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6712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Click clack, open up the door, friends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Click clack, open up the door, friends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Front seat, back seat, sit on the seat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D0D0D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Take you riding in my car</a:t>
            </a:r>
            <a:endParaRPr sz="3000">
              <a:solidFill>
                <a:srgbClr val="0D0D0D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