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11d61bc6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11d61bc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05e2442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05e2442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 of Unit Assessment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5291" l="21941" r="18612" t="5771"/>
          <a:stretch/>
        </p:blipFill>
        <p:spPr>
          <a:xfrm rot="-5400000">
            <a:off x="2337137" y="-1885651"/>
            <a:ext cx="4469726" cy="865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672700" y="1076450"/>
            <a:ext cx="8035500" cy="31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 wolves grow and change? </a:t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details from the words and illustrations to support your ideas.</a:t>
            </a:r>
            <a:endParaRPr sz="29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