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9" r:id="rId3"/>
    <p:sldId id="270" r:id="rId4"/>
    <p:sldId id="272" r:id="rId5"/>
    <p:sldId id="273" r:id="rId6"/>
    <p:sldId id="274" r:id="rId7"/>
    <p:sldId id="282" r:id="rId8"/>
    <p:sldId id="276" r:id="rId9"/>
    <p:sldId id="283" r:id="rId10"/>
    <p:sldId id="279" r:id="rId11"/>
    <p:sldId id="257" r:id="rId12"/>
    <p:sldId id="258" r:id="rId13"/>
    <p:sldId id="281" r:id="rId14"/>
    <p:sldId id="259" r:id="rId15"/>
    <p:sldId id="260" r:id="rId16"/>
    <p:sldId id="265"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354D"/>
    <a:srgbClr val="274F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61D518-69F7-47C3-86A9-74E79C9D07B4}" v="2" dt="2021-10-06T20:35:46.337"/>
    <p1510:client id="{EACC6085-B8BD-7C25-8FA7-006466BC0A43}" v="6" dt="2021-10-07T11:30:07.304"/>
    <p1510:client id="{EF3CF053-B871-42BA-9D09-1A194EE6E4DA}" v="159" dt="2021-10-07T13:43:23.4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81" d="100"/>
          <a:sy n="81" d="100"/>
        </p:scale>
        <p:origin x="152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14A62D-33C1-45D8-BDFA-AB31BC802B59}" type="datetimeFigureOut">
              <a:rPr lang="en-US" smtClean="0"/>
              <a:t>11/18/2021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967794-3B0C-43CF-B0FF-0B121BC2B219}" type="slidenum">
              <a:rPr lang="en-US" smtClean="0"/>
              <a:t>‹#›</a:t>
            </a:fld>
            <a:endParaRPr lang="en-US"/>
          </a:p>
        </p:txBody>
      </p:sp>
    </p:spTree>
    <p:extLst>
      <p:ext uri="{BB962C8B-B14F-4D97-AF65-F5344CB8AC3E}">
        <p14:creationId xmlns:p14="http://schemas.microsoft.com/office/powerpoint/2010/main" val="1886332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everyone and briefly introduce myself.</a:t>
            </a:r>
          </a:p>
        </p:txBody>
      </p:sp>
      <p:sp>
        <p:nvSpPr>
          <p:cNvPr id="4" name="Slide Number Placeholder 3"/>
          <p:cNvSpPr>
            <a:spLocks noGrp="1"/>
          </p:cNvSpPr>
          <p:nvPr>
            <p:ph type="sldNum" sz="quarter" idx="5"/>
          </p:nvPr>
        </p:nvSpPr>
        <p:spPr/>
        <p:txBody>
          <a:bodyPr/>
          <a:lstStyle/>
          <a:p>
            <a:fld id="{5B967794-3B0C-43CF-B0FF-0B121BC2B219}" type="slidenum">
              <a:rPr lang="en-US" smtClean="0"/>
              <a:t>1</a:t>
            </a:fld>
            <a:endParaRPr lang="en-US"/>
          </a:p>
        </p:txBody>
      </p:sp>
    </p:spTree>
    <p:extLst>
      <p:ext uri="{BB962C8B-B14F-4D97-AF65-F5344CB8AC3E}">
        <p14:creationId xmlns:p14="http://schemas.microsoft.com/office/powerpoint/2010/main" val="3887085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Jodi</a:t>
            </a:r>
          </a:p>
          <a:p>
            <a:r>
              <a:rPr lang="en-US" dirty="0"/>
              <a:t>There is an important update to the ACCESS ordering process this year.  Maine DOE will be coordinating the ordering of materials for the ACCESS for ELLs and Alternate ACCESS for ELLs for all Maine SAUs.  This change in procedure is intended to lessen the administrative burden on Maine EL educators and administrators, and to free up much needed instructional time with students.  A critical component of this process is to ensure that all newly identified English learners are given an EL start date in Synergy.  Please remind your colleagues who work with English learners that after a student is screened for potential EL identification and receives a qualifying score, the EL start date needs to be communicated to the appropriate person at the SAU so this can be entered in Synergy.</a:t>
            </a:r>
          </a:p>
        </p:txBody>
      </p:sp>
      <p:sp>
        <p:nvSpPr>
          <p:cNvPr id="4" name="Slide Number Placeholder 3"/>
          <p:cNvSpPr>
            <a:spLocks noGrp="1"/>
          </p:cNvSpPr>
          <p:nvPr>
            <p:ph type="sldNum" sz="quarter" idx="5"/>
          </p:nvPr>
        </p:nvSpPr>
        <p:spPr/>
        <p:txBody>
          <a:bodyPr/>
          <a:lstStyle/>
          <a:p>
            <a:fld id="{57DCF28B-8366-4453-874F-43EFA6F60A59}" type="slidenum">
              <a:rPr lang="en-US" smtClean="0"/>
              <a:t>14</a:t>
            </a:fld>
            <a:endParaRPr lang="en-US"/>
          </a:p>
        </p:txBody>
      </p:sp>
    </p:spTree>
    <p:extLst>
      <p:ext uri="{BB962C8B-B14F-4D97-AF65-F5344CB8AC3E}">
        <p14:creationId xmlns:p14="http://schemas.microsoft.com/office/powerpoint/2010/main" val="4005651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don’t hesitate to reach out to the team with any questions or concerns. </a:t>
            </a:r>
          </a:p>
        </p:txBody>
      </p:sp>
      <p:sp>
        <p:nvSpPr>
          <p:cNvPr id="4" name="Slide Number Placeholder 3"/>
          <p:cNvSpPr>
            <a:spLocks noGrp="1"/>
          </p:cNvSpPr>
          <p:nvPr>
            <p:ph type="sldNum" sz="quarter" idx="5"/>
          </p:nvPr>
        </p:nvSpPr>
        <p:spPr/>
        <p:txBody>
          <a:bodyPr/>
          <a:lstStyle/>
          <a:p>
            <a:fld id="{57DCF28B-8366-4453-874F-43EFA6F60A59}" type="slidenum">
              <a:rPr lang="en-US" smtClean="0"/>
              <a:t>15</a:t>
            </a:fld>
            <a:endParaRPr lang="en-US"/>
          </a:p>
        </p:txBody>
      </p:sp>
    </p:spTree>
    <p:extLst>
      <p:ext uri="{BB962C8B-B14F-4D97-AF65-F5344CB8AC3E}">
        <p14:creationId xmlns:p14="http://schemas.microsoft.com/office/powerpoint/2010/main" val="13129011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DCF28B-8366-4453-874F-43EFA6F60A59}" type="slidenum">
              <a:rPr lang="en-US" smtClean="0"/>
              <a:t>16</a:t>
            </a:fld>
            <a:endParaRPr lang="en-US"/>
          </a:p>
        </p:txBody>
      </p:sp>
    </p:spTree>
    <p:extLst>
      <p:ext uri="{BB962C8B-B14F-4D97-AF65-F5344CB8AC3E}">
        <p14:creationId xmlns:p14="http://schemas.microsoft.com/office/powerpoint/2010/main" val="3140522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Built in safety measures: You knew ahead of time what the activity would be. You got to choose how personal you wanted to be with people you didn’t know. No responses were expected when others shared.</a:t>
            </a:r>
          </a:p>
        </p:txBody>
      </p:sp>
      <p:sp>
        <p:nvSpPr>
          <p:cNvPr id="4" name="Slide Number Placeholder 3"/>
          <p:cNvSpPr>
            <a:spLocks noGrp="1"/>
          </p:cNvSpPr>
          <p:nvPr>
            <p:ph type="sldNum" sz="quarter" idx="5"/>
          </p:nvPr>
        </p:nvSpPr>
        <p:spPr/>
        <p:txBody>
          <a:bodyPr/>
          <a:lstStyle/>
          <a:p>
            <a:fld id="{5B967794-3B0C-43CF-B0FF-0B121BC2B219}" type="slidenum">
              <a:rPr lang="en-US" smtClean="0"/>
              <a:t>4</a:t>
            </a:fld>
            <a:endParaRPr lang="en-US"/>
          </a:p>
        </p:txBody>
      </p:sp>
    </p:spTree>
    <p:extLst>
      <p:ext uri="{BB962C8B-B14F-4D97-AF65-F5344CB8AC3E}">
        <p14:creationId xmlns:p14="http://schemas.microsoft.com/office/powerpoint/2010/main" val="925526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Questions? Talk about different types of meetings that can be made into LAC meetings.</a:t>
            </a:r>
          </a:p>
        </p:txBody>
      </p:sp>
      <p:sp>
        <p:nvSpPr>
          <p:cNvPr id="4" name="Slide Number Placeholder 3"/>
          <p:cNvSpPr>
            <a:spLocks noGrp="1"/>
          </p:cNvSpPr>
          <p:nvPr>
            <p:ph type="sldNum" sz="quarter" idx="5"/>
          </p:nvPr>
        </p:nvSpPr>
        <p:spPr/>
        <p:txBody>
          <a:bodyPr/>
          <a:lstStyle/>
          <a:p>
            <a:fld id="{5B967794-3B0C-43CF-B0FF-0B121BC2B219}" type="slidenum">
              <a:rPr lang="en-US" smtClean="0"/>
              <a:t>6</a:t>
            </a:fld>
            <a:endParaRPr lang="en-US"/>
          </a:p>
        </p:txBody>
      </p:sp>
    </p:spTree>
    <p:extLst>
      <p:ext uri="{BB962C8B-B14F-4D97-AF65-F5344CB8AC3E}">
        <p14:creationId xmlns:p14="http://schemas.microsoft.com/office/powerpoint/2010/main" val="1851341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Translator Tips</a:t>
            </a:r>
          </a:p>
        </p:txBody>
      </p:sp>
      <p:sp>
        <p:nvSpPr>
          <p:cNvPr id="4" name="Slide Number Placeholder 3"/>
          <p:cNvSpPr>
            <a:spLocks noGrp="1"/>
          </p:cNvSpPr>
          <p:nvPr>
            <p:ph type="sldNum" sz="quarter" idx="5"/>
          </p:nvPr>
        </p:nvSpPr>
        <p:spPr/>
        <p:txBody>
          <a:bodyPr/>
          <a:lstStyle/>
          <a:p>
            <a:fld id="{5B967794-3B0C-43CF-B0FF-0B121BC2B219}" type="slidenum">
              <a:rPr lang="en-US" smtClean="0"/>
              <a:t>7</a:t>
            </a:fld>
            <a:endParaRPr lang="en-US"/>
          </a:p>
        </p:txBody>
      </p:sp>
    </p:spTree>
    <p:extLst>
      <p:ext uri="{BB962C8B-B14F-4D97-AF65-F5344CB8AC3E}">
        <p14:creationId xmlns:p14="http://schemas.microsoft.com/office/powerpoint/2010/main" val="2151541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Translation apps do not replace personal interpreting services. Use for short messages and reminders. Check ahead of time to be sure parent can successfully use the app. Other apps that schools are using? Does your school have the capacity to translate calls that go out to the district families? Stimulus funds can be used to increase family engagement and communication, check with district if there is a need.</a:t>
            </a:r>
          </a:p>
        </p:txBody>
      </p:sp>
      <p:sp>
        <p:nvSpPr>
          <p:cNvPr id="4" name="Slide Number Placeholder 3"/>
          <p:cNvSpPr>
            <a:spLocks noGrp="1"/>
          </p:cNvSpPr>
          <p:nvPr>
            <p:ph type="sldNum" sz="quarter" idx="5"/>
          </p:nvPr>
        </p:nvSpPr>
        <p:spPr/>
        <p:txBody>
          <a:bodyPr/>
          <a:lstStyle/>
          <a:p>
            <a:fld id="{5B967794-3B0C-43CF-B0FF-0B121BC2B219}" type="slidenum">
              <a:rPr lang="en-US" smtClean="0"/>
              <a:t>8</a:t>
            </a:fld>
            <a:endParaRPr lang="en-US"/>
          </a:p>
        </p:txBody>
      </p:sp>
    </p:spTree>
    <p:extLst>
      <p:ext uri="{BB962C8B-B14F-4D97-AF65-F5344CB8AC3E}">
        <p14:creationId xmlns:p14="http://schemas.microsoft.com/office/powerpoint/2010/main" val="1063264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DCF28B-8366-4453-874F-43EFA6F60A59}" type="slidenum">
              <a:rPr lang="en-US" smtClean="0"/>
              <a:t>10</a:t>
            </a:fld>
            <a:endParaRPr lang="en-US"/>
          </a:p>
        </p:txBody>
      </p:sp>
    </p:spTree>
    <p:extLst>
      <p:ext uri="{BB962C8B-B14F-4D97-AF65-F5344CB8AC3E}">
        <p14:creationId xmlns:p14="http://schemas.microsoft.com/office/powerpoint/2010/main" val="988633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DCF28B-8366-4453-874F-43EFA6F60A59}" type="slidenum">
              <a:rPr lang="en-US" smtClean="0"/>
              <a:t>11</a:t>
            </a:fld>
            <a:endParaRPr lang="en-US"/>
          </a:p>
        </p:txBody>
      </p:sp>
    </p:spTree>
    <p:extLst>
      <p:ext uri="{BB962C8B-B14F-4D97-AF65-F5344CB8AC3E}">
        <p14:creationId xmlns:p14="http://schemas.microsoft.com/office/powerpoint/2010/main" val="3183914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DCF28B-8366-4453-874F-43EFA6F60A59}" type="slidenum">
              <a:rPr lang="en-US" smtClean="0"/>
              <a:t>12</a:t>
            </a:fld>
            <a:endParaRPr lang="en-US"/>
          </a:p>
        </p:txBody>
      </p:sp>
    </p:spTree>
    <p:extLst>
      <p:ext uri="{BB962C8B-B14F-4D97-AF65-F5344CB8AC3E}">
        <p14:creationId xmlns:p14="http://schemas.microsoft.com/office/powerpoint/2010/main" val="3694503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DCF28B-8366-4453-874F-43EFA6F60A59}" type="slidenum">
              <a:rPr lang="en-US" smtClean="0"/>
              <a:t>13</a:t>
            </a:fld>
            <a:endParaRPr lang="en-US"/>
          </a:p>
        </p:txBody>
      </p:sp>
    </p:spTree>
    <p:extLst>
      <p:ext uri="{BB962C8B-B14F-4D97-AF65-F5344CB8AC3E}">
        <p14:creationId xmlns:p14="http://schemas.microsoft.com/office/powerpoint/2010/main" val="4023114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9" descr="official01R-200">
            <a:extLst>
              <a:ext uri="{FF2B5EF4-FFF2-40B4-BE49-F238E27FC236}">
                <a16:creationId xmlns:a16="http://schemas.microsoft.com/office/drawing/2014/main" id="{B9170CE1-AF59-4113-90C8-9EDACC6A0D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063" y="6172200"/>
            <a:ext cx="170973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a:extLst>
              <a:ext uri="{FF2B5EF4-FFF2-40B4-BE49-F238E27FC236}">
                <a16:creationId xmlns:a16="http://schemas.microsoft.com/office/drawing/2014/main" id="{FFDAF3DA-3529-40AC-81AE-6B1A206A4B59}"/>
              </a:ext>
            </a:extLst>
          </p:cNvPr>
          <p:cNvSpPr>
            <a:spLocks noGrp="1" noChangeArrowheads="1"/>
          </p:cNvSpPr>
          <p:nvPr>
            <p:ph type="ctrTitle"/>
          </p:nvPr>
        </p:nvSpPr>
        <p:spPr>
          <a:xfrm>
            <a:off x="685800" y="1752600"/>
            <a:ext cx="7772400" cy="1470025"/>
          </a:xfrm>
        </p:spPr>
        <p:txBody>
          <a:bodyPr/>
          <a:lstStyle>
            <a:lvl1pPr algn="ctr">
              <a:defRPr sz="3200">
                <a:solidFill>
                  <a:schemeClr val="bg1"/>
                </a:solidFill>
              </a:defRPr>
            </a:lvl1pPr>
          </a:lstStyle>
          <a:p>
            <a:pPr lvl="0"/>
            <a:r>
              <a:rPr lang="en-US" altLang="en-US" noProof="0"/>
              <a:t>Click to edit Master title style</a:t>
            </a:r>
          </a:p>
        </p:txBody>
      </p:sp>
      <p:sp>
        <p:nvSpPr>
          <p:cNvPr id="3075" name="Rectangle 3">
            <a:extLst>
              <a:ext uri="{FF2B5EF4-FFF2-40B4-BE49-F238E27FC236}">
                <a16:creationId xmlns:a16="http://schemas.microsoft.com/office/drawing/2014/main" id="{328F54A1-2C61-43E2-ACC6-A9D277F95400}"/>
              </a:ext>
            </a:extLst>
          </p:cNvPr>
          <p:cNvSpPr>
            <a:spLocks noGrp="1" noChangeArrowheads="1"/>
          </p:cNvSpPr>
          <p:nvPr>
            <p:ph type="subTitle" idx="1"/>
          </p:nvPr>
        </p:nvSpPr>
        <p:spPr>
          <a:xfrm>
            <a:off x="1371600" y="4419600"/>
            <a:ext cx="6400800" cy="1600200"/>
          </a:xfrm>
        </p:spPr>
        <p:txBody>
          <a:bodyPr/>
          <a:lstStyle>
            <a:lvl1pPr marL="0" indent="0" algn="ctr">
              <a:buFontTx/>
              <a:buNone/>
              <a:defRPr sz="2000" b="1"/>
            </a:lvl1pPr>
          </a:lstStyle>
          <a:p>
            <a:pPr lvl="0"/>
            <a:r>
              <a:rPr lang="en-US" altLang="en-US" noProof="0"/>
              <a:t>Click to edit Master subtitle style</a:t>
            </a:r>
          </a:p>
        </p:txBody>
      </p:sp>
      <p:sp>
        <p:nvSpPr>
          <p:cNvPr id="5" name="Rectangle 5">
            <a:extLst>
              <a:ext uri="{FF2B5EF4-FFF2-40B4-BE49-F238E27FC236}">
                <a16:creationId xmlns:a16="http://schemas.microsoft.com/office/drawing/2014/main" id="{865943BC-E246-410E-BA54-2BA3068E0CC2}"/>
              </a:ext>
            </a:extLst>
          </p:cNvPr>
          <p:cNvSpPr>
            <a:spLocks noGrp="1" noChangeArrowheads="1"/>
          </p:cNvSpPr>
          <p:nvPr>
            <p:ph type="ftr" sz="quarter" idx="10"/>
          </p:nvPr>
        </p:nvSpPr>
        <p:spPr>
          <a:xfrm>
            <a:off x="2098675" y="6248400"/>
            <a:ext cx="4953000" cy="476250"/>
          </a:xfrm>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1E086C7-F437-422B-BFAE-8EF1AE85C1CE}"/>
              </a:ext>
            </a:extLst>
          </p:cNvPr>
          <p:cNvSpPr>
            <a:spLocks noGrp="1" noChangeArrowheads="1"/>
          </p:cNvSpPr>
          <p:nvPr>
            <p:ph type="sldNum" sz="quarter" idx="11"/>
          </p:nvPr>
        </p:nvSpPr>
        <p:spPr/>
        <p:txBody>
          <a:bodyPr/>
          <a:lstStyle>
            <a:lvl1pPr>
              <a:defRPr smtClean="0"/>
            </a:lvl1pPr>
          </a:lstStyle>
          <a:p>
            <a:pPr>
              <a:defRPr/>
            </a:pPr>
            <a:fld id="{B8C25C5D-CE2C-47DD-B7E2-0182EEC587FA}" type="slidenum">
              <a:rPr lang="en-US" altLang="en-US"/>
              <a:pPr>
                <a:defRPr/>
              </a:pPr>
              <a:t>‹#›</a:t>
            </a:fld>
            <a:endParaRPr lang="en-US" altLang="en-US"/>
          </a:p>
        </p:txBody>
      </p:sp>
    </p:spTree>
    <p:extLst>
      <p:ext uri="{BB962C8B-B14F-4D97-AF65-F5344CB8AC3E}">
        <p14:creationId xmlns:p14="http://schemas.microsoft.com/office/powerpoint/2010/main" val="3353236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7DF75-276D-4620-98B9-6EB9D69D1E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6A5F89-97BE-4E26-B1F4-8E348B1F5C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96530AAF-A1CB-46D0-85FD-2D82AC39D9FE}"/>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670A5397-66B2-4FFB-B966-83D4CD4DE99F}"/>
              </a:ext>
            </a:extLst>
          </p:cNvPr>
          <p:cNvSpPr>
            <a:spLocks noGrp="1" noChangeArrowheads="1"/>
          </p:cNvSpPr>
          <p:nvPr>
            <p:ph type="sldNum" sz="quarter" idx="11"/>
          </p:nvPr>
        </p:nvSpPr>
        <p:spPr>
          <a:ln/>
        </p:spPr>
        <p:txBody>
          <a:bodyPr/>
          <a:lstStyle>
            <a:lvl1pPr>
              <a:defRPr/>
            </a:lvl1pPr>
          </a:lstStyle>
          <a:p>
            <a:pPr>
              <a:defRPr/>
            </a:pPr>
            <a:fld id="{A32851CD-89DA-43C6-95FA-50EC51AC9C65}" type="slidenum">
              <a:rPr lang="en-US" altLang="en-US"/>
              <a:pPr>
                <a:defRPr/>
              </a:pPr>
              <a:t>‹#›</a:t>
            </a:fld>
            <a:endParaRPr lang="en-US" altLang="en-US"/>
          </a:p>
        </p:txBody>
      </p:sp>
    </p:spTree>
    <p:extLst>
      <p:ext uri="{BB962C8B-B14F-4D97-AF65-F5344CB8AC3E}">
        <p14:creationId xmlns:p14="http://schemas.microsoft.com/office/powerpoint/2010/main" val="1023836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F90428-DD80-45EF-ADC6-56EA9BA6B8EE}"/>
              </a:ext>
            </a:extLst>
          </p:cNvPr>
          <p:cNvSpPr>
            <a:spLocks noGrp="1"/>
          </p:cNvSpPr>
          <p:nvPr>
            <p:ph type="title" orient="vert"/>
          </p:nvPr>
        </p:nvSpPr>
        <p:spPr>
          <a:xfrm>
            <a:off x="6629400" y="76200"/>
            <a:ext cx="2057400" cy="58975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2A0A7D-1FAC-4E35-B910-409B15CC38E0}"/>
              </a:ext>
            </a:extLst>
          </p:cNvPr>
          <p:cNvSpPr>
            <a:spLocks noGrp="1"/>
          </p:cNvSpPr>
          <p:nvPr>
            <p:ph type="body" orient="vert" idx="1"/>
          </p:nvPr>
        </p:nvSpPr>
        <p:spPr>
          <a:xfrm>
            <a:off x="457200" y="76200"/>
            <a:ext cx="6019800" cy="589756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4F1E8B35-D0C8-4286-BEAB-5860480ECA6D}"/>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D1C3563B-F22C-4119-8490-48FFE24201F9}"/>
              </a:ext>
            </a:extLst>
          </p:cNvPr>
          <p:cNvSpPr>
            <a:spLocks noGrp="1" noChangeArrowheads="1"/>
          </p:cNvSpPr>
          <p:nvPr>
            <p:ph type="sldNum" sz="quarter" idx="11"/>
          </p:nvPr>
        </p:nvSpPr>
        <p:spPr>
          <a:ln/>
        </p:spPr>
        <p:txBody>
          <a:bodyPr/>
          <a:lstStyle>
            <a:lvl1pPr>
              <a:defRPr/>
            </a:lvl1pPr>
          </a:lstStyle>
          <a:p>
            <a:pPr>
              <a:defRPr/>
            </a:pPr>
            <a:fld id="{A2C74B31-1749-4BE8-8420-DBF19B7237CD}" type="slidenum">
              <a:rPr lang="en-US" altLang="en-US"/>
              <a:pPr>
                <a:defRPr/>
              </a:pPr>
              <a:t>‹#›</a:t>
            </a:fld>
            <a:endParaRPr lang="en-US" altLang="en-US"/>
          </a:p>
        </p:txBody>
      </p:sp>
    </p:spTree>
    <p:extLst>
      <p:ext uri="{BB962C8B-B14F-4D97-AF65-F5344CB8AC3E}">
        <p14:creationId xmlns:p14="http://schemas.microsoft.com/office/powerpoint/2010/main" val="1826696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9998C-8BA9-48E0-9DA7-A607CB8C12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114F46-6081-4EDF-B525-78D64D7E4FF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F93B8A71-63D0-4082-9F59-97AD372D132A}"/>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5AD86FC2-6083-48C2-8568-F5A588B97F64}"/>
              </a:ext>
            </a:extLst>
          </p:cNvPr>
          <p:cNvSpPr>
            <a:spLocks noGrp="1" noChangeArrowheads="1"/>
          </p:cNvSpPr>
          <p:nvPr>
            <p:ph type="sldNum" sz="quarter" idx="11"/>
          </p:nvPr>
        </p:nvSpPr>
        <p:spPr>
          <a:ln/>
        </p:spPr>
        <p:txBody>
          <a:bodyPr/>
          <a:lstStyle>
            <a:lvl1pPr>
              <a:defRPr/>
            </a:lvl1pPr>
          </a:lstStyle>
          <a:p>
            <a:pPr>
              <a:defRPr/>
            </a:pPr>
            <a:fld id="{30B8049A-E7CC-44AE-A700-F9B08493E1A2}" type="slidenum">
              <a:rPr lang="en-US" altLang="en-US"/>
              <a:pPr>
                <a:defRPr/>
              </a:pPr>
              <a:t>‹#›</a:t>
            </a:fld>
            <a:endParaRPr lang="en-US" altLang="en-US"/>
          </a:p>
        </p:txBody>
      </p:sp>
    </p:spTree>
    <p:extLst>
      <p:ext uri="{BB962C8B-B14F-4D97-AF65-F5344CB8AC3E}">
        <p14:creationId xmlns:p14="http://schemas.microsoft.com/office/powerpoint/2010/main" val="512859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A1AD6-9832-4505-BF59-92299A13E7F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853387-54AC-459C-8748-DD7F6E8A4B3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5">
            <a:extLst>
              <a:ext uri="{FF2B5EF4-FFF2-40B4-BE49-F238E27FC236}">
                <a16:creationId xmlns:a16="http://schemas.microsoft.com/office/drawing/2014/main" id="{7A083E72-E648-4A94-B668-7A3877D232D1}"/>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DEDB8830-9EDC-4377-89A6-CED09E9C5A3D}"/>
              </a:ext>
            </a:extLst>
          </p:cNvPr>
          <p:cNvSpPr>
            <a:spLocks noGrp="1" noChangeArrowheads="1"/>
          </p:cNvSpPr>
          <p:nvPr>
            <p:ph type="sldNum" sz="quarter" idx="11"/>
          </p:nvPr>
        </p:nvSpPr>
        <p:spPr>
          <a:ln/>
        </p:spPr>
        <p:txBody>
          <a:bodyPr/>
          <a:lstStyle>
            <a:lvl1pPr>
              <a:defRPr/>
            </a:lvl1pPr>
          </a:lstStyle>
          <a:p>
            <a:pPr>
              <a:defRPr/>
            </a:pPr>
            <a:fld id="{A2849EEC-5EEB-489B-A048-5E57DDCE0C12}" type="slidenum">
              <a:rPr lang="en-US" altLang="en-US"/>
              <a:pPr>
                <a:defRPr/>
              </a:pPr>
              <a:t>‹#›</a:t>
            </a:fld>
            <a:endParaRPr lang="en-US" altLang="en-US"/>
          </a:p>
        </p:txBody>
      </p:sp>
    </p:spTree>
    <p:extLst>
      <p:ext uri="{BB962C8B-B14F-4D97-AF65-F5344CB8AC3E}">
        <p14:creationId xmlns:p14="http://schemas.microsoft.com/office/powerpoint/2010/main" val="236200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A5116-EE83-49BE-BDE4-CD82595D19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FE687C-E9D0-4253-8A92-732F3B0459EF}"/>
              </a:ext>
            </a:extLst>
          </p:cNvPr>
          <p:cNvSpPr>
            <a:spLocks noGrp="1"/>
          </p:cNvSpPr>
          <p:nvPr>
            <p:ph sz="half" idx="1"/>
          </p:nvPr>
        </p:nvSpPr>
        <p:spPr>
          <a:xfrm>
            <a:off x="457200" y="14478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71AFAA-F370-4C78-9965-E831805B34D9}"/>
              </a:ext>
            </a:extLst>
          </p:cNvPr>
          <p:cNvSpPr>
            <a:spLocks noGrp="1"/>
          </p:cNvSpPr>
          <p:nvPr>
            <p:ph sz="half" idx="2"/>
          </p:nvPr>
        </p:nvSpPr>
        <p:spPr>
          <a:xfrm>
            <a:off x="4648200" y="14478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C79FF6C-69EA-41E1-82BC-193A0379D337}"/>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A36EF82-2E47-4A08-9F5F-846022B1D54E}"/>
              </a:ext>
            </a:extLst>
          </p:cNvPr>
          <p:cNvSpPr>
            <a:spLocks noGrp="1" noChangeArrowheads="1"/>
          </p:cNvSpPr>
          <p:nvPr>
            <p:ph type="sldNum" sz="quarter" idx="11"/>
          </p:nvPr>
        </p:nvSpPr>
        <p:spPr>
          <a:ln/>
        </p:spPr>
        <p:txBody>
          <a:bodyPr/>
          <a:lstStyle>
            <a:lvl1pPr>
              <a:defRPr/>
            </a:lvl1pPr>
          </a:lstStyle>
          <a:p>
            <a:pPr>
              <a:defRPr/>
            </a:pPr>
            <a:fld id="{9066F661-4C3A-48DB-87A1-E243EA5CD835}" type="slidenum">
              <a:rPr lang="en-US" altLang="en-US"/>
              <a:pPr>
                <a:defRPr/>
              </a:pPr>
              <a:t>‹#›</a:t>
            </a:fld>
            <a:endParaRPr lang="en-US" altLang="en-US"/>
          </a:p>
        </p:txBody>
      </p:sp>
    </p:spTree>
    <p:extLst>
      <p:ext uri="{BB962C8B-B14F-4D97-AF65-F5344CB8AC3E}">
        <p14:creationId xmlns:p14="http://schemas.microsoft.com/office/powerpoint/2010/main" val="3615599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4828F-9436-421F-B50D-5821DA1B479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7E365C-D975-4588-960C-37827801708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5ECC2D-7085-46AF-BF08-63DE367C4876}"/>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E8DEF5-20F7-4C99-B4F9-902B42F831A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B03E6BE-7C16-47CD-BCA0-CC0362FD4A93}"/>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A61F062E-8C1C-4D86-84A9-A0BBAC6011E6}"/>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6">
            <a:extLst>
              <a:ext uri="{FF2B5EF4-FFF2-40B4-BE49-F238E27FC236}">
                <a16:creationId xmlns:a16="http://schemas.microsoft.com/office/drawing/2014/main" id="{1FA35DC9-4978-443B-9E4D-5E16451958A9}"/>
              </a:ext>
            </a:extLst>
          </p:cNvPr>
          <p:cNvSpPr>
            <a:spLocks noGrp="1" noChangeArrowheads="1"/>
          </p:cNvSpPr>
          <p:nvPr>
            <p:ph type="sldNum" sz="quarter" idx="11"/>
          </p:nvPr>
        </p:nvSpPr>
        <p:spPr>
          <a:ln/>
        </p:spPr>
        <p:txBody>
          <a:bodyPr/>
          <a:lstStyle>
            <a:lvl1pPr>
              <a:defRPr/>
            </a:lvl1pPr>
          </a:lstStyle>
          <a:p>
            <a:pPr>
              <a:defRPr/>
            </a:pPr>
            <a:fld id="{3BC8A2EB-CB18-4DD3-9F8D-977A86FEC85A}" type="slidenum">
              <a:rPr lang="en-US" altLang="en-US"/>
              <a:pPr>
                <a:defRPr/>
              </a:pPr>
              <a:t>‹#›</a:t>
            </a:fld>
            <a:endParaRPr lang="en-US" altLang="en-US"/>
          </a:p>
        </p:txBody>
      </p:sp>
    </p:spTree>
    <p:extLst>
      <p:ext uri="{BB962C8B-B14F-4D97-AF65-F5344CB8AC3E}">
        <p14:creationId xmlns:p14="http://schemas.microsoft.com/office/powerpoint/2010/main" val="1051881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84350-3752-4B6E-9EB1-F0CC77F97B49}"/>
              </a:ext>
            </a:extLst>
          </p:cNvPr>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E3A261BF-5391-417B-BADA-38DA637D8DE6}"/>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B1948FAE-E552-49B4-A299-48233E5D3D05}"/>
              </a:ext>
            </a:extLst>
          </p:cNvPr>
          <p:cNvSpPr>
            <a:spLocks noGrp="1" noChangeArrowheads="1"/>
          </p:cNvSpPr>
          <p:nvPr>
            <p:ph type="sldNum" sz="quarter" idx="11"/>
          </p:nvPr>
        </p:nvSpPr>
        <p:spPr>
          <a:ln/>
        </p:spPr>
        <p:txBody>
          <a:bodyPr/>
          <a:lstStyle>
            <a:lvl1pPr>
              <a:defRPr/>
            </a:lvl1pPr>
          </a:lstStyle>
          <a:p>
            <a:pPr>
              <a:defRPr/>
            </a:pPr>
            <a:fld id="{1B4DFD36-57CA-4E32-B115-5D10F849A37E}" type="slidenum">
              <a:rPr lang="en-US" altLang="en-US"/>
              <a:pPr>
                <a:defRPr/>
              </a:pPr>
              <a:t>‹#›</a:t>
            </a:fld>
            <a:endParaRPr lang="en-US" altLang="en-US"/>
          </a:p>
        </p:txBody>
      </p:sp>
    </p:spTree>
    <p:extLst>
      <p:ext uri="{BB962C8B-B14F-4D97-AF65-F5344CB8AC3E}">
        <p14:creationId xmlns:p14="http://schemas.microsoft.com/office/powerpoint/2010/main" val="4223318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DA0EC071-ED26-430C-A7E8-1C79BB0B4491}"/>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6">
            <a:extLst>
              <a:ext uri="{FF2B5EF4-FFF2-40B4-BE49-F238E27FC236}">
                <a16:creationId xmlns:a16="http://schemas.microsoft.com/office/drawing/2014/main" id="{B12A2808-150C-4DB5-832F-401DBACAB412}"/>
              </a:ext>
            </a:extLst>
          </p:cNvPr>
          <p:cNvSpPr>
            <a:spLocks noGrp="1" noChangeArrowheads="1"/>
          </p:cNvSpPr>
          <p:nvPr>
            <p:ph type="sldNum" sz="quarter" idx="11"/>
          </p:nvPr>
        </p:nvSpPr>
        <p:spPr>
          <a:ln/>
        </p:spPr>
        <p:txBody>
          <a:bodyPr/>
          <a:lstStyle>
            <a:lvl1pPr>
              <a:defRPr/>
            </a:lvl1pPr>
          </a:lstStyle>
          <a:p>
            <a:pPr>
              <a:defRPr/>
            </a:pPr>
            <a:fld id="{AFC94EB5-5EA5-42A4-B14E-890DB7D41A9D}" type="slidenum">
              <a:rPr lang="en-US" altLang="en-US"/>
              <a:pPr>
                <a:defRPr/>
              </a:pPr>
              <a:t>‹#›</a:t>
            </a:fld>
            <a:endParaRPr lang="en-US" altLang="en-US"/>
          </a:p>
        </p:txBody>
      </p:sp>
    </p:spTree>
    <p:extLst>
      <p:ext uri="{BB962C8B-B14F-4D97-AF65-F5344CB8AC3E}">
        <p14:creationId xmlns:p14="http://schemas.microsoft.com/office/powerpoint/2010/main" val="2054107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8CF6-9038-4DA5-8D21-B95F6DBDCF2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42C3B1-6BD5-4E22-8A8C-A70A9779DFF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FF00E3-3FBF-4C21-BD96-044B5506CFE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a:extLst>
              <a:ext uri="{FF2B5EF4-FFF2-40B4-BE49-F238E27FC236}">
                <a16:creationId xmlns:a16="http://schemas.microsoft.com/office/drawing/2014/main" id="{D213E4B5-B741-4C6A-902E-B70EEF1E13B6}"/>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C82DDAB-0CB5-40EA-A283-B544960162DB}"/>
              </a:ext>
            </a:extLst>
          </p:cNvPr>
          <p:cNvSpPr>
            <a:spLocks noGrp="1" noChangeArrowheads="1"/>
          </p:cNvSpPr>
          <p:nvPr>
            <p:ph type="sldNum" sz="quarter" idx="11"/>
          </p:nvPr>
        </p:nvSpPr>
        <p:spPr>
          <a:ln/>
        </p:spPr>
        <p:txBody>
          <a:bodyPr/>
          <a:lstStyle>
            <a:lvl1pPr>
              <a:defRPr/>
            </a:lvl1pPr>
          </a:lstStyle>
          <a:p>
            <a:pPr>
              <a:defRPr/>
            </a:pPr>
            <a:fld id="{B46CC942-60CC-4E56-983B-5C5E78B7AEDC}" type="slidenum">
              <a:rPr lang="en-US" altLang="en-US"/>
              <a:pPr>
                <a:defRPr/>
              </a:pPr>
              <a:t>‹#›</a:t>
            </a:fld>
            <a:endParaRPr lang="en-US" altLang="en-US"/>
          </a:p>
        </p:txBody>
      </p:sp>
    </p:spTree>
    <p:extLst>
      <p:ext uri="{BB962C8B-B14F-4D97-AF65-F5344CB8AC3E}">
        <p14:creationId xmlns:p14="http://schemas.microsoft.com/office/powerpoint/2010/main" val="76946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48600-5BD5-46F7-B9D9-59F3F1BDF09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17D245-2758-4A71-9B9B-FAF31A1D4DE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a:extLst>
              <a:ext uri="{FF2B5EF4-FFF2-40B4-BE49-F238E27FC236}">
                <a16:creationId xmlns:a16="http://schemas.microsoft.com/office/drawing/2014/main" id="{E174787E-F815-43DC-BBB5-B94493D9E19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a:extLst>
              <a:ext uri="{FF2B5EF4-FFF2-40B4-BE49-F238E27FC236}">
                <a16:creationId xmlns:a16="http://schemas.microsoft.com/office/drawing/2014/main" id="{277530B2-25D8-4BFA-9E94-A521BB719F14}"/>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0B54A9A9-051F-418C-B04B-350551776218}"/>
              </a:ext>
            </a:extLst>
          </p:cNvPr>
          <p:cNvSpPr>
            <a:spLocks noGrp="1" noChangeArrowheads="1"/>
          </p:cNvSpPr>
          <p:nvPr>
            <p:ph type="sldNum" sz="quarter" idx="11"/>
          </p:nvPr>
        </p:nvSpPr>
        <p:spPr>
          <a:ln/>
        </p:spPr>
        <p:txBody>
          <a:bodyPr/>
          <a:lstStyle>
            <a:lvl1pPr>
              <a:defRPr/>
            </a:lvl1pPr>
          </a:lstStyle>
          <a:p>
            <a:pPr>
              <a:defRPr/>
            </a:pPr>
            <a:fld id="{73B04580-6FE6-41DA-A322-C8CC815AC466}" type="slidenum">
              <a:rPr lang="en-US" altLang="en-US"/>
              <a:pPr>
                <a:defRPr/>
              </a:pPr>
              <a:t>‹#›</a:t>
            </a:fld>
            <a:endParaRPr lang="en-US" altLang="en-US"/>
          </a:p>
        </p:txBody>
      </p:sp>
    </p:spTree>
    <p:extLst>
      <p:ext uri="{BB962C8B-B14F-4D97-AF65-F5344CB8AC3E}">
        <p14:creationId xmlns:p14="http://schemas.microsoft.com/office/powerpoint/2010/main" val="1330441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A8829BE-9177-43B5-8834-CC90D00113AD}"/>
              </a:ext>
            </a:extLst>
          </p:cNvPr>
          <p:cNvSpPr>
            <a:spLocks noGrp="1" noChangeArrowheads="1"/>
          </p:cNvSpPr>
          <p:nvPr>
            <p:ph type="title"/>
          </p:nvPr>
        </p:nvSpPr>
        <p:spPr bwMode="auto">
          <a:xfrm>
            <a:off x="457200" y="76200"/>
            <a:ext cx="8229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D6703015-C09E-485F-9307-A1114C62C9EB}"/>
              </a:ext>
            </a:extLst>
          </p:cNvPr>
          <p:cNvSpPr>
            <a:spLocks noGrp="1" noChangeArrowheads="1"/>
          </p:cNvSpPr>
          <p:nvPr>
            <p:ph type="body" idx="1"/>
          </p:nvPr>
        </p:nvSpPr>
        <p:spPr bwMode="auto">
          <a:xfrm>
            <a:off x="457200" y="14478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a:extLst>
              <a:ext uri="{FF2B5EF4-FFF2-40B4-BE49-F238E27FC236}">
                <a16:creationId xmlns:a16="http://schemas.microsoft.com/office/drawing/2014/main" id="{696E4440-1D4A-4F87-81E2-FDB49986D88F}"/>
              </a:ext>
            </a:extLst>
          </p:cNvPr>
          <p:cNvSpPr>
            <a:spLocks noGrp="1" noChangeArrowheads="1"/>
          </p:cNvSpPr>
          <p:nvPr>
            <p:ph type="ftr" sz="quarter" idx="3"/>
          </p:nvPr>
        </p:nvSpPr>
        <p:spPr bwMode="auto">
          <a:xfrm>
            <a:off x="2101850" y="6251575"/>
            <a:ext cx="4954588"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200" b="1">
                <a:solidFill>
                  <a:srgbClr val="274F73"/>
                </a:solidFill>
              </a:defRPr>
            </a:lvl1pPr>
          </a:lstStyle>
          <a:p>
            <a:pPr>
              <a:defRPr/>
            </a:pPr>
            <a:endParaRPr lang="en-US" altLang="en-US"/>
          </a:p>
        </p:txBody>
      </p:sp>
      <p:sp>
        <p:nvSpPr>
          <p:cNvPr id="1030" name="Rectangle 6">
            <a:extLst>
              <a:ext uri="{FF2B5EF4-FFF2-40B4-BE49-F238E27FC236}">
                <a16:creationId xmlns:a16="http://schemas.microsoft.com/office/drawing/2014/main" id="{F2107776-1359-40C7-A854-17FB567BD25E}"/>
              </a:ext>
            </a:extLst>
          </p:cNvPr>
          <p:cNvSpPr>
            <a:spLocks noGrp="1" noChangeArrowheads="1"/>
          </p:cNvSpPr>
          <p:nvPr>
            <p:ph type="sldNum" sz="quarter" idx="4"/>
          </p:nvPr>
        </p:nvSpPr>
        <p:spPr bwMode="auto">
          <a:xfrm>
            <a:off x="7620000" y="6245225"/>
            <a:ext cx="1066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1" smtClean="0">
                <a:solidFill>
                  <a:srgbClr val="274F73"/>
                </a:solidFill>
              </a:defRPr>
            </a:lvl1pPr>
          </a:lstStyle>
          <a:p>
            <a:pPr>
              <a:defRPr/>
            </a:pPr>
            <a:fld id="{6AC33622-5476-44AA-9456-83C824046F38}" type="slidenum">
              <a:rPr lang="en-US" altLang="en-US"/>
              <a:pPr>
                <a:defRPr/>
              </a:pPr>
              <a:t>‹#›</a:t>
            </a:fld>
            <a:endParaRPr lang="en-US" altLang="en-US"/>
          </a:p>
        </p:txBody>
      </p:sp>
      <p:pic>
        <p:nvPicPr>
          <p:cNvPr id="2" name="Picture 7" descr="official01R-200">
            <a:extLst>
              <a:ext uri="{FF2B5EF4-FFF2-40B4-BE49-F238E27FC236}">
                <a16:creationId xmlns:a16="http://schemas.microsoft.com/office/drawing/2014/main" id="{2C68DC56-6AEC-4411-A214-CB91E742D128}"/>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19063" y="6172200"/>
            <a:ext cx="170973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1" fontAlgn="base" hangingPunct="1">
        <a:spcBef>
          <a:spcPct val="0"/>
        </a:spcBef>
        <a:spcAft>
          <a:spcPct val="0"/>
        </a:spcAft>
        <a:defRPr sz="3000" b="1" kern="1200">
          <a:solidFill>
            <a:srgbClr val="1A354D"/>
          </a:solidFill>
          <a:latin typeface="+mj-lt"/>
          <a:ea typeface="+mj-ea"/>
          <a:cs typeface="+mj-cs"/>
        </a:defRPr>
      </a:lvl1pPr>
      <a:lvl2pPr algn="l" rtl="0" eaLnBrk="1" fontAlgn="base" hangingPunct="1">
        <a:spcBef>
          <a:spcPct val="0"/>
        </a:spcBef>
        <a:spcAft>
          <a:spcPct val="0"/>
        </a:spcAft>
        <a:defRPr sz="3000" b="1">
          <a:solidFill>
            <a:srgbClr val="1A354D"/>
          </a:solidFill>
          <a:latin typeface="Century Gothic" panose="020B0502020202020204" pitchFamily="34" charset="0"/>
        </a:defRPr>
      </a:lvl2pPr>
      <a:lvl3pPr algn="l" rtl="0" eaLnBrk="1" fontAlgn="base" hangingPunct="1">
        <a:spcBef>
          <a:spcPct val="0"/>
        </a:spcBef>
        <a:spcAft>
          <a:spcPct val="0"/>
        </a:spcAft>
        <a:defRPr sz="3000" b="1">
          <a:solidFill>
            <a:srgbClr val="1A354D"/>
          </a:solidFill>
          <a:latin typeface="Century Gothic" panose="020B0502020202020204" pitchFamily="34" charset="0"/>
        </a:defRPr>
      </a:lvl3pPr>
      <a:lvl4pPr algn="l" rtl="0" eaLnBrk="1" fontAlgn="base" hangingPunct="1">
        <a:spcBef>
          <a:spcPct val="0"/>
        </a:spcBef>
        <a:spcAft>
          <a:spcPct val="0"/>
        </a:spcAft>
        <a:defRPr sz="3000" b="1">
          <a:solidFill>
            <a:srgbClr val="1A354D"/>
          </a:solidFill>
          <a:latin typeface="Century Gothic" panose="020B0502020202020204" pitchFamily="34" charset="0"/>
        </a:defRPr>
      </a:lvl4pPr>
      <a:lvl5pPr algn="l" rtl="0" eaLnBrk="1" fontAlgn="base" hangingPunct="1">
        <a:spcBef>
          <a:spcPct val="0"/>
        </a:spcBef>
        <a:spcAft>
          <a:spcPct val="0"/>
        </a:spcAft>
        <a:defRPr sz="3000" b="1">
          <a:solidFill>
            <a:srgbClr val="1A354D"/>
          </a:solidFill>
          <a:latin typeface="Century Gothic" panose="020B0502020202020204" pitchFamily="34" charset="0"/>
        </a:defRPr>
      </a:lvl5pPr>
      <a:lvl6pPr marL="457200" algn="l" rtl="0" eaLnBrk="1" fontAlgn="base" hangingPunct="1">
        <a:spcBef>
          <a:spcPct val="0"/>
        </a:spcBef>
        <a:spcAft>
          <a:spcPct val="0"/>
        </a:spcAft>
        <a:defRPr sz="3000" b="1">
          <a:solidFill>
            <a:srgbClr val="1A354D"/>
          </a:solidFill>
          <a:latin typeface="Century Gothic" panose="020B0502020202020204" pitchFamily="34" charset="0"/>
        </a:defRPr>
      </a:lvl6pPr>
      <a:lvl7pPr marL="914400" algn="l" rtl="0" eaLnBrk="1" fontAlgn="base" hangingPunct="1">
        <a:spcBef>
          <a:spcPct val="0"/>
        </a:spcBef>
        <a:spcAft>
          <a:spcPct val="0"/>
        </a:spcAft>
        <a:defRPr sz="3000" b="1">
          <a:solidFill>
            <a:srgbClr val="1A354D"/>
          </a:solidFill>
          <a:latin typeface="Century Gothic" panose="020B0502020202020204" pitchFamily="34" charset="0"/>
        </a:defRPr>
      </a:lvl7pPr>
      <a:lvl8pPr marL="1371600" algn="l" rtl="0" eaLnBrk="1" fontAlgn="base" hangingPunct="1">
        <a:spcBef>
          <a:spcPct val="0"/>
        </a:spcBef>
        <a:spcAft>
          <a:spcPct val="0"/>
        </a:spcAft>
        <a:defRPr sz="3000" b="1">
          <a:solidFill>
            <a:srgbClr val="1A354D"/>
          </a:solidFill>
          <a:latin typeface="Century Gothic" panose="020B0502020202020204" pitchFamily="34" charset="0"/>
        </a:defRPr>
      </a:lvl8pPr>
      <a:lvl9pPr marL="1828800" algn="l" rtl="0" eaLnBrk="1" fontAlgn="base" hangingPunct="1">
        <a:spcBef>
          <a:spcPct val="0"/>
        </a:spcBef>
        <a:spcAft>
          <a:spcPct val="0"/>
        </a:spcAft>
        <a:defRPr sz="3000" b="1">
          <a:solidFill>
            <a:srgbClr val="1A354D"/>
          </a:solidFill>
          <a:latin typeface="Century Gothic" panose="020B0502020202020204" pitchFamily="34" charset="0"/>
        </a:defRPr>
      </a:lvl9pPr>
    </p:titleStyle>
    <p:bodyStyle>
      <a:lvl1pPr marL="342900" indent="-342900" algn="l" rtl="0" eaLnBrk="1" fontAlgn="base" hangingPunct="1">
        <a:spcBef>
          <a:spcPct val="20000"/>
        </a:spcBef>
        <a:spcAft>
          <a:spcPct val="0"/>
        </a:spcAft>
        <a:buChar char="•"/>
        <a:defRPr sz="24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Jodi.bossio-smith@maine.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aine.gov/doe/sites/maine.gov.doe/files/inline-files/Tips%20for%20Working%20Effectively%20Through%20an%20Interpreter%20in%20School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aine.gov/doe/learning/englishlearners/translatorresourc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olorincolorado.org/article/using-informal-assessments-english-language-learners" TargetMode="External"/><Relationship Id="rId2" Type="http://schemas.openxmlformats.org/officeDocument/2006/relationships/hyperlink" Target="https://www2.ed.gov/about/offices/list/oela/english-learner-toolkit/chap8.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05DF454-8E5E-4522-A72E-6CF9EE43D370}"/>
              </a:ext>
            </a:extLst>
          </p:cNvPr>
          <p:cNvSpPr>
            <a:spLocks noGrp="1" noChangeArrowheads="1"/>
          </p:cNvSpPr>
          <p:nvPr>
            <p:ph type="ctrTitle"/>
          </p:nvPr>
        </p:nvSpPr>
        <p:spPr/>
        <p:txBody>
          <a:bodyPr/>
          <a:lstStyle/>
          <a:p>
            <a:r>
              <a:rPr lang="en-US" altLang="en-US" dirty="0"/>
              <a:t>Virtual Workshop Series for New English Teachers for Other Languages (ESOL)</a:t>
            </a:r>
            <a:br>
              <a:rPr lang="en-US" altLang="en-US" dirty="0"/>
            </a:br>
            <a:br>
              <a:rPr lang="en-US" altLang="en-US" dirty="0"/>
            </a:br>
            <a:endParaRPr lang="en-US" altLang="en-US" sz="3000" dirty="0"/>
          </a:p>
        </p:txBody>
      </p:sp>
      <p:sp>
        <p:nvSpPr>
          <p:cNvPr id="3075" name="Rectangle 3">
            <a:extLst>
              <a:ext uri="{FF2B5EF4-FFF2-40B4-BE49-F238E27FC236}">
                <a16:creationId xmlns:a16="http://schemas.microsoft.com/office/drawing/2014/main" id="{5813A0BF-5467-44FB-811A-6EF1724EFB37}"/>
              </a:ext>
            </a:extLst>
          </p:cNvPr>
          <p:cNvSpPr>
            <a:spLocks noGrp="1" noChangeArrowheads="1"/>
          </p:cNvSpPr>
          <p:nvPr>
            <p:ph type="subTitle" idx="1"/>
          </p:nvPr>
        </p:nvSpPr>
        <p:spPr/>
        <p:txBody>
          <a:bodyPr/>
          <a:lstStyle/>
          <a:p>
            <a:pPr eaLnBrk="1" hangingPunct="1"/>
            <a:r>
              <a:rPr lang="en-US" altLang="en-US" sz="1800" dirty="0"/>
              <a:t>Session Two: October 7, 2021</a:t>
            </a:r>
          </a:p>
          <a:p>
            <a:pPr eaLnBrk="1" hangingPunct="1"/>
            <a:r>
              <a:rPr lang="en-US" altLang="en-US" sz="1800" dirty="0"/>
              <a:t>3:00-4:00 pm</a:t>
            </a:r>
          </a:p>
          <a:p>
            <a:r>
              <a:rPr lang="en-US" altLang="en-US" sz="1800" dirty="0"/>
              <a:t>Presenter: Robin Fleck, ESOL Consultant</a:t>
            </a:r>
            <a:endParaRPr lang="en-US" sz="1800" dirty="0">
              <a:cs typeface="Arial"/>
            </a:endParaRPr>
          </a:p>
          <a:p>
            <a:r>
              <a:rPr lang="en-US" altLang="en-US" sz="1800" dirty="0"/>
              <a:t>Jodi Bossio-Smith, </a:t>
            </a:r>
            <a:r>
              <a:rPr lang="en-US" sz="1800" dirty="0">
                <a:latin typeface="Arial"/>
                <a:cs typeface="Arial"/>
              </a:rPr>
              <a:t>State Coordinator for Alternate and ELP Assessments</a:t>
            </a:r>
            <a:endParaRPr lang="en-US" sz="1800" dirty="0">
              <a:cs typeface="Arial"/>
            </a:endParaRPr>
          </a:p>
          <a:p>
            <a:endParaRPr lang="en-US" sz="1800" dirty="0">
              <a:latin typeface="Arial"/>
              <a:cs typeface="Arial"/>
            </a:endParaRPr>
          </a:p>
          <a:p>
            <a:pPr eaLnBrk="1" hangingPunct="1"/>
            <a:endParaRPr lang="en-US"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498233B-BC8E-4502-8FF7-D8CB27D8F078}"/>
              </a:ext>
            </a:extLst>
          </p:cNvPr>
          <p:cNvSpPr>
            <a:spLocks noGrp="1" noChangeArrowheads="1"/>
          </p:cNvSpPr>
          <p:nvPr>
            <p:ph type="ctrTitle"/>
          </p:nvPr>
        </p:nvSpPr>
        <p:spPr>
          <a:xfrm>
            <a:off x="685800" y="739775"/>
            <a:ext cx="7772400" cy="1851025"/>
          </a:xfrm>
        </p:spPr>
        <p:txBody>
          <a:bodyPr/>
          <a:lstStyle/>
          <a:p>
            <a:r>
              <a:rPr lang="en-US" altLang="en-US" dirty="0"/>
              <a:t>ACCESS Assessments and English learners – A Brief Overview</a:t>
            </a:r>
            <a:endParaRPr lang="en-US" altLang="en-US" dirty="0">
              <a:cs typeface="Arial"/>
            </a:endParaRPr>
          </a:p>
        </p:txBody>
      </p:sp>
      <p:sp>
        <p:nvSpPr>
          <p:cNvPr id="2051" name="Rectangle 3">
            <a:extLst>
              <a:ext uri="{FF2B5EF4-FFF2-40B4-BE49-F238E27FC236}">
                <a16:creationId xmlns:a16="http://schemas.microsoft.com/office/drawing/2014/main" id="{C73A5B6C-11CE-46C4-B969-5BF1F693A950}"/>
              </a:ext>
            </a:extLst>
          </p:cNvPr>
          <p:cNvSpPr>
            <a:spLocks noGrp="1" noChangeArrowheads="1"/>
          </p:cNvSpPr>
          <p:nvPr>
            <p:ph type="subTitle" idx="1"/>
          </p:nvPr>
        </p:nvSpPr>
        <p:spPr>
          <a:xfrm>
            <a:off x="2741141" y="-1723768"/>
            <a:ext cx="6400800" cy="2286000"/>
          </a:xfrm>
        </p:spPr>
        <p:txBody>
          <a:bodyPr/>
          <a:lstStyle/>
          <a:p>
            <a:r>
              <a:rPr lang="en-US" altLang="en-US" dirty="0"/>
              <a:t>September 15, 2021</a:t>
            </a:r>
          </a:p>
          <a:p>
            <a:r>
              <a:rPr lang="en-US" altLang="en-US" dirty="0"/>
              <a:t>Please post questions you may have in the chat box – we will work to answer them during the session and add them to a Q &amp; A document. </a:t>
            </a:r>
          </a:p>
          <a:p>
            <a:r>
              <a:rPr lang="en-US" altLang="en-US" dirty="0"/>
              <a:t>We will begin shortly.</a:t>
            </a:r>
          </a:p>
        </p:txBody>
      </p:sp>
      <p:sp>
        <p:nvSpPr>
          <p:cNvPr id="2" name="TextBox 1">
            <a:extLst>
              <a:ext uri="{FF2B5EF4-FFF2-40B4-BE49-F238E27FC236}">
                <a16:creationId xmlns:a16="http://schemas.microsoft.com/office/drawing/2014/main" id="{EB12FA2C-001F-4AC6-A527-4118C41F78F4}"/>
              </a:ext>
            </a:extLst>
          </p:cNvPr>
          <p:cNvSpPr txBox="1"/>
          <p:nvPr/>
        </p:nvSpPr>
        <p:spPr>
          <a:xfrm>
            <a:off x="1645507" y="4683210"/>
            <a:ext cx="566763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Arial"/>
                <a:cs typeface="Arial"/>
              </a:rPr>
              <a:t>Jodi Bossio-Smith,</a:t>
            </a:r>
          </a:p>
          <a:p>
            <a:r>
              <a:rPr lang="en-US" dirty="0">
                <a:latin typeface="Arial"/>
                <a:cs typeface="Arial"/>
              </a:rPr>
              <a:t>State Coordinator for Alternate and ELP Assessments</a:t>
            </a:r>
            <a:endParaRPr lang="en-US" dirty="0">
              <a:cs typeface="Arial"/>
            </a:endParaRPr>
          </a:p>
          <a:p>
            <a:r>
              <a:rPr lang="en-US" dirty="0">
                <a:latin typeface="Arial"/>
                <a:cs typeface="Arial"/>
              </a:rPr>
              <a:t>Maine DOE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89848-0B13-4BA6-93BB-F730EED45D19}"/>
              </a:ext>
            </a:extLst>
          </p:cNvPr>
          <p:cNvSpPr>
            <a:spLocks noGrp="1"/>
          </p:cNvSpPr>
          <p:nvPr>
            <p:ph type="title"/>
          </p:nvPr>
        </p:nvSpPr>
        <p:spPr/>
        <p:txBody>
          <a:bodyPr/>
          <a:lstStyle/>
          <a:p>
            <a:r>
              <a:rPr lang="en-US"/>
              <a:t>Welcome </a:t>
            </a:r>
          </a:p>
        </p:txBody>
      </p:sp>
      <p:sp>
        <p:nvSpPr>
          <p:cNvPr id="3" name="Content Placeholder 2">
            <a:extLst>
              <a:ext uri="{FF2B5EF4-FFF2-40B4-BE49-F238E27FC236}">
                <a16:creationId xmlns:a16="http://schemas.microsoft.com/office/drawing/2014/main" id="{49D5EEC6-E492-4905-A0F4-96B32725E564}"/>
              </a:ext>
            </a:extLst>
          </p:cNvPr>
          <p:cNvSpPr>
            <a:spLocks noGrp="1"/>
          </p:cNvSpPr>
          <p:nvPr>
            <p:ph idx="1"/>
          </p:nvPr>
        </p:nvSpPr>
        <p:spPr>
          <a:xfrm>
            <a:off x="495301" y="1600200"/>
            <a:ext cx="8191499" cy="4525963"/>
          </a:xfrm>
        </p:spPr>
        <p:txBody>
          <a:bodyPr/>
          <a:lstStyle/>
          <a:p>
            <a:pPr marL="457200" indent="-457200">
              <a:buFont typeface="Wingdings" panose="05000000000000000000" pitchFamily="2" charset="2"/>
              <a:buChar char="q"/>
            </a:pPr>
            <a:r>
              <a:rPr lang="en-US" dirty="0"/>
              <a:t>What are the ACCESS assessments and who are they for?</a:t>
            </a:r>
          </a:p>
          <a:p>
            <a:pPr marL="457200" indent="-457200">
              <a:buFont typeface="Wingdings" panose="05000000000000000000" pitchFamily="2" charset="2"/>
              <a:buChar char="q"/>
            </a:pPr>
            <a:r>
              <a:rPr lang="en-US" dirty="0"/>
              <a:t>Why do we administer ACCESS?</a:t>
            </a:r>
          </a:p>
          <a:p>
            <a:pPr marL="457200" indent="-457200">
              <a:buFont typeface="Wingdings" panose="05000000000000000000" pitchFamily="2" charset="2"/>
              <a:buChar char="q"/>
            </a:pPr>
            <a:r>
              <a:rPr lang="en-US" dirty="0"/>
              <a:t>Important Logistics</a:t>
            </a:r>
          </a:p>
          <a:p>
            <a:pPr marL="457200" indent="-457200">
              <a:buFont typeface="Wingdings" panose="05000000000000000000" pitchFamily="2" charset="2"/>
              <a:buChar char="q"/>
            </a:pPr>
            <a:r>
              <a:rPr lang="en-US" dirty="0"/>
              <a:t>Questions</a:t>
            </a:r>
          </a:p>
        </p:txBody>
      </p:sp>
    </p:spTree>
    <p:extLst>
      <p:ext uri="{BB962C8B-B14F-4D97-AF65-F5344CB8AC3E}">
        <p14:creationId xmlns:p14="http://schemas.microsoft.com/office/powerpoint/2010/main" val="2490881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452CA-FE0C-479C-8739-C3F68C217929}"/>
              </a:ext>
            </a:extLst>
          </p:cNvPr>
          <p:cNvSpPr>
            <a:spLocks noGrp="1"/>
          </p:cNvSpPr>
          <p:nvPr>
            <p:ph type="title"/>
          </p:nvPr>
        </p:nvSpPr>
        <p:spPr/>
        <p:txBody>
          <a:bodyPr/>
          <a:lstStyle/>
          <a:p>
            <a:r>
              <a:rPr lang="en-US" dirty="0"/>
              <a:t>ACCESS for ELLs and Alternate ACCESS for ELLs</a:t>
            </a:r>
          </a:p>
        </p:txBody>
      </p:sp>
      <p:sp>
        <p:nvSpPr>
          <p:cNvPr id="3" name="Content Placeholder 2">
            <a:extLst>
              <a:ext uri="{FF2B5EF4-FFF2-40B4-BE49-F238E27FC236}">
                <a16:creationId xmlns:a16="http://schemas.microsoft.com/office/drawing/2014/main" id="{8EB24D43-CCB7-4D86-9894-B40B1090A349}"/>
              </a:ext>
            </a:extLst>
          </p:cNvPr>
          <p:cNvSpPr>
            <a:spLocks noGrp="1"/>
          </p:cNvSpPr>
          <p:nvPr>
            <p:ph idx="1"/>
          </p:nvPr>
        </p:nvSpPr>
        <p:spPr>
          <a:xfrm>
            <a:off x="310896" y="1600200"/>
            <a:ext cx="8375904" cy="4525963"/>
          </a:xfrm>
        </p:spPr>
        <p:txBody>
          <a:bodyPr/>
          <a:lstStyle/>
          <a:p>
            <a:pPr lvl="2" indent="-342900">
              <a:buFont typeface="Wingdings" panose="05000000000000000000" pitchFamily="2" charset="2"/>
              <a:buChar char="q"/>
            </a:pPr>
            <a:r>
              <a:rPr lang="en-US" sz="2000" dirty="0"/>
              <a:t>Summative assessment of English language proficiency [ELP]</a:t>
            </a:r>
          </a:p>
          <a:p>
            <a:pPr lvl="2" indent="-342900">
              <a:buFont typeface="Wingdings" panose="05000000000000000000" pitchFamily="2" charset="2"/>
              <a:buChar char="q"/>
            </a:pPr>
            <a:r>
              <a:rPr lang="en-US" sz="2000" dirty="0"/>
              <a:t>Includes the content areas of language arts, mathematics, social studies and science</a:t>
            </a:r>
          </a:p>
          <a:p>
            <a:pPr lvl="2" indent="-342900">
              <a:buFont typeface="Wingdings" panose="05000000000000000000" pitchFamily="2" charset="2"/>
              <a:buChar char="q"/>
            </a:pPr>
            <a:r>
              <a:rPr lang="en-US" sz="2000" dirty="0"/>
              <a:t>Includes both receptive and productive language domains</a:t>
            </a:r>
          </a:p>
          <a:p>
            <a:pPr lvl="2" indent="-342900">
              <a:buFont typeface="Wingdings" panose="05000000000000000000" pitchFamily="2" charset="2"/>
              <a:buChar char="q"/>
            </a:pPr>
            <a:r>
              <a:rPr lang="en-US" sz="2000" dirty="0"/>
              <a:t>Content Academic Language Proficiency [CALPs vs. BICs]</a:t>
            </a:r>
          </a:p>
          <a:p>
            <a:pPr lvl="2" indent="-342900">
              <a:buFont typeface="Wingdings" panose="05000000000000000000" pitchFamily="2" charset="2"/>
              <a:buChar char="q"/>
            </a:pPr>
            <a:r>
              <a:rPr lang="en-US" sz="2000" dirty="0"/>
              <a:t>Alternate ACCESS – an alternate assessment for ELs with the most significant cognitive disabilities.</a:t>
            </a:r>
          </a:p>
          <a:p>
            <a:pPr marL="1257300" lvl="2" indent="-457200">
              <a:buFont typeface="Arial"/>
              <a:buChar char="•"/>
            </a:pPr>
            <a:endParaRPr lang="en-US" sz="2000" dirty="0"/>
          </a:p>
          <a:p>
            <a:pPr marL="400050" lvl="1" indent="0">
              <a:buNone/>
            </a:pPr>
            <a:endParaRPr lang="en-US" dirty="0"/>
          </a:p>
        </p:txBody>
      </p:sp>
    </p:spTree>
    <p:extLst>
      <p:ext uri="{BB962C8B-B14F-4D97-AF65-F5344CB8AC3E}">
        <p14:creationId xmlns:p14="http://schemas.microsoft.com/office/powerpoint/2010/main" val="2527628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10721-E55F-416D-988C-B5319B01C86E}"/>
              </a:ext>
            </a:extLst>
          </p:cNvPr>
          <p:cNvSpPr>
            <a:spLocks noGrp="1"/>
          </p:cNvSpPr>
          <p:nvPr>
            <p:ph type="title"/>
          </p:nvPr>
        </p:nvSpPr>
        <p:spPr/>
        <p:txBody>
          <a:bodyPr/>
          <a:lstStyle/>
          <a:p>
            <a:r>
              <a:rPr lang="en-US" dirty="0"/>
              <a:t>Why do we administer ACCESS?</a:t>
            </a:r>
          </a:p>
        </p:txBody>
      </p:sp>
      <p:sp>
        <p:nvSpPr>
          <p:cNvPr id="3" name="Content Placeholder 2">
            <a:extLst>
              <a:ext uri="{FF2B5EF4-FFF2-40B4-BE49-F238E27FC236}">
                <a16:creationId xmlns:a16="http://schemas.microsoft.com/office/drawing/2014/main" id="{B479D2CE-E0BF-4FA5-8C3D-D99805A94C65}"/>
              </a:ext>
            </a:extLst>
          </p:cNvPr>
          <p:cNvSpPr>
            <a:spLocks noGrp="1"/>
          </p:cNvSpPr>
          <p:nvPr>
            <p:ph idx="1"/>
          </p:nvPr>
        </p:nvSpPr>
        <p:spPr>
          <a:xfrm>
            <a:off x="146304" y="347472"/>
            <a:ext cx="8590409" cy="6187975"/>
          </a:xfrm>
        </p:spPr>
        <p:txBody>
          <a:bodyPr/>
          <a:lstStyle/>
          <a:p>
            <a:endParaRPr lang="en-US" sz="2000" i="1" dirty="0"/>
          </a:p>
          <a:p>
            <a:endParaRPr lang="en-US" sz="2000" dirty="0"/>
          </a:p>
          <a:p>
            <a:endParaRPr lang="en-US" dirty="0"/>
          </a:p>
          <a:p>
            <a:endParaRPr lang="en-US" dirty="0"/>
          </a:p>
          <a:p>
            <a:pPr marL="457200" indent="-457200">
              <a:buFont typeface="Wingdings" panose="05000000000000000000" pitchFamily="2" charset="2"/>
              <a:buChar char="q"/>
            </a:pPr>
            <a:r>
              <a:rPr lang="en-US" dirty="0"/>
              <a:t>Federal accountability</a:t>
            </a:r>
          </a:p>
          <a:p>
            <a:pPr marL="457200" indent="-457200">
              <a:buFont typeface="Wingdings" panose="05000000000000000000" pitchFamily="2" charset="2"/>
              <a:buChar char="q"/>
            </a:pPr>
            <a:r>
              <a:rPr lang="en-US" dirty="0"/>
              <a:t>Summative purposes – making decisions at the federal, state and local levels.  Services, staffing, resources</a:t>
            </a:r>
          </a:p>
          <a:p>
            <a:pPr marL="457200" indent="-457200">
              <a:buFont typeface="Wingdings" panose="05000000000000000000" pitchFamily="2" charset="2"/>
              <a:buChar char="q"/>
            </a:pPr>
            <a:r>
              <a:rPr lang="en-US" dirty="0"/>
              <a:t>Individual student data – opportunities to gain and document information about a student’s proficiency level at that moment in time</a:t>
            </a:r>
          </a:p>
        </p:txBody>
      </p:sp>
    </p:spTree>
    <p:extLst>
      <p:ext uri="{BB962C8B-B14F-4D97-AF65-F5344CB8AC3E}">
        <p14:creationId xmlns:p14="http://schemas.microsoft.com/office/powerpoint/2010/main" val="1771321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00FAE-D6D1-4891-B64E-79764F227E73}"/>
              </a:ext>
            </a:extLst>
          </p:cNvPr>
          <p:cNvSpPr>
            <a:spLocks noGrp="1"/>
          </p:cNvSpPr>
          <p:nvPr>
            <p:ph type="title"/>
          </p:nvPr>
        </p:nvSpPr>
        <p:spPr>
          <a:xfrm>
            <a:off x="114300" y="0"/>
            <a:ext cx="8915400" cy="901176"/>
          </a:xfrm>
        </p:spPr>
        <p:txBody>
          <a:bodyPr/>
          <a:lstStyle/>
          <a:p>
            <a:pPr algn="ctr"/>
            <a:r>
              <a:rPr lang="en-US" dirty="0"/>
              <a:t>ACCESS for ELLs and Alternate ACCESS for ELLs</a:t>
            </a:r>
          </a:p>
        </p:txBody>
      </p:sp>
      <p:sp>
        <p:nvSpPr>
          <p:cNvPr id="3" name="Content Placeholder 2">
            <a:extLst>
              <a:ext uri="{FF2B5EF4-FFF2-40B4-BE49-F238E27FC236}">
                <a16:creationId xmlns:a16="http://schemas.microsoft.com/office/drawing/2014/main" id="{4D1DA133-6C70-4BA4-9491-A87F32BDD032}"/>
              </a:ext>
            </a:extLst>
          </p:cNvPr>
          <p:cNvSpPr>
            <a:spLocks noGrp="1"/>
          </p:cNvSpPr>
          <p:nvPr>
            <p:ph idx="1"/>
          </p:nvPr>
        </p:nvSpPr>
        <p:spPr>
          <a:xfrm>
            <a:off x="1524000" y="2126750"/>
            <a:ext cx="7162800" cy="4476725"/>
          </a:xfrm>
        </p:spPr>
        <p:txBody>
          <a:bodyPr/>
          <a:lstStyle/>
          <a:p>
            <a:endParaRPr lang="en-US" b="1" u="sng" dirty="0"/>
          </a:p>
          <a:p>
            <a:r>
              <a:rPr lang="en-US" b="1" u="sng" dirty="0"/>
              <a:t>NEW</a:t>
            </a:r>
            <a:r>
              <a:rPr lang="en-US" b="1" dirty="0"/>
              <a:t> </a:t>
            </a:r>
            <a:r>
              <a:rPr lang="en-US" dirty="0"/>
              <a:t>for SY 21-22: The Maine DOE will coordinate the materials ordering process for all SAUs with enrolled English learners.  </a:t>
            </a:r>
          </a:p>
          <a:p>
            <a:endParaRPr lang="en-US" b="1" u="sng" dirty="0"/>
          </a:p>
          <a:p>
            <a:r>
              <a:rPr lang="en-US" dirty="0"/>
              <a:t>Please remember that all students identified as English learners must be given an EL start date in Synergy – coordinator with the SAU Data Specialist.</a:t>
            </a:r>
          </a:p>
        </p:txBody>
      </p:sp>
      <p:sp>
        <p:nvSpPr>
          <p:cNvPr id="4" name="Rectangle: Rounded Corners 3">
            <a:extLst>
              <a:ext uri="{FF2B5EF4-FFF2-40B4-BE49-F238E27FC236}">
                <a16:creationId xmlns:a16="http://schemas.microsoft.com/office/drawing/2014/main" id="{215D33FB-769A-4661-9504-ED37457DBA27}"/>
              </a:ext>
            </a:extLst>
          </p:cNvPr>
          <p:cNvSpPr/>
          <p:nvPr/>
        </p:nvSpPr>
        <p:spPr>
          <a:xfrm>
            <a:off x="1931541" y="1356188"/>
            <a:ext cx="5835721" cy="7705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a:solidFill>
                  <a:schemeClr val="accent1">
                    <a:lumMod val="50000"/>
                  </a:schemeClr>
                </a:solidFill>
                <a:latin typeface="Cambria" panose="02040503050406030204" pitchFamily="18" charset="0"/>
                <a:ea typeface="Cambria" panose="02040503050406030204" pitchFamily="18" charset="0"/>
              </a:rPr>
              <a:t>Assessment Window: 1/10/22 – 3/4/22</a:t>
            </a:r>
          </a:p>
        </p:txBody>
      </p:sp>
    </p:spTree>
    <p:extLst>
      <p:ext uri="{BB962C8B-B14F-4D97-AF65-F5344CB8AC3E}">
        <p14:creationId xmlns:p14="http://schemas.microsoft.com/office/powerpoint/2010/main" val="4014278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872D8-58EC-4323-9C15-5BA009823BDE}"/>
              </a:ext>
            </a:extLst>
          </p:cNvPr>
          <p:cNvSpPr>
            <a:spLocks noGrp="1"/>
          </p:cNvSpPr>
          <p:nvPr>
            <p:ph type="title"/>
          </p:nvPr>
        </p:nvSpPr>
        <p:spPr/>
        <p:txBody>
          <a:bodyPr/>
          <a:lstStyle/>
          <a:p>
            <a:r>
              <a:rPr lang="en-US" dirty="0"/>
              <a:t>Contact</a:t>
            </a:r>
          </a:p>
        </p:txBody>
      </p:sp>
      <p:sp>
        <p:nvSpPr>
          <p:cNvPr id="3" name="Content Placeholder 2">
            <a:extLst>
              <a:ext uri="{FF2B5EF4-FFF2-40B4-BE49-F238E27FC236}">
                <a16:creationId xmlns:a16="http://schemas.microsoft.com/office/drawing/2014/main" id="{B96128C4-E4AE-44CC-ADCA-B5842D57AB76}"/>
              </a:ext>
            </a:extLst>
          </p:cNvPr>
          <p:cNvSpPr>
            <a:spLocks noGrp="1"/>
          </p:cNvSpPr>
          <p:nvPr>
            <p:ph idx="1"/>
          </p:nvPr>
        </p:nvSpPr>
        <p:spPr>
          <a:xfrm>
            <a:off x="381000" y="1600200"/>
            <a:ext cx="8305800" cy="4525963"/>
          </a:xfrm>
        </p:spPr>
        <p:txBody>
          <a:bodyPr/>
          <a:lstStyle/>
          <a:p>
            <a:pPr marL="0" indent="0">
              <a:buNone/>
            </a:pPr>
            <a:endParaRPr lang="en-US" u="sng" dirty="0"/>
          </a:p>
          <a:p>
            <a:pPr marL="0" indent="0">
              <a:spcBef>
                <a:spcPts val="0"/>
              </a:spcBef>
              <a:buNone/>
            </a:pPr>
            <a:r>
              <a:rPr lang="en-US" sz="2000" dirty="0"/>
              <a:t>Jodi Bossio-Smith</a:t>
            </a:r>
          </a:p>
          <a:p>
            <a:pPr marL="0" indent="0">
              <a:spcBef>
                <a:spcPts val="0"/>
              </a:spcBef>
              <a:buNone/>
            </a:pPr>
            <a:r>
              <a:rPr lang="en-US" sz="2000" dirty="0"/>
              <a:t>State Coordinator for Alternate and ELP Assessments</a:t>
            </a:r>
            <a:r>
              <a:rPr lang="en-US" sz="2000" u="sng" dirty="0"/>
              <a:t> </a:t>
            </a:r>
          </a:p>
          <a:p>
            <a:pPr marL="0" indent="0">
              <a:spcBef>
                <a:spcPts val="0"/>
              </a:spcBef>
              <a:buNone/>
            </a:pPr>
            <a:endParaRPr lang="en-US" sz="2000" u="sng" dirty="0"/>
          </a:p>
          <a:p>
            <a:pPr marL="0" indent="0">
              <a:spcBef>
                <a:spcPts val="0"/>
              </a:spcBef>
              <a:buNone/>
            </a:pPr>
            <a:r>
              <a:rPr lang="en-US" sz="2000" dirty="0"/>
              <a:t>MSAA Math &amp; ELA/Literacy, MSAA Science </a:t>
            </a:r>
          </a:p>
          <a:p>
            <a:pPr marL="0" indent="0">
              <a:spcBef>
                <a:spcPts val="0"/>
              </a:spcBef>
              <a:buNone/>
            </a:pPr>
            <a:r>
              <a:rPr lang="en-US" sz="2000" dirty="0"/>
              <a:t>ACCESS &amp; Alternate ACCESS for ELLs </a:t>
            </a:r>
          </a:p>
          <a:p>
            <a:pPr marL="0" indent="0">
              <a:spcBef>
                <a:spcPts val="0"/>
              </a:spcBef>
              <a:buNone/>
            </a:pPr>
            <a:endParaRPr lang="en-US" sz="2000" dirty="0"/>
          </a:p>
          <a:p>
            <a:pPr marL="0" indent="0">
              <a:spcBef>
                <a:spcPts val="0"/>
              </a:spcBef>
              <a:buNone/>
            </a:pPr>
            <a:r>
              <a:rPr lang="en-US" sz="2000" dirty="0">
                <a:hlinkClick r:id="rId3"/>
              </a:rPr>
              <a:t>Jodi.bossio-smith@maine.gov</a:t>
            </a:r>
            <a:r>
              <a:rPr lang="en-US" sz="2000" dirty="0"/>
              <a:t> </a:t>
            </a:r>
          </a:p>
          <a:p>
            <a:pPr marL="0" indent="0">
              <a:spcBef>
                <a:spcPts val="0"/>
              </a:spcBef>
              <a:buNone/>
            </a:pPr>
            <a:r>
              <a:rPr lang="en-US" sz="2000" dirty="0"/>
              <a:t>207.530.1462</a:t>
            </a:r>
          </a:p>
        </p:txBody>
      </p:sp>
    </p:spTree>
    <p:extLst>
      <p:ext uri="{BB962C8B-B14F-4D97-AF65-F5344CB8AC3E}">
        <p14:creationId xmlns:p14="http://schemas.microsoft.com/office/powerpoint/2010/main" val="4057761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6DC0B-5997-46C8-8483-2AE91D4BFE98}"/>
              </a:ext>
            </a:extLst>
          </p:cNvPr>
          <p:cNvSpPr>
            <a:spLocks noGrp="1"/>
          </p:cNvSpPr>
          <p:nvPr>
            <p:ph type="title"/>
          </p:nvPr>
        </p:nvSpPr>
        <p:spPr/>
        <p:txBody>
          <a:bodyPr/>
          <a:lstStyle/>
          <a:p>
            <a:r>
              <a:rPr lang="en-US"/>
              <a:t>Questions &amp; Answers</a:t>
            </a:r>
          </a:p>
        </p:txBody>
      </p:sp>
      <p:pic>
        <p:nvPicPr>
          <p:cNvPr id="5122" name="Picture 2" descr="LegalFeature: Immigration Questions and Answers - Caribbean News">
            <a:extLst>
              <a:ext uri="{FF2B5EF4-FFF2-40B4-BE49-F238E27FC236}">
                <a16:creationId xmlns:a16="http://schemas.microsoft.com/office/drawing/2014/main" id="{150B1AC7-3761-4FC0-A173-CE2CCD8664A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58082" y="1828800"/>
            <a:ext cx="6827835" cy="3413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826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0850D-903B-4F91-A8C8-C0ADBC738AE7}"/>
              </a:ext>
            </a:extLst>
          </p:cNvPr>
          <p:cNvSpPr>
            <a:spLocks noGrp="1"/>
          </p:cNvSpPr>
          <p:nvPr>
            <p:ph type="title"/>
          </p:nvPr>
        </p:nvSpPr>
        <p:spPr/>
        <p:txBody>
          <a:bodyPr/>
          <a:lstStyle/>
          <a:p>
            <a:r>
              <a:rPr lang="en-US" dirty="0"/>
              <a:t>             Community Agreements</a:t>
            </a:r>
          </a:p>
        </p:txBody>
      </p:sp>
      <p:sp>
        <p:nvSpPr>
          <p:cNvPr id="3" name="Content Placeholder 2">
            <a:extLst>
              <a:ext uri="{FF2B5EF4-FFF2-40B4-BE49-F238E27FC236}">
                <a16:creationId xmlns:a16="http://schemas.microsoft.com/office/drawing/2014/main" id="{34A50EB6-7784-4503-BE74-B6A562DEA600}"/>
              </a:ext>
            </a:extLst>
          </p:cNvPr>
          <p:cNvSpPr>
            <a:spLocks noGrp="1"/>
          </p:cNvSpPr>
          <p:nvPr>
            <p:ph idx="1"/>
          </p:nvPr>
        </p:nvSpPr>
        <p:spPr/>
        <p:txBody>
          <a:bodyPr/>
          <a:lstStyle/>
          <a:p>
            <a:r>
              <a:rPr lang="en-US" dirty="0"/>
              <a:t>Remain muted when not speaking.</a:t>
            </a:r>
          </a:p>
          <a:p>
            <a:r>
              <a:rPr lang="en-US" dirty="0"/>
              <a:t>Work to develop community by ensuring your name is properly displayed. (indicating your school district or organization is helpful)</a:t>
            </a:r>
          </a:p>
          <a:p>
            <a:r>
              <a:rPr lang="en-US" dirty="0"/>
              <a:t>Ask questions, share resources, and contribute to the conversation through the chat. There will be time to respond to your questions and contributions at the end of the presentation.</a:t>
            </a:r>
          </a:p>
          <a:p>
            <a:r>
              <a:rPr lang="en-US" dirty="0"/>
              <a:t>Respect diversity of opinion and perspective.</a:t>
            </a:r>
          </a:p>
          <a:p>
            <a:r>
              <a:rPr lang="en-US" dirty="0"/>
              <a:t>Please be present and minimize distractions.</a:t>
            </a:r>
          </a:p>
          <a:p>
            <a:endParaRPr lang="en-US" dirty="0"/>
          </a:p>
        </p:txBody>
      </p:sp>
    </p:spTree>
    <p:extLst>
      <p:ext uri="{BB962C8B-B14F-4D97-AF65-F5344CB8AC3E}">
        <p14:creationId xmlns:p14="http://schemas.microsoft.com/office/powerpoint/2010/main" val="2326767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47418-D700-41DB-8D36-791DB75B986F}"/>
              </a:ext>
            </a:extLst>
          </p:cNvPr>
          <p:cNvSpPr>
            <a:spLocks noGrp="1"/>
          </p:cNvSpPr>
          <p:nvPr>
            <p:ph type="title"/>
          </p:nvPr>
        </p:nvSpPr>
        <p:spPr/>
        <p:txBody>
          <a:bodyPr/>
          <a:lstStyle/>
          <a:p>
            <a:r>
              <a:rPr lang="en-US" dirty="0"/>
              <a:t>                       Ice Breaker Activity</a:t>
            </a:r>
          </a:p>
        </p:txBody>
      </p:sp>
      <p:sp>
        <p:nvSpPr>
          <p:cNvPr id="3" name="Content Placeholder 2">
            <a:extLst>
              <a:ext uri="{FF2B5EF4-FFF2-40B4-BE49-F238E27FC236}">
                <a16:creationId xmlns:a16="http://schemas.microsoft.com/office/drawing/2014/main" id="{1836AD82-DB5B-4AFF-BF48-9BBD7C3667D0}"/>
              </a:ext>
            </a:extLst>
          </p:cNvPr>
          <p:cNvSpPr>
            <a:spLocks noGrp="1"/>
          </p:cNvSpPr>
          <p:nvPr>
            <p:ph idx="1"/>
          </p:nvPr>
        </p:nvSpPr>
        <p:spPr>
          <a:xfrm>
            <a:off x="457200" y="1371600"/>
            <a:ext cx="8229600" cy="4495800"/>
          </a:xfrm>
        </p:spPr>
        <p:txBody>
          <a:bodyPr/>
          <a:lstStyle/>
          <a:p>
            <a:pPr marL="0" indent="0">
              <a:buNone/>
            </a:pPr>
            <a:r>
              <a:rPr lang="en-US" sz="2000" dirty="0"/>
              <a:t>In a few moments we will go into “breakout” rooms. Each person in the group should show their breakout group their object that they have to share, and briefly (1-2 sentences) describe how that object represents something about themselves in some way. </a:t>
            </a:r>
          </a:p>
          <a:p>
            <a:pPr marL="0" indent="0">
              <a:buNone/>
            </a:pPr>
            <a:endParaRPr lang="en-US" sz="2000" b="1" dirty="0"/>
          </a:p>
          <a:p>
            <a:pPr marL="0" indent="0">
              <a:buNone/>
            </a:pPr>
            <a:r>
              <a:rPr lang="en-US" sz="2000" b="1" dirty="0"/>
              <a:t>Examples:</a:t>
            </a:r>
            <a:r>
              <a:rPr lang="en-US" sz="2000" dirty="0"/>
              <a:t>  A person has an eraser in their hand, and shares that they love to write poetry. Another person has a silver button and shares that it comes from a sweater of their grandfather. Grandfather was a special person in their life. Someone has a piece of spaghetti and shares that their extended family meets once a month for spaghetti dinners.</a:t>
            </a:r>
          </a:p>
          <a:p>
            <a:pPr marL="0" indent="0">
              <a:buNone/>
            </a:pPr>
            <a:r>
              <a:rPr lang="en-US" sz="2000" dirty="0">
                <a:solidFill>
                  <a:srgbClr val="0070C0"/>
                </a:solidFill>
              </a:rPr>
              <a:t>When it isn’t your turn, please be an active listener.</a:t>
            </a:r>
          </a:p>
          <a:p>
            <a:pPr marL="0" indent="0">
              <a:buNone/>
            </a:pPr>
            <a:r>
              <a:rPr lang="en-US" sz="2000" dirty="0"/>
              <a:t>                      (5-6 minutes for this activity)</a:t>
            </a:r>
          </a:p>
        </p:txBody>
      </p:sp>
    </p:spTree>
    <p:extLst>
      <p:ext uri="{BB962C8B-B14F-4D97-AF65-F5344CB8AC3E}">
        <p14:creationId xmlns:p14="http://schemas.microsoft.com/office/powerpoint/2010/main" val="3707622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64FE9-628F-4DC5-90F6-FDE516E264F6}"/>
              </a:ext>
            </a:extLst>
          </p:cNvPr>
          <p:cNvSpPr>
            <a:spLocks noGrp="1"/>
          </p:cNvSpPr>
          <p:nvPr>
            <p:ph type="title"/>
          </p:nvPr>
        </p:nvSpPr>
        <p:spPr/>
        <p:txBody>
          <a:bodyPr/>
          <a:lstStyle/>
          <a:p>
            <a:r>
              <a:rPr lang="en-US" dirty="0"/>
              <a:t>Reflection on Ice Breaker Activity</a:t>
            </a:r>
          </a:p>
        </p:txBody>
      </p:sp>
      <p:sp>
        <p:nvSpPr>
          <p:cNvPr id="3" name="Content Placeholder 2">
            <a:extLst>
              <a:ext uri="{FF2B5EF4-FFF2-40B4-BE49-F238E27FC236}">
                <a16:creationId xmlns:a16="http://schemas.microsoft.com/office/drawing/2014/main" id="{695EA4A7-D9AD-4355-BF36-EE2D5EE3688B}"/>
              </a:ext>
            </a:extLst>
          </p:cNvPr>
          <p:cNvSpPr>
            <a:spLocks noGrp="1"/>
          </p:cNvSpPr>
          <p:nvPr>
            <p:ph idx="1"/>
          </p:nvPr>
        </p:nvSpPr>
        <p:spPr/>
        <p:txBody>
          <a:bodyPr/>
          <a:lstStyle/>
          <a:p>
            <a:r>
              <a:rPr lang="en-US" dirty="0"/>
              <a:t>Was this a safe activity for you considering that you probably didn’t know the others in your group? Why or why not? (please respond in the chat)</a:t>
            </a:r>
          </a:p>
          <a:p>
            <a:endParaRPr lang="en-US" dirty="0"/>
          </a:p>
          <a:p>
            <a:r>
              <a:rPr lang="en-US" dirty="0"/>
              <a:t>Think about ways that you could extend this activity.</a:t>
            </a:r>
          </a:p>
          <a:p>
            <a:endParaRPr lang="en-US" dirty="0"/>
          </a:p>
          <a:p>
            <a:r>
              <a:rPr lang="en-US" dirty="0"/>
              <a:t>How would this activity work for Newcomers? Would you make any adaptations or provide scaffolding supports to multilingual learners with beginning and emerging English language skills?</a:t>
            </a:r>
          </a:p>
        </p:txBody>
      </p:sp>
    </p:spTree>
    <p:extLst>
      <p:ext uri="{BB962C8B-B14F-4D97-AF65-F5344CB8AC3E}">
        <p14:creationId xmlns:p14="http://schemas.microsoft.com/office/powerpoint/2010/main" val="153875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9933B-1793-4B70-8D31-A9BA348575D7}"/>
              </a:ext>
            </a:extLst>
          </p:cNvPr>
          <p:cNvSpPr>
            <a:spLocks noGrp="1"/>
          </p:cNvSpPr>
          <p:nvPr>
            <p:ph type="title"/>
          </p:nvPr>
        </p:nvSpPr>
        <p:spPr/>
        <p:txBody>
          <a:bodyPr/>
          <a:lstStyle/>
          <a:p>
            <a:r>
              <a:rPr lang="en-US" dirty="0"/>
              <a:t>Language Acquisition Committee (LAC)</a:t>
            </a:r>
          </a:p>
        </p:txBody>
      </p:sp>
      <p:sp>
        <p:nvSpPr>
          <p:cNvPr id="3" name="Content Placeholder 2">
            <a:extLst>
              <a:ext uri="{FF2B5EF4-FFF2-40B4-BE49-F238E27FC236}">
                <a16:creationId xmlns:a16="http://schemas.microsoft.com/office/drawing/2014/main" id="{6A7E391D-FB7E-4A34-A064-301D1C9F0D33}"/>
              </a:ext>
            </a:extLst>
          </p:cNvPr>
          <p:cNvSpPr>
            <a:spLocks noGrp="1"/>
          </p:cNvSpPr>
          <p:nvPr>
            <p:ph idx="1"/>
          </p:nvPr>
        </p:nvSpPr>
        <p:spPr>
          <a:xfrm>
            <a:off x="454058" y="1295400"/>
            <a:ext cx="8229600" cy="4525963"/>
          </a:xfrm>
        </p:spPr>
        <p:txBody>
          <a:bodyPr/>
          <a:lstStyle/>
          <a:p>
            <a:pPr marL="0" indent="0">
              <a:buNone/>
            </a:pPr>
            <a:r>
              <a:rPr lang="en-US" sz="1600" dirty="0"/>
              <a:t>The Language Acquisition Committee (LAC), required by and described in each district’s Lau Plan, is a school/and or district- based team responsible for guiding and monitoring the placement, services, and assessment of students who are English learners (ELs). </a:t>
            </a:r>
          </a:p>
          <a:p>
            <a:pPr marL="0" indent="0">
              <a:buNone/>
            </a:pPr>
            <a:endParaRPr lang="en-US" sz="1600" dirty="0"/>
          </a:p>
          <a:p>
            <a:pPr marL="0" indent="0">
              <a:buNone/>
            </a:pPr>
            <a:r>
              <a:rPr lang="en-US" sz="1600" dirty="0"/>
              <a:t>The LAC may be comprised of:</a:t>
            </a:r>
          </a:p>
          <a:p>
            <a:r>
              <a:rPr lang="en-US" sz="1600" dirty="0"/>
              <a:t>content-area or general education classroom teachers of ELs</a:t>
            </a:r>
          </a:p>
          <a:p>
            <a:r>
              <a:rPr lang="en-US" sz="1600" dirty="0"/>
              <a:t>assessment specialists</a:t>
            </a:r>
          </a:p>
          <a:p>
            <a:r>
              <a:rPr lang="en-US" sz="1600" dirty="0"/>
              <a:t>school administrators</a:t>
            </a:r>
          </a:p>
          <a:p>
            <a:r>
              <a:rPr lang="en-US" sz="1600" dirty="0"/>
              <a:t>school counselors</a:t>
            </a:r>
          </a:p>
          <a:p>
            <a:r>
              <a:rPr lang="en-US" sz="1600" dirty="0"/>
              <a:t>ESOL staff</a:t>
            </a:r>
          </a:p>
          <a:p>
            <a:r>
              <a:rPr lang="en-US" sz="1600" dirty="0"/>
              <a:t>parents/guardians</a:t>
            </a:r>
          </a:p>
          <a:p>
            <a:r>
              <a:rPr lang="en-US" sz="1600" dirty="0"/>
              <a:t>other members as appropriate (e.g., central office administrators, and school psychologists, person knowledgeable of native language/interpreter). </a:t>
            </a:r>
          </a:p>
          <a:p>
            <a:endParaRPr lang="en-US" sz="1600" dirty="0"/>
          </a:p>
          <a:p>
            <a:pPr marL="0" indent="0">
              <a:buNone/>
            </a:pPr>
            <a:r>
              <a:rPr lang="en-US" sz="1600" dirty="0"/>
              <a:t>If a student has identified special needs, then it is advisable to include the student’s case manager or direct service provider.</a:t>
            </a:r>
          </a:p>
          <a:p>
            <a:endParaRPr lang="en-US" sz="1600" dirty="0"/>
          </a:p>
          <a:p>
            <a:endParaRPr lang="en-US" sz="1800" dirty="0"/>
          </a:p>
        </p:txBody>
      </p:sp>
    </p:spTree>
    <p:extLst>
      <p:ext uri="{BB962C8B-B14F-4D97-AF65-F5344CB8AC3E}">
        <p14:creationId xmlns:p14="http://schemas.microsoft.com/office/powerpoint/2010/main" val="1997257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EEEC7-8D91-42AB-97A5-AD3564A3D40B}"/>
              </a:ext>
            </a:extLst>
          </p:cNvPr>
          <p:cNvSpPr>
            <a:spLocks noGrp="1"/>
          </p:cNvSpPr>
          <p:nvPr>
            <p:ph type="title"/>
          </p:nvPr>
        </p:nvSpPr>
        <p:spPr/>
        <p:txBody>
          <a:bodyPr/>
          <a:lstStyle/>
          <a:p>
            <a:r>
              <a:rPr lang="en-US" dirty="0"/>
              <a:t>Effective Uses Of LAC Meeting</a:t>
            </a:r>
          </a:p>
        </p:txBody>
      </p:sp>
      <p:sp>
        <p:nvSpPr>
          <p:cNvPr id="3" name="Content Placeholder 2">
            <a:extLst>
              <a:ext uri="{FF2B5EF4-FFF2-40B4-BE49-F238E27FC236}">
                <a16:creationId xmlns:a16="http://schemas.microsoft.com/office/drawing/2014/main" id="{7871B706-91EC-4C66-BAB8-5288D46A4340}"/>
              </a:ext>
            </a:extLst>
          </p:cNvPr>
          <p:cNvSpPr>
            <a:spLocks noGrp="1"/>
          </p:cNvSpPr>
          <p:nvPr>
            <p:ph idx="1"/>
          </p:nvPr>
        </p:nvSpPr>
        <p:spPr/>
        <p:txBody>
          <a:bodyPr/>
          <a:lstStyle/>
          <a:p>
            <a:r>
              <a:rPr lang="en-US" dirty="0"/>
              <a:t>Determining initial student placement and educational programming – ILAP Development</a:t>
            </a:r>
          </a:p>
          <a:p>
            <a:r>
              <a:rPr lang="en-US" dirty="0"/>
              <a:t>Setting social, emotional, and instructional goals</a:t>
            </a:r>
          </a:p>
          <a:p>
            <a:r>
              <a:rPr lang="en-US" dirty="0"/>
              <a:t>Monitoring student progress and challenges</a:t>
            </a:r>
          </a:p>
          <a:p>
            <a:r>
              <a:rPr lang="en-US" dirty="0"/>
              <a:t>Determining if different educational services or programming are required, than the initial placement indicated</a:t>
            </a:r>
          </a:p>
          <a:p>
            <a:r>
              <a:rPr lang="en-US" dirty="0"/>
              <a:t>Communicating with families and listening to the families sharing of their thoughts, concerns and celebrations</a:t>
            </a:r>
          </a:p>
          <a:p>
            <a:endParaRPr lang="en-US" dirty="0"/>
          </a:p>
          <a:p>
            <a:endParaRPr lang="en-US" dirty="0"/>
          </a:p>
        </p:txBody>
      </p:sp>
    </p:spTree>
    <p:extLst>
      <p:ext uri="{BB962C8B-B14F-4D97-AF65-F5344CB8AC3E}">
        <p14:creationId xmlns:p14="http://schemas.microsoft.com/office/powerpoint/2010/main" val="3703106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D1E38-A57C-4829-87E0-E993B131AD43}"/>
              </a:ext>
            </a:extLst>
          </p:cNvPr>
          <p:cNvSpPr>
            <a:spLocks noGrp="1"/>
          </p:cNvSpPr>
          <p:nvPr>
            <p:ph type="title"/>
          </p:nvPr>
        </p:nvSpPr>
        <p:spPr/>
        <p:txBody>
          <a:bodyPr/>
          <a:lstStyle/>
          <a:p>
            <a:r>
              <a:rPr lang="en-US" sz="2400" dirty="0"/>
              <a:t>Managing Family Communications/Family Meetings</a:t>
            </a:r>
          </a:p>
        </p:txBody>
      </p:sp>
      <p:sp>
        <p:nvSpPr>
          <p:cNvPr id="3" name="Content Placeholder 2">
            <a:extLst>
              <a:ext uri="{FF2B5EF4-FFF2-40B4-BE49-F238E27FC236}">
                <a16:creationId xmlns:a16="http://schemas.microsoft.com/office/drawing/2014/main" id="{EDCB27C1-A768-491A-8C68-3E774A13330F}"/>
              </a:ext>
            </a:extLst>
          </p:cNvPr>
          <p:cNvSpPr>
            <a:spLocks noGrp="1"/>
          </p:cNvSpPr>
          <p:nvPr>
            <p:ph idx="1"/>
          </p:nvPr>
        </p:nvSpPr>
        <p:spPr/>
        <p:txBody>
          <a:bodyPr/>
          <a:lstStyle/>
          <a:p>
            <a:r>
              <a:rPr lang="en-US" dirty="0"/>
              <a:t>It is imperative that you communicate with families in a language that they can understand. </a:t>
            </a:r>
          </a:p>
          <a:p>
            <a:endParaRPr lang="en-US" dirty="0"/>
          </a:p>
          <a:p>
            <a:r>
              <a:rPr lang="en-US" dirty="0"/>
              <a:t>Help your staff to understand how to use an interpreter. See </a:t>
            </a:r>
            <a:r>
              <a:rPr lang="en-US" dirty="0">
                <a:hlinkClick r:id="rId3"/>
              </a:rPr>
              <a:t>Tips for Working Effectively through an Interpreter in Schools</a:t>
            </a:r>
            <a:r>
              <a:rPr lang="en-US" dirty="0"/>
              <a:t>.</a:t>
            </a:r>
          </a:p>
          <a:p>
            <a:endParaRPr lang="en-US" dirty="0"/>
          </a:p>
          <a:p>
            <a:r>
              <a:rPr lang="en-US" dirty="0"/>
              <a:t>How confident are you with using an interpreter or interpreting service? In the chat respond:</a:t>
            </a:r>
          </a:p>
          <a:p>
            <a:pPr lvl="2"/>
            <a:r>
              <a:rPr lang="en-US" dirty="0"/>
              <a:t>0: not confident </a:t>
            </a:r>
          </a:p>
          <a:p>
            <a:pPr lvl="2"/>
            <a:r>
              <a:rPr lang="en-US" dirty="0"/>
              <a:t>1: I can do it, but wish I had more confidence.</a:t>
            </a:r>
          </a:p>
          <a:p>
            <a:pPr lvl="2"/>
            <a:r>
              <a:rPr lang="en-US" dirty="0"/>
              <a:t>2: confident</a:t>
            </a:r>
          </a:p>
        </p:txBody>
      </p:sp>
    </p:spTree>
    <p:extLst>
      <p:ext uri="{BB962C8B-B14F-4D97-AF65-F5344CB8AC3E}">
        <p14:creationId xmlns:p14="http://schemas.microsoft.com/office/powerpoint/2010/main" val="3165501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92608-FF38-4ED6-90D4-3410C7C80009}"/>
              </a:ext>
            </a:extLst>
          </p:cNvPr>
          <p:cNvSpPr>
            <a:spLocks noGrp="1"/>
          </p:cNvSpPr>
          <p:nvPr>
            <p:ph type="title"/>
          </p:nvPr>
        </p:nvSpPr>
        <p:spPr/>
        <p:txBody>
          <a:bodyPr/>
          <a:lstStyle/>
          <a:p>
            <a:r>
              <a:rPr lang="en-US" dirty="0"/>
              <a:t>Communications (continued)</a:t>
            </a:r>
          </a:p>
        </p:txBody>
      </p:sp>
      <p:sp>
        <p:nvSpPr>
          <p:cNvPr id="3" name="Content Placeholder 2">
            <a:extLst>
              <a:ext uri="{FF2B5EF4-FFF2-40B4-BE49-F238E27FC236}">
                <a16:creationId xmlns:a16="http://schemas.microsoft.com/office/drawing/2014/main" id="{0F3D6B5C-9D09-4472-B71F-16DAE1584234}"/>
              </a:ext>
            </a:extLst>
          </p:cNvPr>
          <p:cNvSpPr>
            <a:spLocks noGrp="1"/>
          </p:cNvSpPr>
          <p:nvPr>
            <p:ph idx="1"/>
          </p:nvPr>
        </p:nvSpPr>
        <p:spPr>
          <a:xfrm>
            <a:off x="457200" y="1447800"/>
            <a:ext cx="8229600" cy="4906963"/>
          </a:xfrm>
        </p:spPr>
        <p:txBody>
          <a:bodyPr/>
          <a:lstStyle/>
          <a:p>
            <a:r>
              <a:rPr lang="en-US" sz="2000" dirty="0"/>
              <a:t>Translation - written communication</a:t>
            </a:r>
          </a:p>
          <a:p>
            <a:r>
              <a:rPr lang="en-US" sz="2000" dirty="0"/>
              <a:t>Interpreting services - oral communications</a:t>
            </a:r>
          </a:p>
          <a:p>
            <a:r>
              <a:rPr lang="en-US" sz="2000" u="sng" dirty="0">
                <a:hlinkClick r:id="rId3"/>
              </a:rPr>
              <a:t>Translator and Interpreter Resources</a:t>
            </a:r>
            <a:endParaRPr lang="en-US" sz="2000" u="sng" dirty="0"/>
          </a:p>
          <a:p>
            <a:pPr lvl="1"/>
            <a:r>
              <a:rPr lang="en-US" sz="2000" i="1" dirty="0">
                <a:solidFill>
                  <a:srgbClr val="0070C0"/>
                </a:solidFill>
              </a:rPr>
              <a:t>The listing does not suggest Maine Department of Education endorsement of any service provider listed. </a:t>
            </a:r>
            <a:endParaRPr lang="en-US" sz="2000" i="1" u="sng" dirty="0">
              <a:solidFill>
                <a:srgbClr val="0070C0"/>
              </a:solidFill>
            </a:endParaRPr>
          </a:p>
          <a:p>
            <a:r>
              <a:rPr lang="en-US" sz="2000" dirty="0"/>
              <a:t>Translation apps: Talking Points, WhatsApp</a:t>
            </a:r>
          </a:p>
          <a:p>
            <a:r>
              <a:rPr lang="en-US" sz="2000" dirty="0"/>
              <a:t>District “robocalls”</a:t>
            </a:r>
          </a:p>
          <a:p>
            <a:pPr lvl="1"/>
            <a:r>
              <a:rPr lang="en-US" sz="2000" dirty="0"/>
              <a:t>Does the robocall system have the capacity to translate messages? Example: school closings or delays</a:t>
            </a:r>
          </a:p>
          <a:p>
            <a:r>
              <a:rPr lang="en-US" sz="2000" dirty="0"/>
              <a:t>Phone translation services</a:t>
            </a:r>
          </a:p>
          <a:p>
            <a:pPr lvl="1"/>
            <a:r>
              <a:rPr lang="en-US" sz="2000" dirty="0"/>
              <a:t>It is recommended that districts have an account for unexpected needs.</a:t>
            </a:r>
          </a:p>
        </p:txBody>
      </p:sp>
    </p:spTree>
    <p:extLst>
      <p:ext uri="{BB962C8B-B14F-4D97-AF65-F5344CB8AC3E}">
        <p14:creationId xmlns:p14="http://schemas.microsoft.com/office/powerpoint/2010/main" val="1628911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2E3C5-ADE3-4C93-A389-F49E65BC7290}"/>
              </a:ext>
            </a:extLst>
          </p:cNvPr>
          <p:cNvSpPr>
            <a:spLocks noGrp="1"/>
          </p:cNvSpPr>
          <p:nvPr>
            <p:ph type="title"/>
          </p:nvPr>
        </p:nvSpPr>
        <p:spPr/>
        <p:txBody>
          <a:bodyPr/>
          <a:lstStyle/>
          <a:p>
            <a:r>
              <a:rPr lang="en-US" dirty="0"/>
              <a:t>Progress Monitoring your English Learners</a:t>
            </a:r>
          </a:p>
        </p:txBody>
      </p:sp>
      <p:sp>
        <p:nvSpPr>
          <p:cNvPr id="3" name="Content Placeholder 2">
            <a:extLst>
              <a:ext uri="{FF2B5EF4-FFF2-40B4-BE49-F238E27FC236}">
                <a16:creationId xmlns:a16="http://schemas.microsoft.com/office/drawing/2014/main" id="{0CD4C087-4925-488E-BE06-C273776A2480}"/>
              </a:ext>
            </a:extLst>
          </p:cNvPr>
          <p:cNvSpPr>
            <a:spLocks noGrp="1"/>
          </p:cNvSpPr>
          <p:nvPr>
            <p:ph idx="1"/>
          </p:nvPr>
        </p:nvSpPr>
        <p:spPr>
          <a:xfrm>
            <a:off x="457200" y="1295400"/>
            <a:ext cx="8229600" cy="4800600"/>
          </a:xfrm>
        </p:spPr>
        <p:txBody>
          <a:bodyPr/>
          <a:lstStyle/>
          <a:p>
            <a:r>
              <a:rPr lang="en-US" dirty="0"/>
              <a:t>LEAs must monitor the progress of all ELs in achieving English language proficiency (ELP) and in acquiring content knowledge.</a:t>
            </a:r>
          </a:p>
          <a:p>
            <a:r>
              <a:rPr lang="en-US" dirty="0">
                <a:hlinkClick r:id="rId2"/>
              </a:rPr>
              <a:t>English Learner Toolkit-Chap.8</a:t>
            </a:r>
          </a:p>
          <a:p>
            <a:endParaRPr lang="en-US" dirty="0">
              <a:hlinkClick r:id="rId2"/>
            </a:endParaRPr>
          </a:p>
          <a:p>
            <a:r>
              <a:rPr lang="en-US" dirty="0"/>
              <a:t>Use the language goals in the ILAP and the Proficiency Level Descriptors for the 2020 WIDA ELD Standards Framework to develop your informal assessments. Progress should be reported at the same time as school progress reports occur.</a:t>
            </a:r>
          </a:p>
          <a:p>
            <a:r>
              <a:rPr lang="en-US" dirty="0">
                <a:hlinkClick r:id="rId3"/>
              </a:rPr>
              <a:t>Using Informal Assessments for English Language Learners | </a:t>
            </a:r>
            <a:r>
              <a:rPr lang="en-US" dirty="0" err="1">
                <a:hlinkClick r:id="rId3"/>
              </a:rPr>
              <a:t>Colorín</a:t>
            </a:r>
            <a:r>
              <a:rPr lang="en-US" dirty="0">
                <a:hlinkClick r:id="rId3"/>
              </a:rPr>
              <a:t> Colorado (colorincolorado.org)</a:t>
            </a:r>
            <a:endParaRPr lang="en-US" dirty="0"/>
          </a:p>
        </p:txBody>
      </p:sp>
    </p:spTree>
    <p:extLst>
      <p:ext uri="{BB962C8B-B14F-4D97-AF65-F5344CB8AC3E}">
        <p14:creationId xmlns:p14="http://schemas.microsoft.com/office/powerpoint/2010/main" val="260592679"/>
      </p:ext>
    </p:extLst>
  </p:cSld>
  <p:clrMapOvr>
    <a:masterClrMapping/>
  </p:clrMapOvr>
</p:sld>
</file>

<file path=ppt/theme/theme1.xml><?xml version="1.0" encoding="utf-8"?>
<a:theme xmlns:a="http://schemas.openxmlformats.org/drawingml/2006/main" name="Office Theme">
  <a:themeElements>
    <a:clrScheme name="Office Theme 13">
      <a:dk1>
        <a:srgbClr val="000000"/>
      </a:dk1>
      <a:lt1>
        <a:srgbClr val="FFFFFF"/>
      </a:lt1>
      <a:dk2>
        <a:srgbClr val="000000"/>
      </a:dk2>
      <a:lt2>
        <a:srgbClr val="808080"/>
      </a:lt2>
      <a:accent1>
        <a:srgbClr val="A6906D"/>
      </a:accent1>
      <a:accent2>
        <a:srgbClr val="2B5880"/>
      </a:accent2>
      <a:accent3>
        <a:srgbClr val="FFFFFF"/>
      </a:accent3>
      <a:accent4>
        <a:srgbClr val="000000"/>
      </a:accent4>
      <a:accent5>
        <a:srgbClr val="D0C6BA"/>
      </a:accent5>
      <a:accent6>
        <a:srgbClr val="264F73"/>
      </a:accent6>
      <a:hlink>
        <a:srgbClr val="8A2E13"/>
      </a:hlink>
      <a:folHlink>
        <a:srgbClr val="735627"/>
      </a:folHlink>
    </a:clrScheme>
    <a:fontScheme name="Office Them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00000"/>
        </a:dk2>
        <a:lt2>
          <a:srgbClr val="808080"/>
        </a:lt2>
        <a:accent1>
          <a:srgbClr val="A6906D"/>
        </a:accent1>
        <a:accent2>
          <a:srgbClr val="2B5880"/>
        </a:accent2>
        <a:accent3>
          <a:srgbClr val="FFFFFF"/>
        </a:accent3>
        <a:accent4>
          <a:srgbClr val="000000"/>
        </a:accent4>
        <a:accent5>
          <a:srgbClr val="D0C6BA"/>
        </a:accent5>
        <a:accent6>
          <a:srgbClr val="264F73"/>
        </a:accent6>
        <a:hlink>
          <a:srgbClr val="8A2E13"/>
        </a:hlink>
        <a:folHlink>
          <a:srgbClr val="73562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FLAME 030918 [Compatibility Mode]" id="{C30A1E7E-13F9-40D8-A0C1-C997C40ED089}" vid="{6F6D1173-5298-458A-A732-F07795F3C65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FLAME 030918</Template>
  <TotalTime>9366</TotalTime>
  <Words>1358</Words>
  <Application>Microsoft Office PowerPoint</Application>
  <PresentationFormat>On-screen Show (4:3)</PresentationFormat>
  <Paragraphs>130</Paragraphs>
  <Slides>16</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Cambria</vt:lpstr>
      <vt:lpstr>Century Gothic</vt:lpstr>
      <vt:lpstr>Wingdings</vt:lpstr>
      <vt:lpstr>Office Theme</vt:lpstr>
      <vt:lpstr>Virtual Workshop Series for New English Teachers for Other Languages (ESOL)  </vt:lpstr>
      <vt:lpstr>             Community Agreements</vt:lpstr>
      <vt:lpstr>                       Ice Breaker Activity</vt:lpstr>
      <vt:lpstr>Reflection on Ice Breaker Activity</vt:lpstr>
      <vt:lpstr>Language Acquisition Committee (LAC)</vt:lpstr>
      <vt:lpstr>Effective Uses Of LAC Meeting</vt:lpstr>
      <vt:lpstr>Managing Family Communications/Family Meetings</vt:lpstr>
      <vt:lpstr>Communications (continued)</vt:lpstr>
      <vt:lpstr>Progress Monitoring your English Learners</vt:lpstr>
      <vt:lpstr>ACCESS Assessments and English learners – A Brief Overview</vt:lpstr>
      <vt:lpstr>Welcome </vt:lpstr>
      <vt:lpstr>ACCESS for ELLs and Alternate ACCESS for ELLs</vt:lpstr>
      <vt:lpstr>Why do we administer ACCESS?</vt:lpstr>
      <vt:lpstr>ACCESS for ELLs and Alternate ACCESS for ELLs</vt:lpstr>
      <vt:lpstr>Contact</vt:lpstr>
      <vt:lpstr>Questions &amp; Answers</vt:lpstr>
    </vt:vector>
  </TitlesOfParts>
  <Company>State of Maine, DAFS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College Access  for English Learners</dc:title>
  <dc:creator>Perkins, April</dc:creator>
  <cp:lastModifiedBy>Perkins, April</cp:lastModifiedBy>
  <cp:revision>26</cp:revision>
  <dcterms:created xsi:type="dcterms:W3CDTF">2018-03-03T17:41:46Z</dcterms:created>
  <dcterms:modified xsi:type="dcterms:W3CDTF">2021-11-18T15:03:00Z</dcterms:modified>
</cp:coreProperties>
</file>