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558dbc7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558dbc7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04000"/>
            <a:ext cx="8520600" cy="239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Five Little Wolves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6575" y="2343150"/>
            <a:ext cx="3009600" cy="202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614100" y="469950"/>
            <a:ext cx="7915800" cy="420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 little wolves sat in a den.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first one said, “I see a hen.”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second one said, “The hen is big.”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third one said, “Let’s find a pig.”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fourth one said, “I’ll take a cat.”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fifth one said, “I can do that.”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688325" y="643175"/>
            <a:ext cx="814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 the five little wolves ran out in a dash,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away they went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a flash.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