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ef8a27d1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ef8a27d1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ef8a27d1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ef8a27d1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f213b97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f213b97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f213b975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f213b975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f213b975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f213b975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ef8a27d1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ef8a27d1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ef8a27d1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ef8a27d1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ef8a27d1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ef8a27d1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ef8a27d1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ef8a27d1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ef8a27d1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ef8a27d1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kind of community places do you see in Jamaica Plain?  What else do you see?  What do you wonder?  (I notice a flag from the Dominican Republic, so I wonder if the restaurant serves Dominican Food?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Towns in Maine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000000"/>
                </a:solidFill>
              </a:rPr>
              <a:t>K for ME</a:t>
            </a:r>
            <a:r>
              <a:rPr lang="en" sz="2400">
                <a:solidFill>
                  <a:srgbClr val="000000"/>
                </a:solidFill>
              </a:rPr>
              <a:t> Read Aloud, Unit 1 Week 2, Day 3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61450" y="41672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/>
        </p:nvSpPr>
        <p:spPr>
          <a:xfrm>
            <a:off x="210800" y="193975"/>
            <a:ext cx="8780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People shop at Hannaford in </a:t>
            </a: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Waterboro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. You bring your trash and recyclables to the transfer station.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00" y="2139275"/>
            <a:ext cx="4279696" cy="22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475" y="1407900"/>
            <a:ext cx="3170551" cy="3208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3144250" y="163575"/>
            <a:ext cx="5847300" cy="2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Communities gather at the community garden to grow food and at the Taylor/Frey/Leavitt House to enjoy music in the summer and ice-skate in the winter. 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 l="10970" r="20508"/>
          <a:stretch/>
        </p:blipFill>
        <p:spPr>
          <a:xfrm>
            <a:off x="349750" y="188925"/>
            <a:ext cx="2794500" cy="19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50" y="2523975"/>
            <a:ext cx="3247350" cy="21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8100" y="2520654"/>
            <a:ext cx="3247350" cy="2156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365550" y="3428800"/>
            <a:ext cx="73314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When the Line School was built, the town of </a:t>
            </a:r>
            <a:r>
              <a:rPr lang="en" sz="2400" b="1"/>
              <a:t>Limerick</a:t>
            </a:r>
            <a:r>
              <a:rPr lang="en" sz="2400"/>
              <a:t> moved the town hall into the old school. The old Limerick Town Hall is now a place where you can take tumbling lessons and dance classes.</a:t>
            </a:r>
            <a:endParaRPr sz="24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350" y="0"/>
            <a:ext cx="2158307" cy="34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057" y="0"/>
            <a:ext cx="2205887" cy="34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675" y="383213"/>
            <a:ext cx="3907549" cy="26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8630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39675" y="3310350"/>
            <a:ext cx="74619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</a:rPr>
              <a:t>Limerick </a:t>
            </a:r>
            <a:r>
              <a:rPr lang="en" sz="2400">
                <a:solidFill>
                  <a:schemeClr val="dk1"/>
                </a:solidFill>
              </a:rPr>
              <a:t>has a library where you can check out books! This building used to be the school. 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125" y="481013"/>
            <a:ext cx="245745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266300" y="3694450"/>
            <a:ext cx="73314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71796" cy="3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595" y="3047645"/>
            <a:ext cx="3463725" cy="1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5548200" y="261100"/>
            <a:ext cx="3381000" cy="26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town of </a:t>
            </a:r>
            <a:r>
              <a:rPr lang="en" sz="2400" b="1"/>
              <a:t>Newfield</a:t>
            </a:r>
            <a:r>
              <a:rPr lang="en" sz="2400"/>
              <a:t> has grocery stores that sell food and gas. K &amp; D Corner Store is a great place to get pizza!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176200" y="488350"/>
            <a:ext cx="2607000" cy="3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In </a:t>
            </a: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Waterboro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Vandy’s and 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Blast from the Past diner are favorite places to eat.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0175" y="225825"/>
            <a:ext cx="4272100" cy="26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r="27267"/>
          <a:stretch/>
        </p:blipFill>
        <p:spPr>
          <a:xfrm>
            <a:off x="1834325" y="2747902"/>
            <a:ext cx="2556925" cy="19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6925" y="2642225"/>
            <a:ext cx="3189700" cy="23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226575" y="3483500"/>
            <a:ext cx="8789700" cy="13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Boats come and go on Little Ossipee and Arrowhead Lake in </a:t>
            </a: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Waterboro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. You can swim in the summer and ice-fish in the winter. A lot of people live around the lakes.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75" y="798200"/>
            <a:ext cx="3872225" cy="21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100" y="638400"/>
            <a:ext cx="3732075" cy="24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219300" y="251650"/>
            <a:ext cx="8812500" cy="19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Waterboro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 has a library where you can check out books and a post office to send and pick up mail.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75" y="1410013"/>
            <a:ext cx="3975400" cy="20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200" y="1447325"/>
            <a:ext cx="3594700" cy="20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13" y="184800"/>
            <a:ext cx="3182598" cy="23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00" y="2763900"/>
            <a:ext cx="3468625" cy="21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4268900" y="184800"/>
            <a:ext cx="4382100" cy="4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see nurses and doctors at Goodall Hospital and Village Pediatrics. You can see firefighters at the </a:t>
            </a: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Waterboro 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Department.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48800" y="3886250"/>
            <a:ext cx="89829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Waterboro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 has Friendship park. You can picnic and play with friends and family. You can hike and sled on Ossipee Hill Trail.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50" y="1877725"/>
            <a:ext cx="2826850" cy="20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625" y="121525"/>
            <a:ext cx="2545300" cy="17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7100" y="261000"/>
            <a:ext cx="4582318" cy="34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On-screen Show (16:9)</PresentationFormat>
  <Paragraphs>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Simple Light</vt:lpstr>
      <vt:lpstr>Towns in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Towns in Maine</dc:title>
  <dc:creator>Larsen, Leeann</dc:creator>
  <cp:lastModifiedBy>Larsen, Leeann</cp:lastModifiedBy>
  <cp:revision>1</cp:revision>
  <dcterms:modified xsi:type="dcterms:W3CDTF">2021-09-16T16:20:02Z</dcterms:modified>
</cp:coreProperties>
</file>