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7" r:id="rId5"/>
    <p:sldId id="294" r:id="rId6"/>
    <p:sldId id="259" r:id="rId7"/>
    <p:sldId id="263" r:id="rId8"/>
    <p:sldId id="274" r:id="rId9"/>
    <p:sldId id="275" r:id="rId10"/>
    <p:sldId id="258" r:id="rId11"/>
    <p:sldId id="271" r:id="rId12"/>
    <p:sldId id="272" r:id="rId13"/>
    <p:sldId id="262" r:id="rId14"/>
    <p:sldId id="276" r:id="rId15"/>
    <p:sldId id="277" r:id="rId16"/>
    <p:sldId id="287" r:id="rId17"/>
    <p:sldId id="273" r:id="rId18"/>
    <p:sldId id="278" r:id="rId19"/>
    <p:sldId id="288" r:id="rId20"/>
    <p:sldId id="279" r:id="rId21"/>
    <p:sldId id="280" r:id="rId22"/>
    <p:sldId id="289" r:id="rId23"/>
    <p:sldId id="281" r:id="rId24"/>
    <p:sldId id="282" r:id="rId25"/>
    <p:sldId id="283" r:id="rId26"/>
    <p:sldId id="290" r:id="rId27"/>
    <p:sldId id="285" r:id="rId28"/>
    <p:sldId id="284" r:id="rId29"/>
    <p:sldId id="286" r:id="rId30"/>
    <p:sldId id="292" r:id="rId31"/>
    <p:sldId id="291"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3FAE0-5BED-46DF-854E-903B6A22672A}" v="43" dt="2020-05-20T12:49:41.07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4F88B3FD-B1A8-4D9D-9483-2FAC996A69E8}"/>
    <pc:docChg chg="addSld modSld">
      <pc:chgData name="Dunton, Morgan" userId="91b7a865-94d5-4c26-b837-ffc0a489a358" providerId="ADAL" clId="{4F88B3FD-B1A8-4D9D-9483-2FAC996A69E8}" dt="2020-05-19T13:06:06.254" v="15"/>
      <pc:docMkLst>
        <pc:docMk/>
      </pc:docMkLst>
      <pc:sldChg chg="addSp delSp modSp add">
        <pc:chgData name="Dunton, Morgan" userId="91b7a865-94d5-4c26-b837-ffc0a489a358" providerId="ADAL" clId="{4F88B3FD-B1A8-4D9D-9483-2FAC996A69E8}" dt="2020-05-19T13:02:59.701" v="9" actId="255"/>
        <pc:sldMkLst>
          <pc:docMk/>
          <pc:sldMk cId="1708306925" sldId="287"/>
        </pc:sldMkLst>
        <pc:spChg chg="del">
          <ac:chgData name="Dunton, Morgan" userId="91b7a865-94d5-4c26-b837-ffc0a489a358" providerId="ADAL" clId="{4F88B3FD-B1A8-4D9D-9483-2FAC996A69E8}" dt="2020-05-19T13:01:57.712" v="1"/>
          <ac:spMkLst>
            <pc:docMk/>
            <pc:sldMk cId="1708306925" sldId="287"/>
            <ac:spMk id="2" creationId="{AC4BF6E7-A728-449C-A80F-454FFDFCC568}"/>
          </ac:spMkLst>
        </pc:spChg>
        <pc:spChg chg="del">
          <ac:chgData name="Dunton, Morgan" userId="91b7a865-94d5-4c26-b837-ffc0a489a358" providerId="ADAL" clId="{4F88B3FD-B1A8-4D9D-9483-2FAC996A69E8}" dt="2020-05-19T13:01:57.712" v="1"/>
          <ac:spMkLst>
            <pc:docMk/>
            <pc:sldMk cId="1708306925" sldId="287"/>
            <ac:spMk id="3" creationId="{7BF0D9E6-AE7A-4CD6-AC1E-0E8405AD6447}"/>
          </ac:spMkLst>
        </pc:spChg>
        <pc:spChg chg="add del mod">
          <ac:chgData name="Dunton, Morgan" userId="91b7a865-94d5-4c26-b837-ffc0a489a358" providerId="ADAL" clId="{4F88B3FD-B1A8-4D9D-9483-2FAC996A69E8}" dt="2020-05-19T13:02:13.577" v="4" actId="478"/>
          <ac:spMkLst>
            <pc:docMk/>
            <pc:sldMk cId="1708306925" sldId="287"/>
            <ac:spMk id="5" creationId="{4FA3C78F-A273-4913-86E8-860893B1B28A}"/>
          </ac:spMkLst>
        </pc:spChg>
        <pc:spChg chg="add">
          <ac:chgData name="Dunton, Morgan" userId="91b7a865-94d5-4c26-b837-ffc0a489a358" providerId="ADAL" clId="{4F88B3FD-B1A8-4D9D-9483-2FAC996A69E8}" dt="2020-05-19T13:02:17.527" v="5"/>
          <ac:spMkLst>
            <pc:docMk/>
            <pc:sldMk cId="1708306925" sldId="287"/>
            <ac:spMk id="7" creationId="{19BD0527-6F93-4A67-8017-CF6130120752}"/>
          </ac:spMkLst>
        </pc:spChg>
        <pc:graphicFrameChg chg="add del mod">
          <ac:chgData name="Dunton, Morgan" userId="91b7a865-94d5-4c26-b837-ffc0a489a358" providerId="ADAL" clId="{4F88B3FD-B1A8-4D9D-9483-2FAC996A69E8}" dt="2020-05-19T13:02:13.577" v="4" actId="478"/>
          <ac:graphicFrameMkLst>
            <pc:docMk/>
            <pc:sldMk cId="1708306925" sldId="287"/>
            <ac:graphicFrameMk id="4" creationId="{7FC066CD-5DD1-4846-B49B-E911818543F8}"/>
          </ac:graphicFrameMkLst>
        </pc:graphicFrameChg>
        <pc:graphicFrameChg chg="add mod modGraphic">
          <ac:chgData name="Dunton, Morgan" userId="91b7a865-94d5-4c26-b837-ffc0a489a358" providerId="ADAL" clId="{4F88B3FD-B1A8-4D9D-9483-2FAC996A69E8}" dt="2020-05-19T13:02:59.701" v="9" actId="255"/>
          <ac:graphicFrameMkLst>
            <pc:docMk/>
            <pc:sldMk cId="1708306925" sldId="287"/>
            <ac:graphicFrameMk id="6" creationId="{87B40829-7E6B-43BE-93AA-5F9AFC4FED60}"/>
          </ac:graphicFrameMkLst>
        </pc:graphicFrameChg>
      </pc:sldChg>
      <pc:sldChg chg="addSp delSp add">
        <pc:chgData name="Dunton, Morgan" userId="91b7a865-94d5-4c26-b837-ffc0a489a358" providerId="ADAL" clId="{4F88B3FD-B1A8-4D9D-9483-2FAC996A69E8}" dt="2020-05-19T13:05:04.274" v="12"/>
        <pc:sldMkLst>
          <pc:docMk/>
          <pc:sldMk cId="1486278914" sldId="288"/>
        </pc:sldMkLst>
        <pc:spChg chg="del">
          <ac:chgData name="Dunton, Morgan" userId="91b7a865-94d5-4c26-b837-ffc0a489a358" providerId="ADAL" clId="{4F88B3FD-B1A8-4D9D-9483-2FAC996A69E8}" dt="2020-05-19T13:03:31.422" v="11"/>
          <ac:spMkLst>
            <pc:docMk/>
            <pc:sldMk cId="1486278914" sldId="288"/>
            <ac:spMk id="2" creationId="{498DD87A-2AA6-47EF-9773-DFDA926C322A}"/>
          </ac:spMkLst>
        </pc:spChg>
        <pc:spChg chg="del">
          <ac:chgData name="Dunton, Morgan" userId="91b7a865-94d5-4c26-b837-ffc0a489a358" providerId="ADAL" clId="{4F88B3FD-B1A8-4D9D-9483-2FAC996A69E8}" dt="2020-05-19T13:03:31.422" v="11"/>
          <ac:spMkLst>
            <pc:docMk/>
            <pc:sldMk cId="1486278914" sldId="288"/>
            <ac:spMk id="3" creationId="{90A0D68E-5DCC-41B1-91FB-4C9DBFA4D5D5}"/>
          </ac:spMkLst>
        </pc:spChg>
        <pc:picChg chg="add">
          <ac:chgData name="Dunton, Morgan" userId="91b7a865-94d5-4c26-b837-ffc0a489a358" providerId="ADAL" clId="{4F88B3FD-B1A8-4D9D-9483-2FAC996A69E8}" dt="2020-05-19T13:05:04.274" v="12"/>
          <ac:picMkLst>
            <pc:docMk/>
            <pc:sldMk cId="1486278914" sldId="288"/>
            <ac:picMk id="4" creationId="{D9804583-774D-4416-AC5B-0A2A092D6D95}"/>
          </ac:picMkLst>
        </pc:picChg>
      </pc:sldChg>
      <pc:sldChg chg="addSp delSp add">
        <pc:chgData name="Dunton, Morgan" userId="91b7a865-94d5-4c26-b837-ffc0a489a358" providerId="ADAL" clId="{4F88B3FD-B1A8-4D9D-9483-2FAC996A69E8}" dt="2020-05-19T13:06:06.254" v="15"/>
        <pc:sldMkLst>
          <pc:docMk/>
          <pc:sldMk cId="2074454685" sldId="289"/>
        </pc:sldMkLst>
        <pc:spChg chg="del">
          <ac:chgData name="Dunton, Morgan" userId="91b7a865-94d5-4c26-b837-ffc0a489a358" providerId="ADAL" clId="{4F88B3FD-B1A8-4D9D-9483-2FAC996A69E8}" dt="2020-05-19T13:05:25.378" v="14"/>
          <ac:spMkLst>
            <pc:docMk/>
            <pc:sldMk cId="2074454685" sldId="289"/>
            <ac:spMk id="2" creationId="{B5F28D77-F942-4178-9952-1F20D0F5609C}"/>
          </ac:spMkLst>
        </pc:spChg>
        <pc:spChg chg="del">
          <ac:chgData name="Dunton, Morgan" userId="91b7a865-94d5-4c26-b837-ffc0a489a358" providerId="ADAL" clId="{4F88B3FD-B1A8-4D9D-9483-2FAC996A69E8}" dt="2020-05-19T13:05:25.378" v="14"/>
          <ac:spMkLst>
            <pc:docMk/>
            <pc:sldMk cId="2074454685" sldId="289"/>
            <ac:spMk id="3" creationId="{8E12B0D6-86DC-48B1-B3AE-E97D0FDE89DE}"/>
          </ac:spMkLst>
        </pc:spChg>
        <pc:picChg chg="add">
          <ac:chgData name="Dunton, Morgan" userId="91b7a865-94d5-4c26-b837-ffc0a489a358" providerId="ADAL" clId="{4F88B3FD-B1A8-4D9D-9483-2FAC996A69E8}" dt="2020-05-19T13:06:06.254" v="15"/>
          <ac:picMkLst>
            <pc:docMk/>
            <pc:sldMk cId="2074454685" sldId="289"/>
            <ac:picMk id="4" creationId="{9421A50F-9E8C-41A2-A9C3-F58CF7C9A0BE}"/>
          </ac:picMkLst>
        </pc:picChg>
      </pc:sldChg>
    </pc:docChg>
  </pc:docChgLst>
  <pc:docChgLst>
    <pc:chgData name="Dunton, Morgan" userId="91b7a865-94d5-4c26-b837-ffc0a489a358" providerId="ADAL" clId="{7893FAE0-5BED-46DF-854E-903B6A22672A}"/>
    <pc:docChg chg="custSel addSld modSld sldOrd">
      <pc:chgData name="Dunton, Morgan" userId="91b7a865-94d5-4c26-b837-ffc0a489a358" providerId="ADAL" clId="{7893FAE0-5BED-46DF-854E-903B6A22672A}" dt="2020-05-20T12:50:19.861" v="754" actId="255"/>
      <pc:docMkLst>
        <pc:docMk/>
      </pc:docMkLst>
      <pc:sldChg chg="modSp modNotesTx">
        <pc:chgData name="Dunton, Morgan" userId="91b7a865-94d5-4c26-b837-ffc0a489a358" providerId="ADAL" clId="{7893FAE0-5BED-46DF-854E-903B6A22672A}" dt="2020-05-19T17:52:22.898" v="170" actId="20578"/>
        <pc:sldMkLst>
          <pc:docMk/>
          <pc:sldMk cId="3081074109" sldId="258"/>
        </pc:sldMkLst>
        <pc:spChg chg="mod">
          <ac:chgData name="Dunton, Morgan" userId="91b7a865-94d5-4c26-b837-ffc0a489a358" providerId="ADAL" clId="{7893FAE0-5BED-46DF-854E-903B6A22672A}" dt="2020-05-19T17:52:22.898" v="170" actId="20578"/>
          <ac:spMkLst>
            <pc:docMk/>
            <pc:sldMk cId="3081074109" sldId="258"/>
            <ac:spMk id="14" creationId="{00000000-0000-0000-0000-000000000000}"/>
          </ac:spMkLst>
        </pc:spChg>
      </pc:sldChg>
      <pc:sldChg chg="modSp">
        <pc:chgData name="Dunton, Morgan" userId="91b7a865-94d5-4c26-b837-ffc0a489a358" providerId="ADAL" clId="{7893FAE0-5BED-46DF-854E-903B6A22672A}" dt="2020-05-19T17:56:05.088" v="185" actId="20577"/>
        <pc:sldMkLst>
          <pc:docMk/>
          <pc:sldMk cId="3752761936" sldId="271"/>
        </pc:sldMkLst>
        <pc:spChg chg="mod">
          <ac:chgData name="Dunton, Morgan" userId="91b7a865-94d5-4c26-b837-ffc0a489a358" providerId="ADAL" clId="{7893FAE0-5BED-46DF-854E-903B6A22672A}" dt="2020-05-19T17:56:05.088" v="185" actId="20577"/>
          <ac:spMkLst>
            <pc:docMk/>
            <pc:sldMk cId="3752761936" sldId="271"/>
            <ac:spMk id="3" creationId="{FB2F6C90-FD8B-46E9-8FD5-9C55D7730B18}"/>
          </ac:spMkLst>
        </pc:spChg>
      </pc:sldChg>
      <pc:sldChg chg="modSp">
        <pc:chgData name="Dunton, Morgan" userId="91b7a865-94d5-4c26-b837-ffc0a489a358" providerId="ADAL" clId="{7893FAE0-5BED-46DF-854E-903B6A22672A}" dt="2020-05-19T14:38:50.373" v="36" actId="113"/>
        <pc:sldMkLst>
          <pc:docMk/>
          <pc:sldMk cId="677874185" sldId="272"/>
        </pc:sldMkLst>
        <pc:spChg chg="mod">
          <ac:chgData name="Dunton, Morgan" userId="91b7a865-94d5-4c26-b837-ffc0a489a358" providerId="ADAL" clId="{7893FAE0-5BED-46DF-854E-903B6A22672A}" dt="2020-05-19T14:38:50.373" v="36" actId="113"/>
          <ac:spMkLst>
            <pc:docMk/>
            <pc:sldMk cId="677874185" sldId="272"/>
            <ac:spMk id="3" creationId="{3687B1DD-322A-40B4-8E5D-7341E106B1ED}"/>
          </ac:spMkLst>
        </pc:spChg>
      </pc:sldChg>
      <pc:sldChg chg="modSp modAnim">
        <pc:chgData name="Dunton, Morgan" userId="91b7a865-94d5-4c26-b837-ffc0a489a358" providerId="ADAL" clId="{7893FAE0-5BED-46DF-854E-903B6A22672A}" dt="2020-05-19T14:37:52.305" v="33" actId="113"/>
        <pc:sldMkLst>
          <pc:docMk/>
          <pc:sldMk cId="2351647470" sldId="274"/>
        </pc:sldMkLst>
        <pc:spChg chg="mod">
          <ac:chgData name="Dunton, Morgan" userId="91b7a865-94d5-4c26-b837-ffc0a489a358" providerId="ADAL" clId="{7893FAE0-5BED-46DF-854E-903B6A22672A}" dt="2020-05-19T14:37:52.305" v="33" actId="113"/>
          <ac:spMkLst>
            <pc:docMk/>
            <pc:sldMk cId="2351647470" sldId="274"/>
            <ac:spMk id="5" creationId="{22AA0CDF-0753-4E38-BE4A-B5F767961780}"/>
          </ac:spMkLst>
        </pc:spChg>
      </pc:sldChg>
      <pc:sldChg chg="modAnim">
        <pc:chgData name="Dunton, Morgan" userId="91b7a865-94d5-4c26-b837-ffc0a489a358" providerId="ADAL" clId="{7893FAE0-5BED-46DF-854E-903B6A22672A}" dt="2020-05-19T14:38:25.491" v="35"/>
        <pc:sldMkLst>
          <pc:docMk/>
          <pc:sldMk cId="1985294511" sldId="275"/>
        </pc:sldMkLst>
      </pc:sldChg>
      <pc:sldChg chg="modSp modAnim">
        <pc:chgData name="Dunton, Morgan" userId="91b7a865-94d5-4c26-b837-ffc0a489a358" providerId="ADAL" clId="{7893FAE0-5BED-46DF-854E-903B6A22672A}" dt="2020-05-19T18:05:15.084" v="190"/>
        <pc:sldMkLst>
          <pc:docMk/>
          <pc:sldMk cId="3197196634" sldId="284"/>
        </pc:sldMkLst>
        <pc:spChg chg="mod">
          <ac:chgData name="Dunton, Morgan" userId="91b7a865-94d5-4c26-b837-ffc0a489a358" providerId="ADAL" clId="{7893FAE0-5BED-46DF-854E-903B6A22672A}" dt="2020-05-19T18:03:11.417" v="188" actId="27636"/>
          <ac:spMkLst>
            <pc:docMk/>
            <pc:sldMk cId="3197196634" sldId="284"/>
            <ac:spMk id="3" creationId="{0B6C7BF2-4FEC-4034-AF8B-3002A73224C8}"/>
          </ac:spMkLst>
        </pc:spChg>
      </pc:sldChg>
      <pc:sldChg chg="modSp">
        <pc:chgData name="Dunton, Morgan" userId="91b7a865-94d5-4c26-b837-ffc0a489a358" providerId="ADAL" clId="{7893FAE0-5BED-46DF-854E-903B6A22672A}" dt="2020-05-19T16:57:18.364" v="88" actId="20577"/>
        <pc:sldMkLst>
          <pc:docMk/>
          <pc:sldMk cId="4078895184" sldId="285"/>
        </pc:sldMkLst>
        <pc:spChg chg="mod">
          <ac:chgData name="Dunton, Morgan" userId="91b7a865-94d5-4c26-b837-ffc0a489a358" providerId="ADAL" clId="{7893FAE0-5BED-46DF-854E-903B6A22672A}" dt="2020-05-19T16:57:18.364" v="88" actId="20577"/>
          <ac:spMkLst>
            <pc:docMk/>
            <pc:sldMk cId="4078895184" sldId="285"/>
            <ac:spMk id="3" creationId="{8C023AD5-BECA-4B31-A025-E57442D79616}"/>
          </ac:spMkLst>
        </pc:spChg>
      </pc:sldChg>
      <pc:sldChg chg="modSp">
        <pc:chgData name="Dunton, Morgan" userId="91b7a865-94d5-4c26-b837-ffc0a489a358" providerId="ADAL" clId="{7893FAE0-5BED-46DF-854E-903B6A22672A}" dt="2020-05-19T18:08:22.857" v="309" actId="20577"/>
        <pc:sldMkLst>
          <pc:docMk/>
          <pc:sldMk cId="378792863" sldId="286"/>
        </pc:sldMkLst>
        <pc:spChg chg="mod">
          <ac:chgData name="Dunton, Morgan" userId="91b7a865-94d5-4c26-b837-ffc0a489a358" providerId="ADAL" clId="{7893FAE0-5BED-46DF-854E-903B6A22672A}" dt="2020-05-19T18:05:35.469" v="214" actId="20577"/>
          <ac:spMkLst>
            <pc:docMk/>
            <pc:sldMk cId="378792863" sldId="286"/>
            <ac:spMk id="2" creationId="{AC02BFF0-D072-454D-BD01-0DE22251B7D9}"/>
          </ac:spMkLst>
        </pc:spChg>
        <pc:spChg chg="mod">
          <ac:chgData name="Dunton, Morgan" userId="91b7a865-94d5-4c26-b837-ffc0a489a358" providerId="ADAL" clId="{7893FAE0-5BED-46DF-854E-903B6A22672A}" dt="2020-05-19T18:08:22.857" v="309" actId="20577"/>
          <ac:spMkLst>
            <pc:docMk/>
            <pc:sldMk cId="378792863" sldId="286"/>
            <ac:spMk id="3" creationId="{DA7FF9E4-4091-4B86-8FB4-1CBEA832B658}"/>
          </ac:spMkLst>
        </pc:spChg>
      </pc:sldChg>
      <pc:sldChg chg="addSp delSp modSp add ord">
        <pc:chgData name="Dunton, Morgan" userId="91b7a865-94d5-4c26-b837-ffc0a489a358" providerId="ADAL" clId="{7893FAE0-5BED-46DF-854E-903B6A22672A}" dt="2020-05-19T14:35:43.426" v="13"/>
        <pc:sldMkLst>
          <pc:docMk/>
          <pc:sldMk cId="3006684302" sldId="290"/>
        </pc:sldMkLst>
        <pc:spChg chg="del">
          <ac:chgData name="Dunton, Morgan" userId="91b7a865-94d5-4c26-b837-ffc0a489a358" providerId="ADAL" clId="{7893FAE0-5BED-46DF-854E-903B6A22672A}" dt="2020-05-19T14:33:27.006" v="1"/>
          <ac:spMkLst>
            <pc:docMk/>
            <pc:sldMk cId="3006684302" sldId="290"/>
            <ac:spMk id="2" creationId="{59B0699E-E74D-4DAC-B1B9-D35451CDA206}"/>
          </ac:spMkLst>
        </pc:spChg>
        <pc:spChg chg="del">
          <ac:chgData name="Dunton, Morgan" userId="91b7a865-94d5-4c26-b837-ffc0a489a358" providerId="ADAL" clId="{7893FAE0-5BED-46DF-854E-903B6A22672A}" dt="2020-05-19T14:33:27.006" v="1"/>
          <ac:spMkLst>
            <pc:docMk/>
            <pc:sldMk cId="3006684302" sldId="290"/>
            <ac:spMk id="3" creationId="{AB251EFE-6D1F-4CDF-920C-9F1BC1D1C152}"/>
          </ac:spMkLst>
        </pc:spChg>
        <pc:spChg chg="add mod">
          <ac:chgData name="Dunton, Morgan" userId="91b7a865-94d5-4c26-b837-ffc0a489a358" providerId="ADAL" clId="{7893FAE0-5BED-46DF-854E-903B6A22672A}" dt="2020-05-19T14:34:17.649" v="11" actId="14100"/>
          <ac:spMkLst>
            <pc:docMk/>
            <pc:sldMk cId="3006684302" sldId="290"/>
            <ac:spMk id="4" creationId="{24DC55AE-BB4E-4F8A-B23B-56A38AF523AD}"/>
          </ac:spMkLst>
        </pc:spChg>
        <pc:spChg chg="add del mod">
          <ac:chgData name="Dunton, Morgan" userId="91b7a865-94d5-4c26-b837-ffc0a489a358" providerId="ADAL" clId="{7893FAE0-5BED-46DF-854E-903B6A22672A}" dt="2020-05-19T14:33:58.152" v="6"/>
          <ac:spMkLst>
            <pc:docMk/>
            <pc:sldMk cId="3006684302" sldId="290"/>
            <ac:spMk id="5" creationId="{7DE4B911-2405-44D6-BA7C-AC0F4774E430}"/>
          </ac:spMkLst>
        </pc:spChg>
        <pc:spChg chg="add del mod">
          <ac:chgData name="Dunton, Morgan" userId="91b7a865-94d5-4c26-b837-ffc0a489a358" providerId="ADAL" clId="{7893FAE0-5BED-46DF-854E-903B6A22672A}" dt="2020-05-19T14:35:02.767" v="12"/>
          <ac:spMkLst>
            <pc:docMk/>
            <pc:sldMk cId="3006684302" sldId="290"/>
            <ac:spMk id="6" creationId="{443702B3-B212-4770-A0B0-7778E1D2D655}"/>
          </ac:spMkLst>
        </pc:spChg>
        <pc:spChg chg="add del mod">
          <ac:chgData name="Dunton, Morgan" userId="91b7a865-94d5-4c26-b837-ffc0a489a358" providerId="ADAL" clId="{7893FAE0-5BED-46DF-854E-903B6A22672A}" dt="2020-05-19T14:34:07.725" v="8" actId="478"/>
          <ac:spMkLst>
            <pc:docMk/>
            <pc:sldMk cId="3006684302" sldId="290"/>
            <ac:spMk id="7" creationId="{521971D3-874D-425A-893F-3AA7CC0892C3}"/>
          </ac:spMkLst>
        </pc:spChg>
        <pc:picChg chg="add">
          <ac:chgData name="Dunton, Morgan" userId="91b7a865-94d5-4c26-b837-ffc0a489a358" providerId="ADAL" clId="{7893FAE0-5BED-46DF-854E-903B6A22672A}" dt="2020-05-19T14:35:02.767" v="12"/>
          <ac:picMkLst>
            <pc:docMk/>
            <pc:sldMk cId="3006684302" sldId="290"/>
            <ac:picMk id="1026" creationId="{C746CB60-838C-476E-871D-3767169753D4}"/>
          </ac:picMkLst>
        </pc:picChg>
      </pc:sldChg>
      <pc:sldChg chg="addSp delSp modSp add">
        <pc:chgData name="Dunton, Morgan" userId="91b7a865-94d5-4c26-b837-ffc0a489a358" providerId="ADAL" clId="{7893FAE0-5BED-46DF-854E-903B6A22672A}" dt="2020-05-19T18:17:51.378" v="588" actId="255"/>
        <pc:sldMkLst>
          <pc:docMk/>
          <pc:sldMk cId="2188509257" sldId="291"/>
        </pc:sldMkLst>
        <pc:spChg chg="mod">
          <ac:chgData name="Dunton, Morgan" userId="91b7a865-94d5-4c26-b837-ffc0a489a358" providerId="ADAL" clId="{7893FAE0-5BED-46DF-854E-903B6A22672A}" dt="2020-05-19T18:08:32.983" v="326" actId="20577"/>
          <ac:spMkLst>
            <pc:docMk/>
            <pc:sldMk cId="2188509257" sldId="291"/>
            <ac:spMk id="2" creationId="{07B6BEB4-FAA3-4299-8E4F-BFF42DDB5610}"/>
          </ac:spMkLst>
        </pc:spChg>
        <pc:spChg chg="mod">
          <ac:chgData name="Dunton, Morgan" userId="91b7a865-94d5-4c26-b837-ffc0a489a358" providerId="ADAL" clId="{7893FAE0-5BED-46DF-854E-903B6A22672A}" dt="2020-05-19T18:17:51.378" v="588" actId="255"/>
          <ac:spMkLst>
            <pc:docMk/>
            <pc:sldMk cId="2188509257" sldId="291"/>
            <ac:spMk id="3" creationId="{CB39C3F6-E12C-4CD7-BB61-C755D9076169}"/>
          </ac:spMkLst>
        </pc:spChg>
        <pc:graphicFrameChg chg="add del">
          <ac:chgData name="Dunton, Morgan" userId="91b7a865-94d5-4c26-b837-ffc0a489a358" providerId="ADAL" clId="{7893FAE0-5BED-46DF-854E-903B6A22672A}" dt="2020-05-19T18:12:42.953" v="487"/>
          <ac:graphicFrameMkLst>
            <pc:docMk/>
            <pc:sldMk cId="2188509257" sldId="291"/>
            <ac:graphicFrameMk id="4" creationId="{F3A34050-8609-4F44-9BBD-5E16B0BC8B32}"/>
          </ac:graphicFrameMkLst>
        </pc:graphicFrameChg>
      </pc:sldChg>
      <pc:sldChg chg="modSp add ord">
        <pc:chgData name="Dunton, Morgan" userId="91b7a865-94d5-4c26-b837-ffc0a489a358" providerId="ADAL" clId="{7893FAE0-5BED-46DF-854E-903B6A22672A}" dt="2020-05-19T18:17:34.431" v="587"/>
        <pc:sldMkLst>
          <pc:docMk/>
          <pc:sldMk cId="2344600977" sldId="292"/>
        </pc:sldMkLst>
        <pc:spChg chg="mod">
          <ac:chgData name="Dunton, Morgan" userId="91b7a865-94d5-4c26-b837-ffc0a489a358" providerId="ADAL" clId="{7893FAE0-5BED-46DF-854E-903B6A22672A}" dt="2020-05-19T18:16:52.328" v="580" actId="20577"/>
          <ac:spMkLst>
            <pc:docMk/>
            <pc:sldMk cId="2344600977" sldId="292"/>
            <ac:spMk id="2" creationId="{9E997B1F-E2B3-47D0-8D8E-6B8DDFF3B8FE}"/>
          </ac:spMkLst>
        </pc:spChg>
        <pc:spChg chg="mod">
          <ac:chgData name="Dunton, Morgan" userId="91b7a865-94d5-4c26-b837-ffc0a489a358" providerId="ADAL" clId="{7893FAE0-5BED-46DF-854E-903B6A22672A}" dt="2020-05-19T18:17:15.500" v="583" actId="255"/>
          <ac:spMkLst>
            <pc:docMk/>
            <pc:sldMk cId="2344600977" sldId="292"/>
            <ac:spMk id="3" creationId="{75566657-DC9B-481D-A853-74E3E9B13B74}"/>
          </ac:spMkLst>
        </pc:spChg>
      </pc:sldChg>
      <pc:sldChg chg="addSp delSp modSp add modNotesTx">
        <pc:chgData name="Dunton, Morgan" userId="91b7a865-94d5-4c26-b837-ffc0a489a358" providerId="ADAL" clId="{7893FAE0-5BED-46DF-854E-903B6A22672A}" dt="2020-05-19T18:22:46.295" v="718" actId="20577"/>
        <pc:sldMkLst>
          <pc:docMk/>
          <pc:sldMk cId="2090621193" sldId="293"/>
        </pc:sldMkLst>
        <pc:spChg chg="del">
          <ac:chgData name="Dunton, Morgan" userId="91b7a865-94d5-4c26-b837-ffc0a489a358" providerId="ADAL" clId="{7893FAE0-5BED-46DF-854E-903B6A22672A}" dt="2020-05-19T18:21:48.125" v="590"/>
          <ac:spMkLst>
            <pc:docMk/>
            <pc:sldMk cId="2090621193" sldId="293"/>
            <ac:spMk id="2" creationId="{BEB92B2C-DFC4-45C6-8BFD-CE87CCC7B8A6}"/>
          </ac:spMkLst>
        </pc:spChg>
        <pc:spChg chg="del">
          <ac:chgData name="Dunton, Morgan" userId="91b7a865-94d5-4c26-b837-ffc0a489a358" providerId="ADAL" clId="{7893FAE0-5BED-46DF-854E-903B6A22672A}" dt="2020-05-19T18:21:48.125" v="590"/>
          <ac:spMkLst>
            <pc:docMk/>
            <pc:sldMk cId="2090621193" sldId="293"/>
            <ac:spMk id="3" creationId="{5A5967B0-6314-4104-83A2-61A57BF7265B}"/>
          </ac:spMkLst>
        </pc:spChg>
        <pc:spChg chg="add mod">
          <ac:chgData name="Dunton, Morgan" userId="91b7a865-94d5-4c26-b837-ffc0a489a358" providerId="ADAL" clId="{7893FAE0-5BED-46DF-854E-903B6A22672A}" dt="2020-05-19T18:22:05.039" v="602" actId="20577"/>
          <ac:spMkLst>
            <pc:docMk/>
            <pc:sldMk cId="2090621193" sldId="293"/>
            <ac:spMk id="4" creationId="{9295ECE9-CA2E-4EE2-8A82-2F644CCF9F07}"/>
          </ac:spMkLst>
        </pc:spChg>
        <pc:spChg chg="add del mod">
          <ac:chgData name="Dunton, Morgan" userId="91b7a865-94d5-4c26-b837-ffc0a489a358" providerId="ADAL" clId="{7893FAE0-5BED-46DF-854E-903B6A22672A}" dt="2020-05-19T18:21:49.983" v="591"/>
          <ac:spMkLst>
            <pc:docMk/>
            <pc:sldMk cId="2090621193" sldId="293"/>
            <ac:spMk id="5" creationId="{E05999EE-81C5-457A-B752-94424DE99EDB}"/>
          </ac:spMkLst>
        </pc:spChg>
        <pc:spChg chg="add mod">
          <ac:chgData name="Dunton, Morgan" userId="91b7a865-94d5-4c26-b837-ffc0a489a358" providerId="ADAL" clId="{7893FAE0-5BED-46DF-854E-903B6A22672A}" dt="2020-05-19T18:22:34.280" v="673" actId="255"/>
          <ac:spMkLst>
            <pc:docMk/>
            <pc:sldMk cId="2090621193" sldId="293"/>
            <ac:spMk id="6" creationId="{C3C6311B-FF52-4B05-9711-5F795FB3CCD6}"/>
          </ac:spMkLst>
        </pc:spChg>
        <pc:picChg chg="add">
          <ac:chgData name="Dunton, Morgan" userId="91b7a865-94d5-4c26-b837-ffc0a489a358" providerId="ADAL" clId="{7893FAE0-5BED-46DF-854E-903B6A22672A}" dt="2020-05-19T18:21:49.983" v="591"/>
          <ac:picMkLst>
            <pc:docMk/>
            <pc:sldMk cId="2090621193" sldId="293"/>
            <ac:picMk id="3074" creationId="{A013C207-BB3C-4967-BB02-FD4B3D5474FB}"/>
          </ac:picMkLst>
        </pc:picChg>
      </pc:sldChg>
      <pc:sldChg chg="modSp add">
        <pc:chgData name="Dunton, Morgan" userId="91b7a865-94d5-4c26-b837-ffc0a489a358" providerId="ADAL" clId="{7893FAE0-5BED-46DF-854E-903B6A22672A}" dt="2020-05-20T12:50:19.861" v="754" actId="255"/>
        <pc:sldMkLst>
          <pc:docMk/>
          <pc:sldMk cId="3594332627" sldId="294"/>
        </pc:sldMkLst>
        <pc:spChg chg="mod">
          <ac:chgData name="Dunton, Morgan" userId="91b7a865-94d5-4c26-b837-ffc0a489a358" providerId="ADAL" clId="{7893FAE0-5BED-46DF-854E-903B6A22672A}" dt="2020-05-20T12:49:56.300" v="750" actId="20577"/>
          <ac:spMkLst>
            <pc:docMk/>
            <pc:sldMk cId="3594332627" sldId="294"/>
            <ac:spMk id="2" creationId="{B2CEC6C5-716E-4DFB-84E8-313BD0985086}"/>
          </ac:spMkLst>
        </pc:spChg>
        <pc:spChg chg="mod">
          <ac:chgData name="Dunton, Morgan" userId="91b7a865-94d5-4c26-b837-ffc0a489a358" providerId="ADAL" clId="{7893FAE0-5BED-46DF-854E-903B6A22672A}" dt="2020-05-20T12:50:19.861" v="754" actId="255"/>
          <ac:spMkLst>
            <pc:docMk/>
            <pc:sldMk cId="3594332627" sldId="294"/>
            <ac:spMk id="3" creationId="{4E5F1724-16FA-4E15-8473-F37F107ACB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5/20/2020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5/20/2020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is more. Be clear about the conceptual goals before determining tasks. </a:t>
            </a:r>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390865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to explore what personalized approaches really mean. </a:t>
            </a:r>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242366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can students analyze an audio presentation like a speaker or review a film like a producer? </a:t>
            </a:r>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103763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literacy is a critical skill. Using digital media wisely and responding ethically and appropriately takes direct instruction and practice. Voice, shades of meaning, interpretation of visuals, one, precise language, all are part of digital literacy development. </a:t>
            </a:r>
          </a:p>
        </p:txBody>
      </p:sp>
      <p:sp>
        <p:nvSpPr>
          <p:cNvPr id="4" name="Slide Number Placeholder 3"/>
          <p:cNvSpPr>
            <a:spLocks noGrp="1"/>
          </p:cNvSpPr>
          <p:nvPr>
            <p:ph type="sldNum" sz="quarter" idx="5"/>
          </p:nvPr>
        </p:nvSpPr>
        <p:spPr/>
        <p:txBody>
          <a:bodyPr/>
          <a:lstStyle/>
          <a:p>
            <a:fld id="{C8DC57A8-AE18-4654-B6AF-04B3577165BE}" type="slidenum">
              <a:rPr lang="en-US" smtClean="0"/>
              <a:t>18</a:t>
            </a:fld>
            <a:endParaRPr lang="en-US"/>
          </a:p>
        </p:txBody>
      </p:sp>
    </p:spTree>
    <p:extLst>
      <p:ext uri="{BB962C8B-B14F-4D97-AF65-F5344CB8AC3E}">
        <p14:creationId xmlns:p14="http://schemas.microsoft.com/office/powerpoint/2010/main" val="147738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mean to you? </a:t>
            </a:r>
          </a:p>
        </p:txBody>
      </p:sp>
      <p:sp>
        <p:nvSpPr>
          <p:cNvPr id="4" name="Slide Number Placeholder 3"/>
          <p:cNvSpPr>
            <a:spLocks noGrp="1"/>
          </p:cNvSpPr>
          <p:nvPr>
            <p:ph type="sldNum" sz="quarter" idx="5"/>
          </p:nvPr>
        </p:nvSpPr>
        <p:spPr/>
        <p:txBody>
          <a:bodyPr/>
          <a:lstStyle/>
          <a:p>
            <a:fld id="{C8DC57A8-AE18-4654-B6AF-04B3577165BE}" type="slidenum">
              <a:rPr lang="en-US" smtClean="0"/>
              <a:t>20</a:t>
            </a:fld>
            <a:endParaRPr lang="en-US"/>
          </a:p>
        </p:txBody>
      </p:sp>
    </p:spTree>
    <p:extLst>
      <p:ext uri="{BB962C8B-B14F-4D97-AF65-F5344CB8AC3E}">
        <p14:creationId xmlns:p14="http://schemas.microsoft.com/office/powerpoint/2010/main" val="378017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standards with an understanding of media literacy as a component for each of the strands. Consider how media and digital literacy are intertwined. </a:t>
            </a:r>
          </a:p>
        </p:txBody>
      </p:sp>
      <p:sp>
        <p:nvSpPr>
          <p:cNvPr id="4" name="Slide Number Placeholder 3"/>
          <p:cNvSpPr>
            <a:spLocks noGrp="1"/>
          </p:cNvSpPr>
          <p:nvPr>
            <p:ph type="sldNum" sz="quarter" idx="5"/>
          </p:nvPr>
        </p:nvSpPr>
        <p:spPr/>
        <p:txBody>
          <a:bodyPr/>
          <a:lstStyle/>
          <a:p>
            <a:fld id="{C8DC57A8-AE18-4654-B6AF-04B3577165BE}" type="slidenum">
              <a:rPr lang="en-US" smtClean="0"/>
              <a:t>21</a:t>
            </a:fld>
            <a:endParaRPr lang="en-US"/>
          </a:p>
        </p:txBody>
      </p:sp>
    </p:spTree>
    <p:extLst>
      <p:ext uri="{BB962C8B-B14F-4D97-AF65-F5344CB8AC3E}">
        <p14:creationId xmlns:p14="http://schemas.microsoft.com/office/powerpoint/2010/main" val="70548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also include viewing or listening! </a:t>
            </a:r>
          </a:p>
        </p:txBody>
      </p:sp>
      <p:sp>
        <p:nvSpPr>
          <p:cNvPr id="4" name="Slide Number Placeholder 3"/>
          <p:cNvSpPr>
            <a:spLocks noGrp="1"/>
          </p:cNvSpPr>
          <p:nvPr>
            <p:ph type="sldNum" sz="quarter" idx="5"/>
          </p:nvPr>
        </p:nvSpPr>
        <p:spPr/>
        <p:txBody>
          <a:bodyPr/>
          <a:lstStyle/>
          <a:p>
            <a:fld id="{C8DC57A8-AE18-4654-B6AF-04B3577165BE}" type="slidenum">
              <a:rPr lang="en-US" smtClean="0"/>
              <a:t>29</a:t>
            </a:fld>
            <a:endParaRPr lang="en-US"/>
          </a:p>
        </p:txBody>
      </p:sp>
    </p:spTree>
    <p:extLst>
      <p:ext uri="{BB962C8B-B14F-4D97-AF65-F5344CB8AC3E}">
        <p14:creationId xmlns:p14="http://schemas.microsoft.com/office/powerpoint/2010/main" val="124597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5/20/2020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5/20/2020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5/20/2020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5/20/2020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5/20/2020</a:t>
            </a:fld>
            <a:endParaRPr lang="en-US"/>
          </a:p>
        </p:txBody>
      </p:sp>
      <p:pic>
        <p:nvPicPr>
          <p:cNvPr id="7" name="Picture 6">
            <a:extLst>
              <a:ext uri="{FF2B5EF4-FFF2-40B4-BE49-F238E27FC236}">
                <a16:creationId xmlns:a16="http://schemas.microsoft.com/office/drawing/2014/main" id="{7E65CD47-207E-4371-B7DC-5441FE2905B2}"/>
              </a:ext>
            </a:extLst>
          </p:cNvPr>
          <p:cNvPicPr>
            <a:picLocks noChangeAspect="1"/>
          </p:cNvPicPr>
          <p:nvPr userDrawn="1"/>
        </p:nvPicPr>
        <p:blipFill>
          <a:blip r:embed="rId17"/>
          <a:stretch>
            <a:fillRect/>
          </a:stretch>
        </p:blipFill>
        <p:spPr>
          <a:xfrm>
            <a:off x="0" y="6353617"/>
            <a:ext cx="1383450" cy="504383"/>
          </a:xfrm>
          <a:prstGeom prst="rect">
            <a:avLst/>
          </a:prstGeom>
        </p:spPr>
      </p:pic>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ABSKKmfjQK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ine.gov/doe/learning/content/ela/prolearning" TargetMode="External"/><Relationship Id="rId2" Type="http://schemas.openxmlformats.org/officeDocument/2006/relationships/hyperlink" Target="https://padlet.com/morgan_dunton/2020ELAvirtua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s.corwin.com/en-us/nam/grading-for-equity/book258205" TargetMode="External"/><Relationship Id="rId2" Type="http://schemas.openxmlformats.org/officeDocument/2006/relationships/hyperlink" Target="http://events.egov.com/eventreg/ME/event.htm?name=insearchofmoreequitablegrad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forms.gle/BovnrrcFDTeXpJtM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PLANNING FOR THE NEXT NORMAL</a:t>
            </a:r>
          </a:p>
        </p:txBody>
      </p:sp>
      <p:sp>
        <p:nvSpPr>
          <p:cNvPr id="3" name="Subtitle 2"/>
          <p:cNvSpPr>
            <a:spLocks noGrp="1"/>
          </p:cNvSpPr>
          <p:nvPr>
            <p:ph type="subTitle" idx="1"/>
          </p:nvPr>
        </p:nvSpPr>
        <p:spPr/>
        <p:txBody>
          <a:bodyPr>
            <a:noAutofit/>
          </a:bodyPr>
          <a:lstStyle/>
          <a:p>
            <a:r>
              <a:rPr lang="en-US" sz="3200" dirty="0"/>
              <a:t>PREPARE FOR THE WORST</a:t>
            </a:r>
          </a:p>
          <a:p>
            <a:r>
              <a:rPr lang="en-US" sz="3200" dirty="0"/>
              <a:t>HOPE FOR THE BEST</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488010"/>
          </a:xfrm>
        </p:spPr>
        <p:txBody>
          <a:bodyPr/>
          <a:lstStyle/>
          <a:p>
            <a:r>
              <a:rPr lang="en-US" dirty="0"/>
              <a:t>SO HOW DO WE DO IT?</a:t>
            </a:r>
          </a:p>
        </p:txBody>
      </p:sp>
      <p:pic>
        <p:nvPicPr>
          <p:cNvPr id="9" name="Picture Placeholder 8" descr="Three young children in raincoats holding hands and playing outsid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977289" y="1323147"/>
            <a:ext cx="3243773" cy="2495210"/>
          </a:xfrm>
        </p:spPr>
      </p:pic>
      <p:pic>
        <p:nvPicPr>
          <p:cNvPr id="1026" name="Picture 2" descr="Zoom in to NeuGroup Meetings - NeuGroup">
            <a:extLst>
              <a:ext uri="{FF2B5EF4-FFF2-40B4-BE49-F238E27FC236}">
                <a16:creationId xmlns:a16="http://schemas.microsoft.com/office/drawing/2014/main" id="{B07B417A-D377-4940-A8B6-11B3F3BBE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01" y="1330347"/>
            <a:ext cx="5770173" cy="374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CC7CF-DAAF-4803-96A6-CEF54C7B2C63}"/>
              </a:ext>
            </a:extLst>
          </p:cNvPr>
          <p:cNvSpPr>
            <a:spLocks noGrp="1"/>
          </p:cNvSpPr>
          <p:nvPr>
            <p:ph type="title"/>
          </p:nvPr>
        </p:nvSpPr>
        <p:spPr/>
        <p:txBody>
          <a:bodyPr/>
          <a:lstStyle/>
          <a:p>
            <a:r>
              <a:rPr lang="en-US" dirty="0"/>
              <a:t>INPUT</a:t>
            </a:r>
          </a:p>
        </p:txBody>
      </p:sp>
      <p:sp>
        <p:nvSpPr>
          <p:cNvPr id="5" name="Content Placeholder 4">
            <a:extLst>
              <a:ext uri="{FF2B5EF4-FFF2-40B4-BE49-F238E27FC236}">
                <a16:creationId xmlns:a16="http://schemas.microsoft.com/office/drawing/2014/main" id="{46E5025D-DD48-4981-B02D-9E224455FC22}"/>
              </a:ext>
            </a:extLst>
          </p:cNvPr>
          <p:cNvSpPr>
            <a:spLocks noGrp="1"/>
          </p:cNvSpPr>
          <p:nvPr>
            <p:ph idx="1"/>
          </p:nvPr>
        </p:nvSpPr>
        <p:spPr/>
        <p:txBody>
          <a:bodyPr/>
          <a:lstStyle/>
          <a:p>
            <a:r>
              <a:rPr lang="en-US" dirty="0"/>
              <a:t>Inventory your “text” use – are there forms or media you don’t currently include? </a:t>
            </a:r>
          </a:p>
          <a:p>
            <a:r>
              <a:rPr lang="en-US" dirty="0"/>
              <a:t>Explore a new text type as a genre study - apply familiar practices </a:t>
            </a:r>
          </a:p>
          <a:p>
            <a:pPr lvl="1"/>
            <a:r>
              <a:rPr lang="en-US" dirty="0"/>
              <a:t>What does the text say? Do students comprehend?</a:t>
            </a:r>
          </a:p>
          <a:p>
            <a:pPr lvl="1"/>
            <a:r>
              <a:rPr lang="en-US" dirty="0"/>
              <a:t>How does the text work? What are the essential elements of the text form?</a:t>
            </a:r>
          </a:p>
          <a:p>
            <a:pPr lvl="1"/>
            <a:r>
              <a:rPr lang="en-US" dirty="0"/>
              <a:t>What does the text mean? Can students analyze, synthesize, and interpret? </a:t>
            </a:r>
          </a:p>
        </p:txBody>
      </p:sp>
    </p:spTree>
    <p:extLst>
      <p:ext uri="{BB962C8B-B14F-4D97-AF65-F5344CB8AC3E}">
        <p14:creationId xmlns:p14="http://schemas.microsoft.com/office/powerpoint/2010/main" val="300996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46D1-7856-4948-922E-42F3DF526D49}"/>
              </a:ext>
            </a:extLst>
          </p:cNvPr>
          <p:cNvSpPr>
            <a:spLocks noGrp="1"/>
          </p:cNvSpPr>
          <p:nvPr>
            <p:ph type="title"/>
          </p:nvPr>
        </p:nvSpPr>
        <p:spPr/>
        <p:txBody>
          <a:bodyPr/>
          <a:lstStyle/>
          <a:p>
            <a:r>
              <a:rPr lang="en-US" dirty="0"/>
              <a:t>Input </a:t>
            </a:r>
          </a:p>
        </p:txBody>
      </p:sp>
      <p:sp>
        <p:nvSpPr>
          <p:cNvPr id="3" name="Content Placeholder 2">
            <a:extLst>
              <a:ext uri="{FF2B5EF4-FFF2-40B4-BE49-F238E27FC236}">
                <a16:creationId xmlns:a16="http://schemas.microsoft.com/office/drawing/2014/main" id="{4DABDD55-0A2B-4262-BB71-E5376591B6EF}"/>
              </a:ext>
            </a:extLst>
          </p:cNvPr>
          <p:cNvSpPr>
            <a:spLocks noGrp="1"/>
          </p:cNvSpPr>
          <p:nvPr>
            <p:ph idx="1"/>
          </p:nvPr>
        </p:nvSpPr>
        <p:spPr/>
        <p:txBody>
          <a:bodyPr/>
          <a:lstStyle/>
          <a:p>
            <a:r>
              <a:rPr lang="en-US" dirty="0"/>
              <a:t>Maintain familiar learning moves</a:t>
            </a:r>
          </a:p>
          <a:p>
            <a:r>
              <a:rPr lang="en-US" dirty="0"/>
              <a:t>Know the genre (or form) common characteristics, uses, typical audiences, purpose</a:t>
            </a:r>
          </a:p>
          <a:p>
            <a:r>
              <a:rPr lang="en-US" dirty="0"/>
              <a:t>How can students annotate the text?</a:t>
            </a:r>
          </a:p>
          <a:p>
            <a:r>
              <a:rPr lang="en-US" dirty="0"/>
              <a:t>What will students extract from the text? </a:t>
            </a:r>
          </a:p>
          <a:p>
            <a:r>
              <a:rPr lang="en-US" dirty="0"/>
              <a:t>How can students “read like a writer” in this text form? </a:t>
            </a:r>
          </a:p>
          <a:p>
            <a:r>
              <a:rPr lang="en-US" dirty="0"/>
              <a:t>What artifacts demonstrate success?  </a:t>
            </a:r>
          </a:p>
        </p:txBody>
      </p:sp>
    </p:spTree>
    <p:extLst>
      <p:ext uri="{BB962C8B-B14F-4D97-AF65-F5344CB8AC3E}">
        <p14:creationId xmlns:p14="http://schemas.microsoft.com/office/powerpoint/2010/main" val="192458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7B40829-7E6B-43BE-93AA-5F9AFC4FED60}"/>
              </a:ext>
            </a:extLst>
          </p:cNvPr>
          <p:cNvGraphicFramePr>
            <a:graphicFrameLocks noGrp="1"/>
          </p:cNvGraphicFramePr>
          <p:nvPr>
            <p:extLst>
              <p:ext uri="{D42A27DB-BD31-4B8C-83A1-F6EECF244321}">
                <p14:modId xmlns:p14="http://schemas.microsoft.com/office/powerpoint/2010/main" val="858538271"/>
              </p:ext>
            </p:extLst>
          </p:nvPr>
        </p:nvGraphicFramePr>
        <p:xfrm>
          <a:off x="1034144" y="250371"/>
          <a:ext cx="10406742" cy="6060423"/>
        </p:xfrm>
        <a:graphic>
          <a:graphicData uri="http://schemas.openxmlformats.org/drawingml/2006/table">
            <a:tbl>
              <a:tblPr/>
              <a:tblGrid>
                <a:gridCol w="10406742">
                  <a:extLst>
                    <a:ext uri="{9D8B030D-6E8A-4147-A177-3AD203B41FA5}">
                      <a16:colId xmlns:a16="http://schemas.microsoft.com/office/drawing/2014/main" val="802412885"/>
                    </a:ext>
                  </a:extLst>
                </a:gridCol>
              </a:tblGrid>
              <a:tr h="518559">
                <a:tc>
                  <a:txBody>
                    <a:bodyPr/>
                    <a:lstStyle/>
                    <a:p>
                      <a:pPr rtl="0" fontAlgn="t">
                        <a:spcBef>
                          <a:spcPts val="0"/>
                        </a:spcBef>
                        <a:spcAft>
                          <a:spcPts val="0"/>
                        </a:spcAft>
                      </a:pPr>
                      <a:r>
                        <a:rPr lang="en-US" sz="1600" b="1" i="0" u="none" strike="noStrike">
                          <a:solidFill>
                            <a:srgbClr val="000000"/>
                          </a:solidFill>
                          <a:effectLst/>
                          <a:latin typeface="Arial" panose="020B0604020202020204" pitchFamily="34" charset="0"/>
                        </a:rPr>
                        <a:t>Goal</a:t>
                      </a:r>
                      <a:r>
                        <a:rPr lang="en-US" sz="1600" b="0" i="0" u="none" strike="noStrike">
                          <a:solidFill>
                            <a:srgbClr val="000000"/>
                          </a:solidFill>
                          <a:effectLst/>
                          <a:latin typeface="Arial" panose="020B0604020202020204" pitchFamily="34" charset="0"/>
                        </a:rPr>
                        <a:t>: Demonstrate an understanding of an audio text including structure, critical elements, purpose, and preferred qualities.</a:t>
                      </a:r>
                      <a:endParaRPr lang="en-US" sz="1600">
                        <a:effectLst/>
                      </a:endParaRPr>
                    </a:p>
                  </a:txBody>
                  <a:tcPr marL="52653" marR="52653" marT="52653" marB="52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731267"/>
                  </a:ext>
                </a:extLst>
              </a:tr>
              <a:tr h="518559">
                <a:tc>
                  <a:txBody>
                    <a:bodyPr/>
                    <a:lstStyle/>
                    <a:p>
                      <a:pPr rtl="0" fontAlgn="t">
                        <a:spcBef>
                          <a:spcPts val="0"/>
                        </a:spcBef>
                        <a:spcAft>
                          <a:spcPts val="0"/>
                        </a:spcAft>
                      </a:pPr>
                      <a:r>
                        <a:rPr lang="en-US" sz="1600" b="1" i="0" u="none" strike="noStrike">
                          <a:solidFill>
                            <a:srgbClr val="000000"/>
                          </a:solidFill>
                          <a:effectLst/>
                          <a:latin typeface="Arial" panose="020B0604020202020204" pitchFamily="34" charset="0"/>
                        </a:rPr>
                        <a:t>Essential question</a:t>
                      </a:r>
                      <a:r>
                        <a:rPr lang="en-US" sz="1600" b="0" i="0" u="none" strike="noStrike">
                          <a:solidFill>
                            <a:srgbClr val="000000"/>
                          </a:solidFill>
                          <a:effectLst/>
                          <a:latin typeface="Arial" panose="020B0604020202020204" pitchFamily="34" charset="0"/>
                        </a:rPr>
                        <a:t> (genre study) - When is an audio text a preferred mode of sharing information?</a:t>
                      </a:r>
                      <a:endParaRPr lang="en-US" sz="1600">
                        <a:effectLst/>
                      </a:endParaRPr>
                    </a:p>
                  </a:txBody>
                  <a:tcPr marL="52653" marR="52653" marT="52653" marB="52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181790"/>
                  </a:ext>
                </a:extLst>
              </a:tr>
              <a:tr h="1814940">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rPr>
                        <a:t>ELA Standards</a:t>
                      </a:r>
                      <a:endParaRPr lang="en-US" sz="1600" dirty="0">
                        <a:effectLst/>
                      </a:endParaRPr>
                    </a:p>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READING: </a:t>
                      </a:r>
                      <a:r>
                        <a:rPr lang="en-US" sz="1600" b="0" i="1" u="none" strike="noStrike" dirty="0">
                          <a:solidFill>
                            <a:srgbClr val="000000"/>
                          </a:solidFill>
                          <a:effectLst/>
                          <a:latin typeface="Times New Roman" panose="02020603050405020304" pitchFamily="18" charset="0"/>
                        </a:rPr>
                        <a:t>Craft and Structure</a:t>
                      </a:r>
                      <a:endParaRPr lang="en-US" sz="1600" b="1" dirty="0">
                        <a:effectLst/>
                      </a:endParaRPr>
                    </a:p>
                    <a:p>
                      <a:pPr rtl="0" fontAlgn="t">
                        <a:spcBef>
                          <a:spcPts val="0"/>
                        </a:spcBef>
                        <a:spcAft>
                          <a:spcPts val="0"/>
                        </a:spcAft>
                      </a:pPr>
                      <a:r>
                        <a:rPr lang="en-US" sz="1600" b="1" i="0" u="none" strike="noStrike" dirty="0">
                          <a:solidFill>
                            <a:srgbClr val="000000"/>
                          </a:solidFill>
                          <a:effectLst/>
                          <a:latin typeface="Times New Roman" panose="02020603050405020304" pitchFamily="18" charset="0"/>
                        </a:rPr>
                        <a:t>R.8.6-8</a:t>
                      </a:r>
                      <a:r>
                        <a:rPr lang="en-US" sz="1600" b="0" i="0" u="none" strike="noStrike" dirty="0">
                          <a:solidFill>
                            <a:srgbClr val="000000"/>
                          </a:solidFill>
                          <a:effectLst/>
                          <a:latin typeface="Times New Roman" panose="02020603050405020304" pitchFamily="18" charset="0"/>
                        </a:rPr>
                        <a:t>: Analyze how the organization and structure of specific features and components in various texts develop ideas and/or meaning, contributing to the author’s purpose for the text as a whole.</a:t>
                      </a:r>
                      <a:endParaRPr lang="en-US" sz="1600" dirty="0">
                        <a:effectLst/>
                      </a:endParaRPr>
                    </a:p>
                    <a:p>
                      <a:pPr rtl="0" fontAlgn="t">
                        <a:spcBef>
                          <a:spcPts val="0"/>
                        </a:spcBef>
                        <a:spcAft>
                          <a:spcPts val="0"/>
                        </a:spcAft>
                      </a:pPr>
                      <a:r>
                        <a:rPr lang="en-US" sz="1600" b="1" i="0" u="none" strike="noStrike" dirty="0">
                          <a:solidFill>
                            <a:srgbClr val="000000"/>
                          </a:solidFill>
                          <a:effectLst/>
                          <a:latin typeface="Times New Roman" panose="02020603050405020304" pitchFamily="18" charset="0"/>
                        </a:rPr>
                        <a:t>R.9.6-8</a:t>
                      </a:r>
                      <a:r>
                        <a:rPr lang="en-US" sz="1600" b="0" i="0" u="none" strike="noStrike" dirty="0">
                          <a:solidFill>
                            <a:srgbClr val="000000"/>
                          </a:solidFill>
                          <a:effectLst/>
                          <a:latin typeface="Times New Roman" panose="02020603050405020304" pitchFamily="18" charset="0"/>
                        </a:rPr>
                        <a:t>:  Analyze how and why authors from various contexts (e.g. diverse, intersectional, multicultural, religious) use perspective for intended purposes and/or audiences.</a:t>
                      </a:r>
                      <a:endParaRPr lang="en-US" sz="1600" dirty="0">
                        <a:effectLst/>
                      </a:endParaRPr>
                    </a:p>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READING:</a:t>
                      </a:r>
                      <a:r>
                        <a:rPr lang="en-US" sz="1600" b="0" i="1" u="none" strike="noStrike" dirty="0">
                          <a:solidFill>
                            <a:srgbClr val="000000"/>
                          </a:solidFill>
                          <a:effectLst/>
                          <a:latin typeface="Times New Roman" panose="02020603050405020304" pitchFamily="18" charset="0"/>
                        </a:rPr>
                        <a:t> Integration of Knowledge and Ideas</a:t>
                      </a:r>
                      <a:endParaRPr lang="en-US" sz="1600" dirty="0">
                        <a:effectLst/>
                      </a:endParaRPr>
                    </a:p>
                    <a:p>
                      <a:pPr rtl="0" fontAlgn="t">
                        <a:spcBef>
                          <a:spcPts val="0"/>
                        </a:spcBef>
                        <a:spcAft>
                          <a:spcPts val="0"/>
                        </a:spcAft>
                      </a:pPr>
                      <a:r>
                        <a:rPr lang="en-US" sz="1600" b="1" i="0" u="none" strike="noStrike" dirty="0">
                          <a:solidFill>
                            <a:srgbClr val="000000"/>
                          </a:solidFill>
                          <a:effectLst/>
                          <a:latin typeface="Times New Roman" panose="02020603050405020304" pitchFamily="18" charset="0"/>
                        </a:rPr>
                        <a:t>R.11.6-8</a:t>
                      </a:r>
                      <a:r>
                        <a:rPr lang="en-US" sz="1600" b="0" i="0" u="none" strike="noStrike" dirty="0">
                          <a:solidFill>
                            <a:srgbClr val="000000"/>
                          </a:solidFill>
                          <a:effectLst/>
                          <a:latin typeface="Times New Roman" panose="02020603050405020304" pitchFamily="18" charset="0"/>
                        </a:rPr>
                        <a:t>: a. Analyze how two or more authors of various texts present information by emphasizing different interpretations of a theme and/or topic. </a:t>
                      </a:r>
                      <a:endParaRPr lang="en-US" sz="1600" dirty="0">
                        <a:effectLst/>
                      </a:endParaRPr>
                    </a:p>
                    <a:p>
                      <a:pPr rtl="0" fontAlgn="t">
                        <a:spcBef>
                          <a:spcPts val="0"/>
                        </a:spcBef>
                        <a:spcAft>
                          <a:spcPts val="0"/>
                        </a:spcAft>
                      </a:pPr>
                      <a:r>
                        <a:rPr lang="en-US" sz="1600" b="0" i="0" u="none" strike="noStrike" dirty="0">
                          <a:solidFill>
                            <a:srgbClr val="000000"/>
                          </a:solidFill>
                          <a:effectLst/>
                          <a:latin typeface="Times New Roman" panose="02020603050405020304" pitchFamily="18" charset="0"/>
                        </a:rPr>
                        <a:t>b. Evaluate the advantages and disadvantages of an author’s choice for using a specific form and/or text type.</a:t>
                      </a:r>
                      <a:endParaRPr lang="en-US" sz="1600" dirty="0">
                        <a:effectLst/>
                      </a:endParaRPr>
                    </a:p>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SPEAKING AND LISTENING: </a:t>
                      </a:r>
                      <a:r>
                        <a:rPr lang="en-US" sz="1600" b="0" i="1" u="none" strike="noStrike" dirty="0">
                          <a:solidFill>
                            <a:srgbClr val="000000"/>
                          </a:solidFill>
                          <a:effectLst/>
                          <a:latin typeface="Times New Roman" panose="02020603050405020304" pitchFamily="18" charset="0"/>
                        </a:rPr>
                        <a:t>Comprehension and Collaboration</a:t>
                      </a:r>
                      <a:endParaRPr lang="en-US" sz="1600" b="1" dirty="0">
                        <a:effectLst/>
                      </a:endParaRPr>
                    </a:p>
                    <a:p>
                      <a:pPr rtl="0" fontAlgn="t">
                        <a:spcBef>
                          <a:spcPts val="0"/>
                        </a:spcBef>
                        <a:spcAft>
                          <a:spcPts val="0"/>
                        </a:spcAft>
                      </a:pPr>
                      <a:r>
                        <a:rPr lang="en-US" sz="1600" b="1" i="0" u="none" strike="noStrike" dirty="0">
                          <a:solidFill>
                            <a:srgbClr val="000000"/>
                          </a:solidFill>
                          <a:effectLst/>
                          <a:latin typeface="Times New Roman" panose="02020603050405020304" pitchFamily="18" charset="0"/>
                        </a:rPr>
                        <a:t>SL.2.6-8</a:t>
                      </a:r>
                      <a:r>
                        <a:rPr lang="en-US" sz="1600" b="0" i="0" u="none" strike="noStrike" dirty="0">
                          <a:solidFill>
                            <a:srgbClr val="000000"/>
                          </a:solidFill>
                          <a:effectLst/>
                          <a:latin typeface="Times New Roman" panose="02020603050405020304" pitchFamily="18" charset="0"/>
                        </a:rPr>
                        <a:t>: a. Interpret information, analyze the main ideas and supporting details, and analyze the purpose of information presented in diverse formats.</a:t>
                      </a:r>
                      <a:endParaRPr lang="en-US" sz="1600" dirty="0">
                        <a:effectLst/>
                      </a:endParaRPr>
                    </a:p>
                    <a:p>
                      <a:pPr rtl="0" fontAlgn="t">
                        <a:spcBef>
                          <a:spcPts val="0"/>
                        </a:spcBef>
                        <a:spcAft>
                          <a:spcPts val="0"/>
                        </a:spcAft>
                      </a:pPr>
                      <a:r>
                        <a:rPr lang="en-US" sz="1600" b="0" i="0" u="none" strike="noStrike" dirty="0">
                          <a:solidFill>
                            <a:srgbClr val="000000"/>
                          </a:solidFill>
                          <a:effectLst/>
                          <a:latin typeface="Times New Roman" panose="02020603050405020304" pitchFamily="18" charset="0"/>
                        </a:rPr>
                        <a:t>b. Explain how the presentation contributes to or clarifies a topic under study, and evaluate the motives (e.g., social, commercial, political) behind its presentation.</a:t>
                      </a:r>
                      <a:endParaRPr lang="en-US" sz="1600" dirty="0">
                        <a:effectLst/>
                      </a:endParaRPr>
                    </a:p>
                    <a:p>
                      <a:pPr rtl="0" fontAlgn="t">
                        <a:spcBef>
                          <a:spcPts val="0"/>
                        </a:spcBef>
                        <a:spcAft>
                          <a:spcPts val="0"/>
                        </a:spcAft>
                      </a:pPr>
                      <a:r>
                        <a:rPr lang="en-US" sz="1600" b="0" i="0" u="none" strike="noStrike" dirty="0">
                          <a:solidFill>
                            <a:srgbClr val="000000"/>
                          </a:solidFill>
                          <a:effectLst/>
                          <a:latin typeface="Times New Roman" panose="02020603050405020304" pitchFamily="18" charset="0"/>
                        </a:rPr>
                        <a:t>c. Delineate a speaker’s argument and specific claims, evaluate the soundness of the reasoning and sufficiency of the evidence, and identify when irrelevant evidence is introduced.</a:t>
                      </a:r>
                      <a:endParaRPr lang="en-US" sz="1600" dirty="0">
                        <a:effectLst/>
                      </a:endParaRPr>
                    </a:p>
                  </a:txBody>
                  <a:tcPr marL="52653" marR="52653" marT="52653" marB="52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721147"/>
                  </a:ext>
                </a:extLst>
              </a:tr>
              <a:tr h="330511">
                <a:tc>
                  <a:txBody>
                    <a:bodyPr/>
                    <a:lstStyle/>
                    <a:p>
                      <a:pPr rtl="0" fontAlgn="t">
                        <a:spcBef>
                          <a:spcPts val="0"/>
                        </a:spcBef>
                        <a:spcAft>
                          <a:spcPts val="0"/>
                        </a:spcAft>
                      </a:pPr>
                      <a:r>
                        <a:rPr lang="en-US" sz="1600" b="1" i="0" u="none" strike="noStrike">
                          <a:solidFill>
                            <a:srgbClr val="000000"/>
                          </a:solidFill>
                          <a:effectLst/>
                          <a:latin typeface="Arial" panose="020B0604020202020204" pitchFamily="34" charset="0"/>
                        </a:rPr>
                        <a:t>Task</a:t>
                      </a:r>
                      <a:r>
                        <a:rPr lang="en-US" sz="1600" b="0" i="0" u="none" strike="noStrike">
                          <a:solidFill>
                            <a:srgbClr val="000000"/>
                          </a:solidFill>
                          <a:effectLst/>
                          <a:latin typeface="Arial" panose="020B0604020202020204" pitchFamily="34" charset="0"/>
                        </a:rPr>
                        <a:t>(s): analyze and evaluate audio texts</a:t>
                      </a:r>
                      <a:endParaRPr lang="en-US" sz="1600">
                        <a:effectLst/>
                      </a:endParaRPr>
                    </a:p>
                  </a:txBody>
                  <a:tcPr marL="52653" marR="52653" marT="52653" marB="52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04171"/>
                  </a:ext>
                </a:extLst>
              </a:tr>
              <a:tr h="330511">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rPr>
                        <a:t>Artifact</a:t>
                      </a:r>
                      <a:r>
                        <a:rPr lang="en-US" sz="1600" b="0" i="0" u="none" strike="noStrike" dirty="0">
                          <a:solidFill>
                            <a:srgbClr val="000000"/>
                          </a:solidFill>
                          <a:effectLst/>
                          <a:latin typeface="Arial" panose="020B0604020202020204" pitchFamily="34" charset="0"/>
                        </a:rPr>
                        <a:t>(s): graphic organizer</a:t>
                      </a:r>
                      <a:endParaRPr lang="en-US" sz="1600" dirty="0">
                        <a:effectLst/>
                      </a:endParaRPr>
                    </a:p>
                  </a:txBody>
                  <a:tcPr marL="52653" marR="52653" marT="52653" marB="52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81197"/>
                  </a:ext>
                </a:extLst>
              </a:tr>
            </a:tbl>
          </a:graphicData>
        </a:graphic>
      </p:graphicFrame>
      <p:sp>
        <p:nvSpPr>
          <p:cNvPr id="7" name="Rectangle 2">
            <a:extLst>
              <a:ext uri="{FF2B5EF4-FFF2-40B4-BE49-F238E27FC236}">
                <a16:creationId xmlns:a16="http://schemas.microsoft.com/office/drawing/2014/main" id="{19BD0527-6F93-4A67-8017-CF6130120752}"/>
              </a:ext>
            </a:extLst>
          </p:cNvPr>
          <p:cNvSpPr>
            <a:spLocks noChangeArrowheads="1"/>
          </p:cNvSpPr>
          <p:nvPr/>
        </p:nvSpPr>
        <p:spPr bwMode="auto">
          <a:xfrm>
            <a:off x="3630613" y="174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830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76F7CB-3D16-4210-AC30-D331A784B09C}"/>
              </a:ext>
            </a:extLst>
          </p:cNvPr>
          <p:cNvSpPr>
            <a:spLocks noGrp="1"/>
          </p:cNvSpPr>
          <p:nvPr>
            <p:ph type="title"/>
          </p:nvPr>
        </p:nvSpPr>
        <p:spPr/>
        <p:txBody>
          <a:bodyPr>
            <a:noAutofit/>
          </a:bodyPr>
          <a:lstStyle/>
          <a:p>
            <a:r>
              <a:rPr lang="en-US" sz="2800" i="1" dirty="0"/>
              <a:t>"We know that teaching by telling and learning by listening are a really weak form of learning. We know effective learning involves learning by doing, collaboration, mentoring, and coaching."</a:t>
            </a:r>
            <a:endParaRPr lang="en-US" sz="2800" dirty="0"/>
          </a:p>
        </p:txBody>
      </p:sp>
      <p:sp>
        <p:nvSpPr>
          <p:cNvPr id="5" name="Text Placeholder 4">
            <a:extLst>
              <a:ext uri="{FF2B5EF4-FFF2-40B4-BE49-F238E27FC236}">
                <a16:creationId xmlns:a16="http://schemas.microsoft.com/office/drawing/2014/main" id="{9FBBD1A8-D0CC-4B83-805D-96CEFE8F0123}"/>
              </a:ext>
            </a:extLst>
          </p:cNvPr>
          <p:cNvSpPr>
            <a:spLocks noGrp="1"/>
          </p:cNvSpPr>
          <p:nvPr>
            <p:ph type="body" idx="1"/>
          </p:nvPr>
        </p:nvSpPr>
        <p:spPr/>
        <p:txBody>
          <a:bodyPr/>
          <a:lstStyle/>
          <a:p>
            <a:r>
              <a:rPr lang="en-US" dirty="0"/>
              <a:t>Harvard Graduate School of Education </a:t>
            </a:r>
          </a:p>
          <a:p>
            <a:r>
              <a:rPr lang="en-US" i="1" dirty="0"/>
              <a:t>Finding the Silver Lining</a:t>
            </a:r>
            <a:r>
              <a:rPr lang="en-US" dirty="0"/>
              <a:t>, 5/7/2020</a:t>
            </a:r>
          </a:p>
        </p:txBody>
      </p:sp>
    </p:spTree>
    <p:extLst>
      <p:ext uri="{BB962C8B-B14F-4D97-AF65-F5344CB8AC3E}">
        <p14:creationId xmlns:p14="http://schemas.microsoft.com/office/powerpoint/2010/main" val="2245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87B0-C92B-41AB-A85E-580E3C62B1EC}"/>
              </a:ext>
            </a:extLst>
          </p:cNvPr>
          <p:cNvSpPr>
            <a:spLocks noGrp="1"/>
          </p:cNvSpPr>
          <p:nvPr>
            <p:ph type="title"/>
          </p:nvPr>
        </p:nvSpPr>
        <p:spPr/>
        <p:txBody>
          <a:bodyPr/>
          <a:lstStyle/>
          <a:p>
            <a:r>
              <a:rPr lang="en-US" dirty="0"/>
              <a:t>Collaboration and Output</a:t>
            </a:r>
          </a:p>
        </p:txBody>
      </p:sp>
      <p:sp>
        <p:nvSpPr>
          <p:cNvPr id="3" name="Content Placeholder 2">
            <a:extLst>
              <a:ext uri="{FF2B5EF4-FFF2-40B4-BE49-F238E27FC236}">
                <a16:creationId xmlns:a16="http://schemas.microsoft.com/office/drawing/2014/main" id="{C857B166-AF2A-4E93-AD05-5E85F84281D1}"/>
              </a:ext>
            </a:extLst>
          </p:cNvPr>
          <p:cNvSpPr>
            <a:spLocks noGrp="1"/>
          </p:cNvSpPr>
          <p:nvPr>
            <p:ph idx="1"/>
          </p:nvPr>
        </p:nvSpPr>
        <p:spPr/>
        <p:txBody>
          <a:bodyPr/>
          <a:lstStyle/>
          <a:p>
            <a:r>
              <a:rPr lang="en-US" dirty="0"/>
              <a:t>What methods of collaboration can you access? </a:t>
            </a:r>
          </a:p>
          <a:p>
            <a:r>
              <a:rPr lang="en-US" dirty="0"/>
              <a:t>Are students using digital tools to collaborate in the traditional classroom? </a:t>
            </a:r>
          </a:p>
          <a:p>
            <a:r>
              <a:rPr lang="en-US" dirty="0"/>
              <a:t>Collaborate to reflect, plan, draft, and revise. </a:t>
            </a:r>
          </a:p>
          <a:p>
            <a:r>
              <a:rPr lang="en-US" dirty="0"/>
              <a:t>How does a peer edit work when the output is not an essay? </a:t>
            </a:r>
          </a:p>
          <a:p>
            <a:r>
              <a:rPr lang="en-US" dirty="0"/>
              <a:t>What structures of collaboration are universal? </a:t>
            </a:r>
          </a:p>
        </p:txBody>
      </p:sp>
    </p:spTree>
    <p:extLst>
      <p:ext uri="{BB962C8B-B14F-4D97-AF65-F5344CB8AC3E}">
        <p14:creationId xmlns:p14="http://schemas.microsoft.com/office/powerpoint/2010/main" val="352831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04583-774D-4416-AC5B-0A2A092D6D95}"/>
              </a:ext>
            </a:extLst>
          </p:cNvPr>
          <p:cNvPicPr>
            <a:picLocks noChangeAspect="1"/>
          </p:cNvPicPr>
          <p:nvPr/>
        </p:nvPicPr>
        <p:blipFill>
          <a:blip r:embed="rId2"/>
          <a:stretch>
            <a:fillRect/>
          </a:stretch>
        </p:blipFill>
        <p:spPr>
          <a:xfrm>
            <a:off x="2262187" y="190500"/>
            <a:ext cx="7667625" cy="6477000"/>
          </a:xfrm>
          <a:prstGeom prst="rect">
            <a:avLst/>
          </a:prstGeom>
        </p:spPr>
      </p:pic>
    </p:spTree>
    <p:extLst>
      <p:ext uri="{BB962C8B-B14F-4D97-AF65-F5344CB8AC3E}">
        <p14:creationId xmlns:p14="http://schemas.microsoft.com/office/powerpoint/2010/main" val="14862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80AA8-4D19-4F52-A172-2686B0FC098E}"/>
              </a:ext>
            </a:extLst>
          </p:cNvPr>
          <p:cNvSpPr>
            <a:spLocks noGrp="1"/>
          </p:cNvSpPr>
          <p:nvPr>
            <p:ph type="title"/>
          </p:nvPr>
        </p:nvSpPr>
        <p:spPr/>
        <p:txBody>
          <a:bodyPr/>
          <a:lstStyle/>
          <a:p>
            <a:r>
              <a:rPr lang="en-US" dirty="0"/>
              <a:t>Present and Respond</a:t>
            </a:r>
          </a:p>
        </p:txBody>
      </p:sp>
      <p:sp>
        <p:nvSpPr>
          <p:cNvPr id="6" name="Text Placeholder 5">
            <a:extLst>
              <a:ext uri="{FF2B5EF4-FFF2-40B4-BE49-F238E27FC236}">
                <a16:creationId xmlns:a16="http://schemas.microsoft.com/office/drawing/2014/main" id="{BD7CEF81-3263-4207-9524-734517CE0E5A}"/>
              </a:ext>
            </a:extLst>
          </p:cNvPr>
          <p:cNvSpPr>
            <a:spLocks noGrp="1"/>
          </p:cNvSpPr>
          <p:nvPr>
            <p:ph type="body" sz="half" idx="2"/>
          </p:nvPr>
        </p:nvSpPr>
        <p:spPr/>
        <p:txBody>
          <a:bodyPr anchor="ctr"/>
          <a:lstStyle/>
          <a:p>
            <a:pPr algn="ctr"/>
            <a:r>
              <a:rPr lang="en-US" dirty="0"/>
              <a:t>Engagement doesn’t end with the final product </a:t>
            </a:r>
          </a:p>
        </p:txBody>
      </p:sp>
      <p:pic>
        <p:nvPicPr>
          <p:cNvPr id="2050" name="Picture 2" descr="How to make a great presentation | TED Talks">
            <a:extLst>
              <a:ext uri="{FF2B5EF4-FFF2-40B4-BE49-F238E27FC236}">
                <a16:creationId xmlns:a16="http://schemas.microsoft.com/office/drawing/2014/main" id="{BE127427-C761-428A-BD14-A8FD60976E6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037" r="16037"/>
          <a:stretch>
            <a:fillRect/>
          </a:stretch>
        </p:blipFill>
        <p:spPr bwMode="auto">
          <a:xfrm>
            <a:off x="858838" y="947738"/>
            <a:ext cx="5943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8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D6F50C-C29E-423B-B938-4C590C06456F}"/>
              </a:ext>
            </a:extLst>
          </p:cNvPr>
          <p:cNvSpPr>
            <a:spLocks noGrp="1"/>
          </p:cNvSpPr>
          <p:nvPr>
            <p:ph type="title"/>
          </p:nvPr>
        </p:nvSpPr>
        <p:spPr/>
        <p:txBody>
          <a:bodyPr/>
          <a:lstStyle/>
          <a:p>
            <a:r>
              <a:rPr lang="en-US" dirty="0"/>
              <a:t>Output </a:t>
            </a:r>
          </a:p>
        </p:txBody>
      </p:sp>
      <p:sp>
        <p:nvSpPr>
          <p:cNvPr id="6" name="Content Placeholder 5">
            <a:extLst>
              <a:ext uri="{FF2B5EF4-FFF2-40B4-BE49-F238E27FC236}">
                <a16:creationId xmlns:a16="http://schemas.microsoft.com/office/drawing/2014/main" id="{95D6BDEB-B6D6-4D7A-9D06-DA5A2B07D7A8}"/>
              </a:ext>
            </a:extLst>
          </p:cNvPr>
          <p:cNvSpPr>
            <a:spLocks noGrp="1"/>
          </p:cNvSpPr>
          <p:nvPr>
            <p:ph idx="1"/>
          </p:nvPr>
        </p:nvSpPr>
        <p:spPr/>
        <p:txBody>
          <a:bodyPr/>
          <a:lstStyle/>
          <a:p>
            <a:r>
              <a:rPr lang="en-US" dirty="0"/>
              <a:t>Purpose – for the content and for the type of text</a:t>
            </a:r>
          </a:p>
          <a:p>
            <a:r>
              <a:rPr lang="en-US" dirty="0"/>
              <a:t>Audience – who will engage with the text and what is the intended effect on the audience?</a:t>
            </a:r>
          </a:p>
          <a:p>
            <a:r>
              <a:rPr lang="en-US" dirty="0"/>
              <a:t>Form and format – genre qualities</a:t>
            </a:r>
          </a:p>
          <a:p>
            <a:r>
              <a:rPr lang="en-US" dirty="0"/>
              <a:t>Response –practice appropriate response to peer work  </a:t>
            </a:r>
          </a:p>
        </p:txBody>
      </p:sp>
    </p:spTree>
    <p:extLst>
      <p:ext uri="{BB962C8B-B14F-4D97-AF65-F5344CB8AC3E}">
        <p14:creationId xmlns:p14="http://schemas.microsoft.com/office/powerpoint/2010/main" val="120236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1A50F-9E8C-41A2-A9C3-F58CF7C9A0BE}"/>
              </a:ext>
            </a:extLst>
          </p:cNvPr>
          <p:cNvPicPr>
            <a:picLocks noChangeAspect="1"/>
          </p:cNvPicPr>
          <p:nvPr/>
        </p:nvPicPr>
        <p:blipFill>
          <a:blip r:embed="rId2"/>
          <a:stretch>
            <a:fillRect/>
          </a:stretch>
        </p:blipFill>
        <p:spPr>
          <a:xfrm>
            <a:off x="2477027" y="0"/>
            <a:ext cx="7237945" cy="6858000"/>
          </a:xfrm>
          <a:prstGeom prst="rect">
            <a:avLst/>
          </a:prstGeom>
        </p:spPr>
      </p:pic>
    </p:spTree>
    <p:extLst>
      <p:ext uri="{BB962C8B-B14F-4D97-AF65-F5344CB8AC3E}">
        <p14:creationId xmlns:p14="http://schemas.microsoft.com/office/powerpoint/2010/main" val="207445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C6C5-716E-4DFB-84E8-313BD0985086}"/>
              </a:ext>
            </a:extLst>
          </p:cNvPr>
          <p:cNvSpPr>
            <a:spLocks noGrp="1"/>
          </p:cNvSpPr>
          <p:nvPr>
            <p:ph type="title"/>
          </p:nvPr>
        </p:nvSpPr>
        <p:spPr/>
        <p:txBody>
          <a:bodyPr/>
          <a:lstStyle/>
          <a:p>
            <a:r>
              <a:rPr lang="en-US" dirty="0"/>
              <a:t>Session recorded May 19, 2020</a:t>
            </a:r>
          </a:p>
        </p:txBody>
      </p:sp>
      <p:sp>
        <p:nvSpPr>
          <p:cNvPr id="3" name="Content Placeholder 2">
            <a:extLst>
              <a:ext uri="{FF2B5EF4-FFF2-40B4-BE49-F238E27FC236}">
                <a16:creationId xmlns:a16="http://schemas.microsoft.com/office/drawing/2014/main" id="{4E5F1724-16FA-4E15-8473-F37F107ACBBC}"/>
              </a:ext>
            </a:extLst>
          </p:cNvPr>
          <p:cNvSpPr>
            <a:spLocks noGrp="1"/>
          </p:cNvSpPr>
          <p:nvPr>
            <p:ph idx="1"/>
          </p:nvPr>
        </p:nvSpPr>
        <p:spPr/>
        <p:txBody>
          <a:bodyPr anchor="ctr">
            <a:normAutofit/>
          </a:bodyPr>
          <a:lstStyle/>
          <a:p>
            <a:pPr marL="0" indent="0" algn="ctr">
              <a:buNone/>
            </a:pPr>
            <a:r>
              <a:rPr lang="en-US" sz="4000" u="sng" dirty="0">
                <a:hlinkClick r:id="rId2"/>
              </a:rPr>
              <a:t>https://youtu.be/ABSKKmfjQKk</a:t>
            </a:r>
            <a:r>
              <a:rPr lang="en-US" sz="4000" u="sng" dirty="0"/>
              <a:t> </a:t>
            </a:r>
            <a:endParaRPr lang="en-US" sz="4000" dirty="0"/>
          </a:p>
        </p:txBody>
      </p:sp>
    </p:spTree>
    <p:extLst>
      <p:ext uri="{BB962C8B-B14F-4D97-AF65-F5344CB8AC3E}">
        <p14:creationId xmlns:p14="http://schemas.microsoft.com/office/powerpoint/2010/main" val="35943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8C701-F57D-4955-BB83-B88D35C776C8}"/>
              </a:ext>
            </a:extLst>
          </p:cNvPr>
          <p:cNvSpPr>
            <a:spLocks noGrp="1"/>
          </p:cNvSpPr>
          <p:nvPr>
            <p:ph type="ctrTitle"/>
          </p:nvPr>
        </p:nvSpPr>
        <p:spPr/>
        <p:txBody>
          <a:bodyPr>
            <a:normAutofit fontScale="90000"/>
          </a:bodyPr>
          <a:lstStyle/>
          <a:p>
            <a:r>
              <a:rPr lang="en-US" dirty="0"/>
              <a:t>Information, media, and digital literacies</a:t>
            </a:r>
          </a:p>
        </p:txBody>
      </p:sp>
      <p:sp>
        <p:nvSpPr>
          <p:cNvPr id="5" name="Subtitle 4">
            <a:extLst>
              <a:ext uri="{FF2B5EF4-FFF2-40B4-BE49-F238E27FC236}">
                <a16:creationId xmlns:a16="http://schemas.microsoft.com/office/drawing/2014/main" id="{17A1BEC6-7B13-4D21-8138-79F072656E10}"/>
              </a:ext>
            </a:extLst>
          </p:cNvPr>
          <p:cNvSpPr>
            <a:spLocks noGrp="1"/>
          </p:cNvSpPr>
          <p:nvPr>
            <p:ph type="subTitle" idx="1"/>
          </p:nvPr>
        </p:nvSpPr>
        <p:spPr/>
        <p:txBody>
          <a:bodyPr/>
          <a:lstStyle/>
          <a:p>
            <a:r>
              <a:rPr lang="en-US" dirty="0"/>
              <a:t>Now more than ever</a:t>
            </a:r>
          </a:p>
        </p:txBody>
      </p:sp>
    </p:spTree>
    <p:extLst>
      <p:ext uri="{BB962C8B-B14F-4D97-AF65-F5344CB8AC3E}">
        <p14:creationId xmlns:p14="http://schemas.microsoft.com/office/powerpoint/2010/main" val="106470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5D7E-69DE-42C4-97E9-C01D8C8A98DF}"/>
              </a:ext>
            </a:extLst>
          </p:cNvPr>
          <p:cNvSpPr>
            <a:spLocks noGrp="1"/>
          </p:cNvSpPr>
          <p:nvPr>
            <p:ph type="title"/>
          </p:nvPr>
        </p:nvSpPr>
        <p:spPr/>
        <p:txBody>
          <a:bodyPr/>
          <a:lstStyle/>
          <a:p>
            <a:r>
              <a:rPr lang="en-US" dirty="0"/>
              <a:t>“Literacy” – what it currently means</a:t>
            </a:r>
          </a:p>
        </p:txBody>
      </p:sp>
      <p:sp>
        <p:nvSpPr>
          <p:cNvPr id="3" name="Content Placeholder 2">
            <a:extLst>
              <a:ext uri="{FF2B5EF4-FFF2-40B4-BE49-F238E27FC236}">
                <a16:creationId xmlns:a16="http://schemas.microsoft.com/office/drawing/2014/main" id="{2C89A858-7B74-4252-B00D-19812AD26611}"/>
              </a:ext>
            </a:extLst>
          </p:cNvPr>
          <p:cNvSpPr>
            <a:spLocks noGrp="1"/>
          </p:cNvSpPr>
          <p:nvPr>
            <p:ph idx="1"/>
          </p:nvPr>
        </p:nvSpPr>
        <p:spPr/>
        <p:txBody>
          <a:bodyPr/>
          <a:lstStyle/>
          <a:p>
            <a:r>
              <a:rPr lang="en-US" dirty="0"/>
              <a:t>Literacy: </a:t>
            </a:r>
            <a:r>
              <a:rPr lang="en-US" i="1" dirty="0"/>
              <a:t>having knowledge or competence </a:t>
            </a:r>
            <a:r>
              <a:rPr lang="en-US" dirty="0"/>
              <a:t>– from Miriam Webster</a:t>
            </a:r>
          </a:p>
          <a:p>
            <a:r>
              <a:rPr lang="en-US" dirty="0"/>
              <a:t>Information literacy is a primary topic for libraries. </a:t>
            </a:r>
          </a:p>
          <a:p>
            <a:r>
              <a:rPr lang="en-US" dirty="0"/>
              <a:t>Media literacy (competence) is included in many states’ ELA standards. Maine’s are embedded and implied.</a:t>
            </a:r>
          </a:p>
          <a:p>
            <a:r>
              <a:rPr lang="en-US" dirty="0"/>
              <a:t>Digital literacy is often defined as digital citizenship and must be coupled with media literacy! </a:t>
            </a:r>
          </a:p>
        </p:txBody>
      </p:sp>
    </p:spTree>
    <p:extLst>
      <p:ext uri="{BB962C8B-B14F-4D97-AF65-F5344CB8AC3E}">
        <p14:creationId xmlns:p14="http://schemas.microsoft.com/office/powerpoint/2010/main" val="147283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17C6CA-3E2E-400E-9CDC-8D4F9B5042F2}"/>
              </a:ext>
            </a:extLst>
          </p:cNvPr>
          <p:cNvSpPr>
            <a:spLocks noGrp="1"/>
          </p:cNvSpPr>
          <p:nvPr>
            <p:ph type="title"/>
          </p:nvPr>
        </p:nvSpPr>
        <p:spPr/>
        <p:txBody>
          <a:bodyPr/>
          <a:lstStyle/>
          <a:p>
            <a:r>
              <a:rPr lang="en-US" dirty="0"/>
              <a:t>HOW WE WILL HELP</a:t>
            </a:r>
          </a:p>
        </p:txBody>
      </p:sp>
      <p:sp>
        <p:nvSpPr>
          <p:cNvPr id="5" name="Text Placeholder 4">
            <a:extLst>
              <a:ext uri="{FF2B5EF4-FFF2-40B4-BE49-F238E27FC236}">
                <a16:creationId xmlns:a16="http://schemas.microsoft.com/office/drawing/2014/main" id="{6C3F4B70-746D-46D6-B037-F4EC80D13345}"/>
              </a:ext>
            </a:extLst>
          </p:cNvPr>
          <p:cNvSpPr>
            <a:spLocks noGrp="1"/>
          </p:cNvSpPr>
          <p:nvPr>
            <p:ph type="body" idx="1"/>
          </p:nvPr>
        </p:nvSpPr>
        <p:spPr/>
        <p:txBody>
          <a:bodyPr>
            <a:noAutofit/>
          </a:bodyPr>
          <a:lstStyle/>
          <a:p>
            <a:r>
              <a:rPr lang="en-US" sz="2800" dirty="0"/>
              <a:t>Maine DOE’s Plans to Prepare for the Next Normal</a:t>
            </a:r>
          </a:p>
        </p:txBody>
      </p:sp>
    </p:spTree>
    <p:extLst>
      <p:ext uri="{BB962C8B-B14F-4D97-AF65-F5344CB8AC3E}">
        <p14:creationId xmlns:p14="http://schemas.microsoft.com/office/powerpoint/2010/main" val="11108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C55AE-BB4E-4F8A-B23B-56A38AF523AD}"/>
              </a:ext>
            </a:extLst>
          </p:cNvPr>
          <p:cNvSpPr>
            <a:spLocks noGrp="1"/>
          </p:cNvSpPr>
          <p:nvPr>
            <p:ph type="title"/>
          </p:nvPr>
        </p:nvSpPr>
        <p:spPr>
          <a:xfrm>
            <a:off x="7492891" y="1330346"/>
            <a:ext cx="3840480" cy="3916567"/>
          </a:xfrm>
        </p:spPr>
        <p:txBody>
          <a:bodyPr anchor="ctr"/>
          <a:lstStyle/>
          <a:p>
            <a:pPr algn="ctr"/>
            <a:r>
              <a:rPr lang="en-US" dirty="0"/>
              <a:t>POLL</a:t>
            </a:r>
          </a:p>
        </p:txBody>
      </p:sp>
      <p:pic>
        <p:nvPicPr>
          <p:cNvPr id="1026" name="Picture 2" descr="I Pledge to Vote' Gets People to the Polls - Pacific Standard">
            <a:extLst>
              <a:ext uri="{FF2B5EF4-FFF2-40B4-BE49-F238E27FC236}">
                <a16:creationId xmlns:a16="http://schemas.microsoft.com/office/drawing/2014/main" id="{C746CB60-838C-476E-871D-3767169753D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483" r="94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98BF-DEE2-463C-8441-9FC039337755}"/>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8C023AD5-BECA-4B31-A025-E57442D79616}"/>
              </a:ext>
            </a:extLst>
          </p:cNvPr>
          <p:cNvSpPr>
            <a:spLocks noGrp="1"/>
          </p:cNvSpPr>
          <p:nvPr>
            <p:ph idx="1"/>
          </p:nvPr>
        </p:nvSpPr>
        <p:spPr/>
        <p:txBody>
          <a:bodyPr/>
          <a:lstStyle/>
          <a:p>
            <a:r>
              <a:rPr lang="en-US" dirty="0"/>
              <a:t>“text” dependent questions </a:t>
            </a:r>
            <a:r>
              <a:rPr lang="en-US" dirty="0">
                <a:solidFill>
                  <a:srgbClr val="FF0000"/>
                </a:solidFill>
              </a:rPr>
              <a:t>link</a:t>
            </a:r>
          </a:p>
          <a:p>
            <a:r>
              <a:rPr lang="en-US" dirty="0"/>
              <a:t>Audio text – </a:t>
            </a:r>
            <a:r>
              <a:rPr lang="en-US" dirty="0">
                <a:solidFill>
                  <a:srgbClr val="FF0000"/>
                </a:solidFill>
              </a:rPr>
              <a:t>6-8 template, 9-12 template</a:t>
            </a:r>
          </a:p>
          <a:p>
            <a:r>
              <a:rPr lang="en-US" dirty="0"/>
              <a:t>Visual text – </a:t>
            </a:r>
            <a:r>
              <a:rPr lang="en-US" dirty="0">
                <a:solidFill>
                  <a:srgbClr val="FF0000"/>
                </a:solidFill>
              </a:rPr>
              <a:t>6-8 template, 9-12 template</a:t>
            </a:r>
          </a:p>
          <a:p>
            <a:r>
              <a:rPr lang="en-US" dirty="0"/>
              <a:t>Other lesson plans exemplars</a:t>
            </a:r>
          </a:p>
          <a:p>
            <a:endParaRPr lang="en-US" dirty="0"/>
          </a:p>
          <a:p>
            <a:endParaRPr lang="en-US" dirty="0"/>
          </a:p>
        </p:txBody>
      </p:sp>
    </p:spTree>
    <p:extLst>
      <p:ext uri="{BB962C8B-B14F-4D97-AF65-F5344CB8AC3E}">
        <p14:creationId xmlns:p14="http://schemas.microsoft.com/office/powerpoint/2010/main" val="40788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D959-FE69-4AB4-B603-50CCF5312062}"/>
              </a:ext>
            </a:extLst>
          </p:cNvPr>
          <p:cNvSpPr>
            <a:spLocks noGrp="1"/>
          </p:cNvSpPr>
          <p:nvPr>
            <p:ph type="title"/>
          </p:nvPr>
        </p:nvSpPr>
        <p:spPr/>
        <p:txBody>
          <a:bodyPr/>
          <a:lstStyle/>
          <a:p>
            <a:r>
              <a:rPr lang="en-US" dirty="0"/>
              <a:t>Professional Learning June - August</a:t>
            </a:r>
          </a:p>
        </p:txBody>
      </p:sp>
      <p:sp>
        <p:nvSpPr>
          <p:cNvPr id="3" name="Content Placeholder 2">
            <a:extLst>
              <a:ext uri="{FF2B5EF4-FFF2-40B4-BE49-F238E27FC236}">
                <a16:creationId xmlns:a16="http://schemas.microsoft.com/office/drawing/2014/main" id="{0B6C7BF2-4FEC-4034-AF8B-3002A73224C8}"/>
              </a:ext>
            </a:extLst>
          </p:cNvPr>
          <p:cNvSpPr>
            <a:spLocks noGrp="1"/>
          </p:cNvSpPr>
          <p:nvPr>
            <p:ph idx="1"/>
          </p:nvPr>
        </p:nvSpPr>
        <p:spPr/>
        <p:txBody>
          <a:bodyPr>
            <a:normAutofit fontScale="92500" lnSpcReduction="10000"/>
          </a:bodyPr>
          <a:lstStyle/>
          <a:p>
            <a:r>
              <a:rPr lang="en-US" dirty="0"/>
              <a:t>Grading for Equity text study</a:t>
            </a:r>
          </a:p>
          <a:p>
            <a:r>
              <a:rPr lang="en-US" dirty="0"/>
              <a:t>Updated ELA standards resources</a:t>
            </a:r>
          </a:p>
          <a:p>
            <a:pPr lvl="1"/>
            <a:r>
              <a:rPr lang="en-US" dirty="0"/>
              <a:t>Learning goals with clustered standards</a:t>
            </a:r>
          </a:p>
          <a:p>
            <a:pPr lvl="1"/>
            <a:r>
              <a:rPr lang="en-US" dirty="0"/>
              <a:t>Model success criteria </a:t>
            </a:r>
          </a:p>
          <a:p>
            <a:pPr lvl="1"/>
            <a:r>
              <a:rPr lang="en-US" dirty="0"/>
              <a:t>Lesson plan templates to address </a:t>
            </a:r>
            <a:r>
              <a:rPr lang="en-US" b="1" i="1" dirty="0"/>
              <a:t>new</a:t>
            </a:r>
            <a:r>
              <a:rPr lang="en-US" dirty="0"/>
              <a:t> texts </a:t>
            </a:r>
          </a:p>
          <a:p>
            <a:pPr lvl="1"/>
            <a:r>
              <a:rPr lang="en-US" dirty="0"/>
              <a:t>Something instruction</a:t>
            </a:r>
          </a:p>
          <a:p>
            <a:r>
              <a:rPr lang="en-US" dirty="0"/>
              <a:t>Collaborative/multi-discipline development</a:t>
            </a:r>
          </a:p>
          <a:p>
            <a:r>
              <a:rPr lang="en-US" dirty="0"/>
              <a:t>Project based learning</a:t>
            </a:r>
          </a:p>
          <a:p>
            <a:r>
              <a:rPr lang="en-US" dirty="0"/>
              <a:t>Platform – how do I use this?</a:t>
            </a:r>
          </a:p>
          <a:p>
            <a:endParaRPr lang="en-US" dirty="0"/>
          </a:p>
          <a:p>
            <a:pPr lvl="1"/>
            <a:endParaRPr lang="en-US" dirty="0"/>
          </a:p>
        </p:txBody>
      </p:sp>
    </p:spTree>
    <p:extLst>
      <p:ext uri="{BB962C8B-B14F-4D97-AF65-F5344CB8AC3E}">
        <p14:creationId xmlns:p14="http://schemas.microsoft.com/office/powerpoint/2010/main" val="31971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BFF0-D072-454D-BD01-0DE22251B7D9}"/>
              </a:ext>
            </a:extLst>
          </p:cNvPr>
          <p:cNvSpPr>
            <a:spLocks noGrp="1"/>
          </p:cNvSpPr>
          <p:nvPr>
            <p:ph type="title"/>
          </p:nvPr>
        </p:nvSpPr>
        <p:spPr/>
        <p:txBody>
          <a:bodyPr/>
          <a:lstStyle/>
          <a:p>
            <a:r>
              <a:rPr lang="en-US" dirty="0"/>
              <a:t>Resources to access now</a:t>
            </a:r>
          </a:p>
        </p:txBody>
      </p:sp>
      <p:sp>
        <p:nvSpPr>
          <p:cNvPr id="3" name="Content Placeholder 2">
            <a:extLst>
              <a:ext uri="{FF2B5EF4-FFF2-40B4-BE49-F238E27FC236}">
                <a16:creationId xmlns:a16="http://schemas.microsoft.com/office/drawing/2014/main" id="{DA7FF9E4-4091-4B86-8FB4-1CBEA832B658}"/>
              </a:ext>
            </a:extLst>
          </p:cNvPr>
          <p:cNvSpPr>
            <a:spLocks noGrp="1"/>
          </p:cNvSpPr>
          <p:nvPr>
            <p:ph idx="1"/>
          </p:nvPr>
        </p:nvSpPr>
        <p:spPr/>
        <p:txBody>
          <a:bodyPr anchor="ctr"/>
          <a:lstStyle/>
          <a:p>
            <a:pPr>
              <a:lnSpc>
                <a:spcPct val="200000"/>
              </a:lnSpc>
            </a:pPr>
            <a:r>
              <a:rPr lang="en-US" dirty="0">
                <a:hlinkClick r:id="rId2"/>
              </a:rPr>
              <a:t>https://padlet.com/morgan_dunton/2020ELAvirtual</a:t>
            </a:r>
            <a:endParaRPr lang="en-US" dirty="0"/>
          </a:p>
          <a:p>
            <a:pPr>
              <a:lnSpc>
                <a:spcPct val="200000"/>
              </a:lnSpc>
            </a:pPr>
            <a:r>
              <a:rPr lang="en-US" sz="2300" dirty="0">
                <a:hlinkClick r:id="rId3"/>
              </a:rPr>
              <a:t>https://www.maine.gov/doe/learning/content/ela/prolearning</a:t>
            </a:r>
            <a:endParaRPr lang="en-US" sz="2300" dirty="0"/>
          </a:p>
          <a:p>
            <a:pPr lvl="1">
              <a:lnSpc>
                <a:spcPct val="200000"/>
              </a:lnSpc>
            </a:pPr>
            <a:r>
              <a:rPr lang="en-US" dirty="0"/>
              <a:t>Study or review previous session</a:t>
            </a:r>
          </a:p>
          <a:p>
            <a:endParaRPr lang="en-US" dirty="0"/>
          </a:p>
        </p:txBody>
      </p:sp>
    </p:spTree>
    <p:extLst>
      <p:ext uri="{BB962C8B-B14F-4D97-AF65-F5344CB8AC3E}">
        <p14:creationId xmlns:p14="http://schemas.microsoft.com/office/powerpoint/2010/main" val="37879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7B1F-E2B3-47D0-8D8E-6B8DDFF3B8FE}"/>
              </a:ext>
            </a:extLst>
          </p:cNvPr>
          <p:cNvSpPr>
            <a:spLocks noGrp="1"/>
          </p:cNvSpPr>
          <p:nvPr>
            <p:ph type="title"/>
          </p:nvPr>
        </p:nvSpPr>
        <p:spPr/>
        <p:txBody>
          <a:bodyPr/>
          <a:lstStyle/>
          <a:p>
            <a:r>
              <a:rPr lang="en-US" dirty="0"/>
              <a:t>What to do next</a:t>
            </a:r>
          </a:p>
        </p:txBody>
      </p:sp>
      <p:sp>
        <p:nvSpPr>
          <p:cNvPr id="3" name="Content Placeholder 2">
            <a:extLst>
              <a:ext uri="{FF2B5EF4-FFF2-40B4-BE49-F238E27FC236}">
                <a16:creationId xmlns:a16="http://schemas.microsoft.com/office/drawing/2014/main" id="{75566657-DC9B-481D-A853-74E3E9B13B74}"/>
              </a:ext>
            </a:extLst>
          </p:cNvPr>
          <p:cNvSpPr>
            <a:spLocks noGrp="1"/>
          </p:cNvSpPr>
          <p:nvPr>
            <p:ph idx="1"/>
          </p:nvPr>
        </p:nvSpPr>
        <p:spPr/>
        <p:txBody>
          <a:bodyPr anchor="ctr"/>
          <a:lstStyle/>
          <a:p>
            <a:r>
              <a:rPr lang="en-US" sz="2800" dirty="0"/>
              <a:t>Register for grading equity text study </a:t>
            </a:r>
          </a:p>
          <a:p>
            <a:r>
              <a:rPr lang="en-US" sz="2800" u="sng" dirty="0">
                <a:hlinkClick r:id="rId2"/>
              </a:rPr>
              <a:t>http://events.egov.com/eventreg/ME/event.htm?name=insearchofmoreequitablegrading</a:t>
            </a:r>
            <a:endParaRPr lang="en-US" sz="2800" dirty="0"/>
          </a:p>
          <a:p>
            <a:r>
              <a:rPr lang="en-US" sz="2800" dirty="0"/>
              <a:t>and buy your book </a:t>
            </a:r>
            <a:r>
              <a:rPr lang="en-US" sz="2800" dirty="0">
                <a:hlinkClick r:id="rId3"/>
              </a:rPr>
              <a:t>https://us.corwin.com/en-us/nam/grading-for-equity/book258205</a:t>
            </a:r>
            <a:r>
              <a:rPr lang="en-US" sz="2800" dirty="0"/>
              <a:t> ($26.21)</a:t>
            </a:r>
          </a:p>
          <a:p>
            <a:endParaRPr lang="en-US" dirty="0"/>
          </a:p>
        </p:txBody>
      </p:sp>
    </p:spTree>
    <p:extLst>
      <p:ext uri="{BB962C8B-B14F-4D97-AF65-F5344CB8AC3E}">
        <p14:creationId xmlns:p14="http://schemas.microsoft.com/office/powerpoint/2010/main" val="234460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BEB4-FAA3-4299-8E4F-BFF42DDB5610}"/>
              </a:ext>
            </a:extLst>
          </p:cNvPr>
          <p:cNvSpPr>
            <a:spLocks noGrp="1"/>
          </p:cNvSpPr>
          <p:nvPr>
            <p:ph type="title"/>
          </p:nvPr>
        </p:nvSpPr>
        <p:spPr/>
        <p:txBody>
          <a:bodyPr/>
          <a:lstStyle/>
          <a:p>
            <a:r>
              <a:rPr lang="en-US" dirty="0"/>
              <a:t>What to do next</a:t>
            </a:r>
          </a:p>
        </p:txBody>
      </p:sp>
      <p:sp>
        <p:nvSpPr>
          <p:cNvPr id="3" name="Content Placeholder 2">
            <a:extLst>
              <a:ext uri="{FF2B5EF4-FFF2-40B4-BE49-F238E27FC236}">
                <a16:creationId xmlns:a16="http://schemas.microsoft.com/office/drawing/2014/main" id="{CB39C3F6-E12C-4CD7-BB61-C755D9076169}"/>
              </a:ext>
            </a:extLst>
          </p:cNvPr>
          <p:cNvSpPr>
            <a:spLocks noGrp="1"/>
          </p:cNvSpPr>
          <p:nvPr>
            <p:ph idx="1"/>
          </p:nvPr>
        </p:nvSpPr>
        <p:spPr/>
        <p:txBody>
          <a:bodyPr anchor="ctr">
            <a:normAutofit/>
          </a:bodyPr>
          <a:lstStyle/>
          <a:p>
            <a:r>
              <a:rPr lang="en-US" sz="3200" dirty="0"/>
              <a:t>Complete the feedback – indicate what you might be interested in studying over the summer</a:t>
            </a:r>
          </a:p>
          <a:p>
            <a:pPr lvl="1"/>
            <a:r>
              <a:rPr lang="en-US" sz="3200" dirty="0"/>
              <a:t>Get your contact hour certificate</a:t>
            </a:r>
          </a:p>
          <a:p>
            <a:r>
              <a:rPr lang="en-US" sz="3200" dirty="0"/>
              <a:t>Next Normal feedback: </a:t>
            </a:r>
            <a:r>
              <a:rPr lang="en-US" sz="3200" u="sng" dirty="0">
                <a:hlinkClick r:id="rId2"/>
              </a:rPr>
              <a:t>https://forms.gle/BovnrrcFDTeXpJtM9</a:t>
            </a:r>
            <a:r>
              <a:rPr lang="en-US" sz="3200" dirty="0"/>
              <a:t>  </a:t>
            </a:r>
          </a:p>
          <a:p>
            <a:endParaRPr lang="en-US" dirty="0"/>
          </a:p>
        </p:txBody>
      </p:sp>
    </p:spTree>
    <p:extLst>
      <p:ext uri="{BB962C8B-B14F-4D97-AF65-F5344CB8AC3E}">
        <p14:creationId xmlns:p14="http://schemas.microsoft.com/office/powerpoint/2010/main" val="218850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95ECE9-CA2E-4EE2-8A82-2F644CCF9F07}"/>
              </a:ext>
            </a:extLst>
          </p:cNvPr>
          <p:cNvSpPr>
            <a:spLocks noGrp="1"/>
          </p:cNvSpPr>
          <p:nvPr>
            <p:ph type="title"/>
          </p:nvPr>
        </p:nvSpPr>
        <p:spPr/>
        <p:txBody>
          <a:bodyPr/>
          <a:lstStyle/>
          <a:p>
            <a:r>
              <a:rPr lang="en-US" dirty="0"/>
              <a:t>STAND DOWN!</a:t>
            </a:r>
          </a:p>
        </p:txBody>
      </p:sp>
      <p:sp>
        <p:nvSpPr>
          <p:cNvPr id="6" name="Text Placeholder 5">
            <a:extLst>
              <a:ext uri="{FF2B5EF4-FFF2-40B4-BE49-F238E27FC236}">
                <a16:creationId xmlns:a16="http://schemas.microsoft.com/office/drawing/2014/main" id="{C3C6311B-FF52-4B05-9711-5F795FB3CCD6}"/>
              </a:ext>
            </a:extLst>
          </p:cNvPr>
          <p:cNvSpPr>
            <a:spLocks noGrp="1"/>
          </p:cNvSpPr>
          <p:nvPr>
            <p:ph type="body" sz="half" idx="2"/>
          </p:nvPr>
        </p:nvSpPr>
        <p:spPr/>
        <p:txBody>
          <a:bodyPr anchor="ctr">
            <a:normAutofit/>
          </a:bodyPr>
          <a:lstStyle/>
          <a:p>
            <a:r>
              <a:rPr lang="en-US" sz="2400" dirty="0"/>
              <a:t>WHAT WILL YOU READ THAT IS NOT A PROFESSIONAL TEXT OR CLASSROOM TEXT?</a:t>
            </a:r>
          </a:p>
        </p:txBody>
      </p:sp>
      <p:pic>
        <p:nvPicPr>
          <p:cNvPr id="3074" name="Picture 2" descr="Plan Ahead for a Relaxing Summer Vacation - Leavitt Group News ...">
            <a:extLst>
              <a:ext uri="{FF2B5EF4-FFF2-40B4-BE49-F238E27FC236}">
                <a16:creationId xmlns:a16="http://schemas.microsoft.com/office/drawing/2014/main" id="{A013C207-BB3C-4967-BB02-FD4B3D5474F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745" r="67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2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BE</a:t>
            </a:r>
          </a:p>
        </p:txBody>
      </p:sp>
      <p:sp>
        <p:nvSpPr>
          <p:cNvPr id="3" name="Content Placeholder 2"/>
          <p:cNvSpPr>
            <a:spLocks noGrp="1"/>
          </p:cNvSpPr>
          <p:nvPr>
            <p:ph idx="1"/>
          </p:nvPr>
        </p:nvSpPr>
        <p:spPr/>
        <p:txBody>
          <a:bodyPr>
            <a:normAutofit/>
          </a:bodyPr>
          <a:lstStyle/>
          <a:p>
            <a:r>
              <a:rPr lang="en-US" sz="3600" dirty="0"/>
              <a:t>As usual: traditional opening and school year </a:t>
            </a:r>
          </a:p>
          <a:p>
            <a:r>
              <a:rPr lang="en-US" sz="3600" dirty="0"/>
              <a:t>Open as usual; school year disrupted</a:t>
            </a:r>
          </a:p>
          <a:p>
            <a:r>
              <a:rPr lang="en-US" sz="3600" dirty="0"/>
              <a:t>Remote opening </a:t>
            </a:r>
          </a:p>
          <a:p>
            <a:r>
              <a:rPr lang="en-US" sz="3600" dirty="0"/>
              <a:t>Blend – alternating days, some students don’t return to the classroom</a:t>
            </a: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799"/>
            <a:ext cx="6858002" cy="2259623"/>
          </a:xfrm>
        </p:spPr>
        <p:txBody>
          <a:bodyPr/>
          <a:lstStyle/>
          <a:p>
            <a:r>
              <a:rPr lang="en-US" dirty="0"/>
              <a:t>HOW DO WE PLAN FOR THE UNKNOWN?</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F4F80-CD30-4E55-A8D9-016DE131AAB4}"/>
              </a:ext>
            </a:extLst>
          </p:cNvPr>
          <p:cNvSpPr>
            <a:spLocks noGrp="1"/>
          </p:cNvSpPr>
          <p:nvPr>
            <p:ph type="title"/>
          </p:nvPr>
        </p:nvSpPr>
        <p:spPr/>
        <p:txBody>
          <a:bodyPr/>
          <a:lstStyle/>
          <a:p>
            <a:r>
              <a:rPr lang="en-US" dirty="0"/>
              <a:t>RETHINK OUR FRAME</a:t>
            </a:r>
          </a:p>
        </p:txBody>
      </p:sp>
      <p:sp>
        <p:nvSpPr>
          <p:cNvPr id="5" name="Content Placeholder 4">
            <a:extLst>
              <a:ext uri="{FF2B5EF4-FFF2-40B4-BE49-F238E27FC236}">
                <a16:creationId xmlns:a16="http://schemas.microsoft.com/office/drawing/2014/main" id="{22AA0CDF-0753-4E38-BE4A-B5F767961780}"/>
              </a:ext>
            </a:extLst>
          </p:cNvPr>
          <p:cNvSpPr>
            <a:spLocks noGrp="1"/>
          </p:cNvSpPr>
          <p:nvPr>
            <p:ph idx="1"/>
          </p:nvPr>
        </p:nvSpPr>
        <p:spPr/>
        <p:txBody>
          <a:bodyPr/>
          <a:lstStyle/>
          <a:p>
            <a:r>
              <a:rPr lang="en-US" dirty="0"/>
              <a:t>What is the </a:t>
            </a:r>
            <a:r>
              <a:rPr lang="en-US" b="1" dirty="0"/>
              <a:t>input </a:t>
            </a:r>
            <a:r>
              <a:rPr lang="en-US" dirty="0"/>
              <a:t>(resources or stimulus) for learning? </a:t>
            </a:r>
          </a:p>
          <a:p>
            <a:r>
              <a:rPr lang="en-US" dirty="0"/>
              <a:t>We focus on text as our source – but can we consider “text” to be any form of </a:t>
            </a:r>
            <a:r>
              <a:rPr lang="en-US" b="1" dirty="0"/>
              <a:t>input</a:t>
            </a:r>
            <a:r>
              <a:rPr lang="en-US" dirty="0"/>
              <a:t>?</a:t>
            </a:r>
          </a:p>
          <a:p>
            <a:pPr lvl="1"/>
            <a:r>
              <a:rPr lang="en-US" dirty="0"/>
              <a:t>Print</a:t>
            </a:r>
          </a:p>
          <a:p>
            <a:pPr lvl="1"/>
            <a:r>
              <a:rPr lang="en-US" dirty="0"/>
              <a:t>Digital</a:t>
            </a:r>
          </a:p>
          <a:p>
            <a:pPr lvl="1"/>
            <a:r>
              <a:rPr lang="en-US" dirty="0"/>
              <a:t>Audio</a:t>
            </a:r>
          </a:p>
          <a:p>
            <a:pPr lvl="1"/>
            <a:r>
              <a:rPr lang="en-US" dirty="0"/>
              <a:t>Video</a:t>
            </a:r>
          </a:p>
          <a:p>
            <a:pPr lvl="1"/>
            <a:r>
              <a:rPr lang="en-US" dirty="0"/>
              <a:t>Visual </a:t>
            </a:r>
          </a:p>
        </p:txBody>
      </p:sp>
    </p:spTree>
    <p:extLst>
      <p:ext uri="{BB962C8B-B14F-4D97-AF65-F5344CB8AC3E}">
        <p14:creationId xmlns:p14="http://schemas.microsoft.com/office/powerpoint/2010/main" val="235164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F4F80-CD30-4E55-A8D9-016DE131AAB4}"/>
              </a:ext>
            </a:extLst>
          </p:cNvPr>
          <p:cNvSpPr>
            <a:spLocks noGrp="1"/>
          </p:cNvSpPr>
          <p:nvPr>
            <p:ph type="title"/>
          </p:nvPr>
        </p:nvSpPr>
        <p:spPr/>
        <p:txBody>
          <a:bodyPr/>
          <a:lstStyle/>
          <a:p>
            <a:r>
              <a:rPr lang="en-US" dirty="0"/>
              <a:t>RETHINK OUR FRAME</a:t>
            </a:r>
          </a:p>
        </p:txBody>
      </p:sp>
      <p:sp>
        <p:nvSpPr>
          <p:cNvPr id="5" name="Content Placeholder 4">
            <a:extLst>
              <a:ext uri="{FF2B5EF4-FFF2-40B4-BE49-F238E27FC236}">
                <a16:creationId xmlns:a16="http://schemas.microsoft.com/office/drawing/2014/main" id="{22AA0CDF-0753-4E38-BE4A-B5F767961780}"/>
              </a:ext>
            </a:extLst>
          </p:cNvPr>
          <p:cNvSpPr>
            <a:spLocks noGrp="1"/>
          </p:cNvSpPr>
          <p:nvPr>
            <p:ph idx="1"/>
          </p:nvPr>
        </p:nvSpPr>
        <p:spPr/>
        <p:txBody>
          <a:bodyPr/>
          <a:lstStyle/>
          <a:p>
            <a:r>
              <a:rPr lang="en-US" dirty="0"/>
              <a:t>What is the </a:t>
            </a:r>
            <a:r>
              <a:rPr lang="en-US" b="1" dirty="0"/>
              <a:t>output </a:t>
            </a:r>
            <a:r>
              <a:rPr lang="en-US" dirty="0"/>
              <a:t>or artifact of learning? </a:t>
            </a:r>
          </a:p>
          <a:p>
            <a:r>
              <a:rPr lang="en-US" dirty="0"/>
              <a:t>Can we prepare for various forms of </a:t>
            </a:r>
            <a:r>
              <a:rPr lang="en-US" b="1" dirty="0"/>
              <a:t>output</a:t>
            </a:r>
            <a:r>
              <a:rPr lang="en-US" dirty="0"/>
              <a:t>?</a:t>
            </a:r>
          </a:p>
          <a:p>
            <a:pPr lvl="1"/>
            <a:r>
              <a:rPr lang="en-US" dirty="0"/>
              <a:t>Print</a:t>
            </a:r>
          </a:p>
          <a:p>
            <a:pPr lvl="1"/>
            <a:r>
              <a:rPr lang="en-US" dirty="0"/>
              <a:t>Digital</a:t>
            </a:r>
          </a:p>
          <a:p>
            <a:pPr lvl="1"/>
            <a:r>
              <a:rPr lang="en-US" dirty="0"/>
              <a:t>Audio</a:t>
            </a:r>
          </a:p>
          <a:p>
            <a:pPr lvl="1"/>
            <a:r>
              <a:rPr lang="en-US" dirty="0"/>
              <a:t>Video</a:t>
            </a:r>
          </a:p>
          <a:p>
            <a:pPr lvl="1"/>
            <a:r>
              <a:rPr lang="en-US" dirty="0"/>
              <a:t>Visual </a:t>
            </a:r>
          </a:p>
        </p:txBody>
      </p:sp>
    </p:spTree>
    <p:extLst>
      <p:ext uri="{BB962C8B-B14F-4D97-AF65-F5344CB8AC3E}">
        <p14:creationId xmlns:p14="http://schemas.microsoft.com/office/powerpoint/2010/main" val="198529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FOCUS</a:t>
            </a:r>
            <a:endParaRPr dirty="0"/>
          </a:p>
        </p:txBody>
      </p:sp>
      <p:sp>
        <p:nvSpPr>
          <p:cNvPr id="14" name="Content Placeholder 13"/>
          <p:cNvSpPr>
            <a:spLocks noGrp="1"/>
          </p:cNvSpPr>
          <p:nvPr>
            <p:ph idx="1"/>
          </p:nvPr>
        </p:nvSpPr>
        <p:spPr/>
        <p:txBody>
          <a:bodyPr/>
          <a:lstStyle/>
          <a:p>
            <a:r>
              <a:rPr lang="en-US" dirty="0"/>
              <a:t>Set clear goals, but not too many</a:t>
            </a:r>
          </a:p>
          <a:p>
            <a:r>
              <a:rPr lang="en-US" dirty="0"/>
              <a:t>Cluster standards to develop those goals</a:t>
            </a:r>
          </a:p>
          <a:p>
            <a:r>
              <a:rPr lang="en-US" dirty="0"/>
              <a:t>Focus on the learning before the doing </a:t>
            </a:r>
          </a:p>
          <a:p>
            <a:r>
              <a:rPr lang="en-US" dirty="0"/>
              <a:t>Determine success criteria before developing tasks</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A6C9-540F-4A86-A484-D19AF29CAD3E}"/>
              </a:ext>
            </a:extLst>
          </p:cNvPr>
          <p:cNvSpPr>
            <a:spLocks noGrp="1"/>
          </p:cNvSpPr>
          <p:nvPr>
            <p:ph type="title"/>
          </p:nvPr>
        </p:nvSpPr>
        <p:spPr/>
        <p:txBody>
          <a:bodyPr/>
          <a:lstStyle/>
          <a:p>
            <a:r>
              <a:rPr lang="en-US" dirty="0"/>
              <a:t>DIVERSIFY</a:t>
            </a:r>
          </a:p>
        </p:txBody>
      </p:sp>
      <p:sp>
        <p:nvSpPr>
          <p:cNvPr id="3" name="Content Placeholder 2">
            <a:extLst>
              <a:ext uri="{FF2B5EF4-FFF2-40B4-BE49-F238E27FC236}">
                <a16:creationId xmlns:a16="http://schemas.microsoft.com/office/drawing/2014/main" id="{FB2F6C90-FD8B-46E9-8FD5-9C55D7730B18}"/>
              </a:ext>
            </a:extLst>
          </p:cNvPr>
          <p:cNvSpPr>
            <a:spLocks noGrp="1"/>
          </p:cNvSpPr>
          <p:nvPr>
            <p:ph idx="1"/>
          </p:nvPr>
        </p:nvSpPr>
        <p:spPr/>
        <p:txBody>
          <a:bodyPr/>
          <a:lstStyle/>
          <a:p>
            <a:r>
              <a:rPr lang="en-US" dirty="0"/>
              <a:t>In your current units of study – </a:t>
            </a:r>
          </a:p>
          <a:p>
            <a:pPr lvl="1"/>
            <a:r>
              <a:rPr lang="en-US" dirty="0"/>
              <a:t>Do you have texts that reflect our various contexts for learning?</a:t>
            </a:r>
          </a:p>
          <a:p>
            <a:pPr lvl="1"/>
            <a:r>
              <a:rPr lang="en-US" dirty="0"/>
              <a:t>Do you have opportunities for collaboration, differentiation, and feedback in different formats? </a:t>
            </a:r>
          </a:p>
          <a:p>
            <a:pPr lvl="1"/>
            <a:r>
              <a:rPr lang="en-US" dirty="0"/>
              <a:t>Have you included a variety of forms of presentation – traditional, digital, otherwise? </a:t>
            </a:r>
          </a:p>
          <a:p>
            <a:endParaRPr lang="en-US" dirty="0"/>
          </a:p>
        </p:txBody>
      </p:sp>
    </p:spTree>
    <p:extLst>
      <p:ext uri="{BB962C8B-B14F-4D97-AF65-F5344CB8AC3E}">
        <p14:creationId xmlns:p14="http://schemas.microsoft.com/office/powerpoint/2010/main" val="37527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A58F-B29B-4382-8981-80B05EE902EA}"/>
              </a:ext>
            </a:extLst>
          </p:cNvPr>
          <p:cNvSpPr>
            <a:spLocks noGrp="1"/>
          </p:cNvSpPr>
          <p:nvPr>
            <p:ph type="title"/>
          </p:nvPr>
        </p:nvSpPr>
        <p:spPr/>
        <p:txBody>
          <a:bodyPr/>
          <a:lstStyle/>
          <a:p>
            <a:r>
              <a:rPr lang="en-US" dirty="0"/>
              <a:t>SIMPLIFY</a:t>
            </a:r>
          </a:p>
        </p:txBody>
      </p:sp>
      <p:sp>
        <p:nvSpPr>
          <p:cNvPr id="3" name="Content Placeholder 2">
            <a:extLst>
              <a:ext uri="{FF2B5EF4-FFF2-40B4-BE49-F238E27FC236}">
                <a16:creationId xmlns:a16="http://schemas.microsoft.com/office/drawing/2014/main" id="{3687B1DD-322A-40B4-8E5D-7341E106B1ED}"/>
              </a:ext>
            </a:extLst>
          </p:cNvPr>
          <p:cNvSpPr>
            <a:spLocks noGrp="1"/>
          </p:cNvSpPr>
          <p:nvPr>
            <p:ph idx="1"/>
          </p:nvPr>
        </p:nvSpPr>
        <p:spPr/>
        <p:txBody>
          <a:bodyPr/>
          <a:lstStyle/>
          <a:p>
            <a:r>
              <a:rPr lang="en-US" dirty="0"/>
              <a:t>Be practical – use the media most accessible to your students</a:t>
            </a:r>
          </a:p>
          <a:p>
            <a:r>
              <a:rPr lang="en-US" dirty="0"/>
              <a:t>Consider equity – develop </a:t>
            </a:r>
            <a:r>
              <a:rPr lang="en-US" i="1" dirty="0"/>
              <a:t>personalized</a:t>
            </a:r>
            <a:r>
              <a:rPr lang="en-US" dirty="0"/>
              <a:t> approaches (which does not mean a unique plan for each student)</a:t>
            </a:r>
          </a:p>
          <a:p>
            <a:r>
              <a:rPr lang="en-US" dirty="0"/>
              <a:t>Plan your professional choice board – know how you will </a:t>
            </a:r>
            <a:r>
              <a:rPr lang="en-US" b="1" dirty="0"/>
              <a:t>pivot</a:t>
            </a:r>
            <a:r>
              <a:rPr lang="en-US" dirty="0"/>
              <a:t> as needed </a:t>
            </a:r>
          </a:p>
        </p:txBody>
      </p:sp>
    </p:spTree>
    <p:extLst>
      <p:ext uri="{BB962C8B-B14F-4D97-AF65-F5344CB8AC3E}">
        <p14:creationId xmlns:p14="http://schemas.microsoft.com/office/powerpoint/2010/main" val="67787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89FA263FB5543BC7163C05C51A54B" ma:contentTypeVersion="13" ma:contentTypeDescription="Create a new document." ma:contentTypeScope="" ma:versionID="11c721f48a8fc0a3f0a04e3720974aa9">
  <xsd:schema xmlns:xsd="http://www.w3.org/2001/XMLSchema" xmlns:xs="http://www.w3.org/2001/XMLSchema" xmlns:p="http://schemas.microsoft.com/office/2006/metadata/properties" xmlns:ns3="e2c2f301-4a03-4ece-b5a5-e8fe594b9300" xmlns:ns4="5ca6cff0-282a-474a-8a9a-e57004c19a3a" targetNamespace="http://schemas.microsoft.com/office/2006/metadata/properties" ma:root="true" ma:fieldsID="70b8ce6f86489f07bf11e3f6c70efa1b" ns3:_="" ns4:_="">
    <xsd:import namespace="e2c2f301-4a03-4ece-b5a5-e8fe594b9300"/>
    <xsd:import namespace="5ca6cff0-282a-474a-8a9a-e57004c19a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f301-4a03-4ece-b5a5-e8fe594b93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6cff0-282a-474a-8a9a-e57004c19a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BF1846-39AD-44ED-83D0-31A8E7686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2f301-4a03-4ece-b5a5-e8fe594b9300"/>
    <ds:schemaRef ds:uri="5ca6cff0-282a-474a-8a9a-e57004c19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961E36-F37B-41FD-80C1-32FAB168DEDD}">
  <ds:schemaRefs>
    <ds:schemaRef ds:uri="http://schemas.microsoft.com/sharepoint/v3/contenttype/forms"/>
  </ds:schemaRefs>
</ds:datastoreItem>
</file>

<file path=customXml/itemProps3.xml><?xml version="1.0" encoding="utf-8"?>
<ds:datastoreItem xmlns:ds="http://schemas.openxmlformats.org/officeDocument/2006/customXml" ds:itemID="{E5DB1985-572A-4518-ABE1-C97F8DAFFBE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746</TotalTime>
  <Words>1086</Words>
  <Application>Microsoft Office PowerPoint</Application>
  <PresentationFormat>Widescreen</PresentationFormat>
  <Paragraphs>140</Paragraphs>
  <Slides>29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Segoe Print</vt:lpstr>
      <vt:lpstr>Times New Roman</vt:lpstr>
      <vt:lpstr>Nature Illustration 16x9</vt:lpstr>
      <vt:lpstr>PLANNING FOR THE NEXT NORMAL</vt:lpstr>
      <vt:lpstr>Session recorded May 19, 2020</vt:lpstr>
      <vt:lpstr>WHAT COULD BE</vt:lpstr>
      <vt:lpstr>HOW DO WE PLAN FOR THE UNKNOWN?</vt:lpstr>
      <vt:lpstr>RETHINK OUR FRAME</vt:lpstr>
      <vt:lpstr>RETHINK OUR FRAME</vt:lpstr>
      <vt:lpstr>FOCUS</vt:lpstr>
      <vt:lpstr>DIVERSIFY</vt:lpstr>
      <vt:lpstr>SIMPLIFY</vt:lpstr>
      <vt:lpstr>SO HOW DO WE DO IT?</vt:lpstr>
      <vt:lpstr>INPUT</vt:lpstr>
      <vt:lpstr>Input </vt:lpstr>
      <vt:lpstr>PowerPoint Presentation</vt:lpstr>
      <vt:lpstr>"We know that teaching by telling and learning by listening are a really weak form of learning. We know effective learning involves learning by doing, collaboration, mentoring, and coaching."</vt:lpstr>
      <vt:lpstr>Collaboration and Output</vt:lpstr>
      <vt:lpstr>PowerPoint Presentation</vt:lpstr>
      <vt:lpstr>Present and Respond</vt:lpstr>
      <vt:lpstr>Output </vt:lpstr>
      <vt:lpstr>PowerPoint Presentation</vt:lpstr>
      <vt:lpstr>Information, media, and digital literacies</vt:lpstr>
      <vt:lpstr>“Literacy” – what it currently means</vt:lpstr>
      <vt:lpstr>HOW WE WILL HELP</vt:lpstr>
      <vt:lpstr>POLL</vt:lpstr>
      <vt:lpstr>Resources </vt:lpstr>
      <vt:lpstr>Professional Learning June - August</vt:lpstr>
      <vt:lpstr>Resources to access now</vt:lpstr>
      <vt:lpstr>What to do next</vt:lpstr>
      <vt:lpstr>What to do next</vt:lpstr>
      <vt:lpstr>STAND 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THE NEXT NORMAL</dc:title>
  <dc:creator>Dunton, Morgan</dc:creator>
  <cp:lastModifiedBy>Dunton, Morgan</cp:lastModifiedBy>
  <cp:revision>6</cp:revision>
  <dcterms:created xsi:type="dcterms:W3CDTF">2020-05-14T13:34:14Z</dcterms:created>
  <dcterms:modified xsi:type="dcterms:W3CDTF">2020-05-20T12:50:28Z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0x0101008F489FA263FB5543BC7163C05C51A54B</vt:lpwstr>
  </property>
</Properties>
</file>