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sldIdLst>
    <p:sldId id="256" r:id="rId2"/>
    <p:sldId id="258" r:id="rId3"/>
    <p:sldId id="259" r:id="rId4"/>
    <p:sldId id="260" r:id="rId5"/>
    <p:sldId id="262" r:id="rId6"/>
    <p:sldId id="264" r:id="rId7"/>
    <p:sldId id="263" r:id="rId8"/>
    <p:sldId id="265" r:id="rId9"/>
    <p:sldId id="261" r:id="rId10"/>
    <p:sldId id="257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2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D0EAFD-0477-2A47-A888-461806590275}" type="doc">
      <dgm:prSet loTypeId="urn:microsoft.com/office/officeart/2005/8/layout/hProcess6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5626723A-4CD0-164F-9ACA-BF05C5B59C47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Short-term</a:t>
          </a:r>
        </a:p>
      </dgm:t>
    </dgm:pt>
    <dgm:pt modelId="{1E89A4DC-751E-0C44-B43D-0293C2D162A6}" type="parTrans" cxnId="{E9587EFA-7710-CB48-9D5C-563DBC706738}">
      <dgm:prSet/>
      <dgm:spPr/>
      <dgm:t>
        <a:bodyPr/>
        <a:lstStyle/>
        <a:p>
          <a:endParaRPr lang="en-US"/>
        </a:p>
      </dgm:t>
    </dgm:pt>
    <dgm:pt modelId="{338FA94E-AFCE-164C-A139-DB31EAD8DB9F}" type="sibTrans" cxnId="{E9587EFA-7710-CB48-9D5C-563DBC706738}">
      <dgm:prSet/>
      <dgm:spPr/>
      <dgm:t>
        <a:bodyPr/>
        <a:lstStyle/>
        <a:p>
          <a:endParaRPr lang="en-US"/>
        </a:p>
      </dgm:t>
    </dgm:pt>
    <dgm:pt modelId="{31B616C5-59FC-8649-B542-42A77E1E23AD}">
      <dgm:prSet phldrT="[Text]" custT="1"/>
      <dgm:spPr/>
      <dgm:t>
        <a:bodyPr/>
        <a:lstStyle/>
        <a:p>
          <a:r>
            <a:rPr lang="en-US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5-7 items</a:t>
          </a:r>
        </a:p>
      </dgm:t>
    </dgm:pt>
    <dgm:pt modelId="{EDFD0BF2-4E81-5243-B3E2-347F348E0623}" type="parTrans" cxnId="{6CAD3F89-2A94-1343-9A39-ED5F3E710181}">
      <dgm:prSet/>
      <dgm:spPr/>
      <dgm:t>
        <a:bodyPr/>
        <a:lstStyle/>
        <a:p>
          <a:endParaRPr lang="en-US"/>
        </a:p>
      </dgm:t>
    </dgm:pt>
    <dgm:pt modelId="{F5863DC5-023A-D742-B543-1D99F5EC95FA}" type="sibTrans" cxnId="{6CAD3F89-2A94-1343-9A39-ED5F3E710181}">
      <dgm:prSet/>
      <dgm:spPr/>
      <dgm:t>
        <a:bodyPr/>
        <a:lstStyle/>
        <a:p>
          <a:endParaRPr lang="en-US"/>
        </a:p>
      </dgm:t>
    </dgm:pt>
    <dgm:pt modelId="{F4B356FF-5B32-B247-99E7-B63593939643}">
      <dgm:prSet phldrT="[Text]" custT="1"/>
      <dgm:spPr/>
      <dgm:t>
        <a:bodyPr/>
        <a:lstStyle/>
        <a:p>
          <a:r>
            <a:rPr lang="en-US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18 sec.</a:t>
          </a:r>
        </a:p>
      </dgm:t>
    </dgm:pt>
    <dgm:pt modelId="{EC2839F0-1D1C-1241-8084-DF597DE75EAA}" type="parTrans" cxnId="{9587604B-2A30-B648-B7F4-CFBE9A5D2A26}">
      <dgm:prSet/>
      <dgm:spPr/>
      <dgm:t>
        <a:bodyPr/>
        <a:lstStyle/>
        <a:p>
          <a:endParaRPr lang="en-US"/>
        </a:p>
      </dgm:t>
    </dgm:pt>
    <dgm:pt modelId="{A64E0F6C-C321-734B-94A4-2A5837A46072}" type="sibTrans" cxnId="{9587604B-2A30-B648-B7F4-CFBE9A5D2A26}">
      <dgm:prSet/>
      <dgm:spPr/>
      <dgm:t>
        <a:bodyPr/>
        <a:lstStyle/>
        <a:p>
          <a:endParaRPr lang="en-US"/>
        </a:p>
      </dgm:t>
    </dgm:pt>
    <dgm:pt modelId="{CA900141-E44D-EE4E-9EC0-48C011950F8C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Working</a:t>
          </a:r>
        </a:p>
      </dgm:t>
    </dgm:pt>
    <dgm:pt modelId="{299C7898-CA07-994D-812C-3DA851016E98}" type="parTrans" cxnId="{78FFF972-45C4-CF43-9B14-6025F4219E52}">
      <dgm:prSet/>
      <dgm:spPr/>
      <dgm:t>
        <a:bodyPr/>
        <a:lstStyle/>
        <a:p>
          <a:endParaRPr lang="en-US"/>
        </a:p>
      </dgm:t>
    </dgm:pt>
    <dgm:pt modelId="{7330C526-AEAC-C94D-B4BD-D1FBBE40E14F}" type="sibTrans" cxnId="{78FFF972-45C4-CF43-9B14-6025F4219E52}">
      <dgm:prSet/>
      <dgm:spPr/>
      <dgm:t>
        <a:bodyPr/>
        <a:lstStyle/>
        <a:p>
          <a:endParaRPr lang="en-US"/>
        </a:p>
      </dgm:t>
    </dgm:pt>
    <dgm:pt modelId="{FE3529F4-397A-D742-BD31-A12FB6049595}">
      <dgm:prSet phldrT="[Text]" custT="1"/>
      <dgm:spPr/>
      <dgm:t>
        <a:bodyPr/>
        <a:lstStyle/>
        <a:p>
          <a:r>
            <a:rPr lang="en-US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5-9 cognitive tasks</a:t>
          </a:r>
        </a:p>
      </dgm:t>
    </dgm:pt>
    <dgm:pt modelId="{98A73004-6C22-884E-8D87-2688BEB7BA5E}" type="parTrans" cxnId="{217B5918-B309-2F43-841E-404EE0364731}">
      <dgm:prSet/>
      <dgm:spPr/>
      <dgm:t>
        <a:bodyPr/>
        <a:lstStyle/>
        <a:p>
          <a:endParaRPr lang="en-US"/>
        </a:p>
      </dgm:t>
    </dgm:pt>
    <dgm:pt modelId="{86EB1393-B028-C042-BF2D-B2CEA655EDD9}" type="sibTrans" cxnId="{217B5918-B309-2F43-841E-404EE0364731}">
      <dgm:prSet/>
      <dgm:spPr/>
      <dgm:t>
        <a:bodyPr/>
        <a:lstStyle/>
        <a:p>
          <a:endParaRPr lang="en-US"/>
        </a:p>
      </dgm:t>
    </dgm:pt>
    <dgm:pt modelId="{79210713-AF76-6E42-B1FD-0DBA795B206D}">
      <dgm:prSet phldrT="[Text]" custT="1"/>
      <dgm:spPr/>
      <dgm:t>
        <a:bodyPr/>
        <a:lstStyle/>
        <a:p>
          <a:r>
            <a:rPr lang="en-US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Culture influences processing</a:t>
          </a:r>
        </a:p>
      </dgm:t>
    </dgm:pt>
    <dgm:pt modelId="{4A5555BA-10E2-5442-80E3-0407DFEF4DEC}" type="parTrans" cxnId="{2304E8C2-E089-4949-A2E2-A47364EFD6A0}">
      <dgm:prSet/>
      <dgm:spPr/>
      <dgm:t>
        <a:bodyPr/>
        <a:lstStyle/>
        <a:p>
          <a:endParaRPr lang="en-US"/>
        </a:p>
      </dgm:t>
    </dgm:pt>
    <dgm:pt modelId="{E0086A1D-BA6E-A54F-8AD0-44D3B4C2A9F7}" type="sibTrans" cxnId="{2304E8C2-E089-4949-A2E2-A47364EFD6A0}">
      <dgm:prSet/>
      <dgm:spPr/>
      <dgm:t>
        <a:bodyPr/>
        <a:lstStyle/>
        <a:p>
          <a:endParaRPr lang="en-US"/>
        </a:p>
      </dgm:t>
    </dgm:pt>
    <dgm:pt modelId="{D238DE56-A0D7-4F47-A1F6-E4AEA78E1090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Long-term</a:t>
          </a:r>
        </a:p>
      </dgm:t>
    </dgm:pt>
    <dgm:pt modelId="{FF4C887B-EB22-1B46-A4F4-5C4CB5607000}" type="parTrans" cxnId="{DC79ABB3-8A1B-4F44-86D5-FB8922B58425}">
      <dgm:prSet/>
      <dgm:spPr/>
      <dgm:t>
        <a:bodyPr/>
        <a:lstStyle/>
        <a:p>
          <a:endParaRPr lang="en-US"/>
        </a:p>
      </dgm:t>
    </dgm:pt>
    <dgm:pt modelId="{EDDFF96D-A384-3447-8BB5-E0DAFD045A76}" type="sibTrans" cxnId="{DC79ABB3-8A1B-4F44-86D5-FB8922B58425}">
      <dgm:prSet/>
      <dgm:spPr/>
      <dgm:t>
        <a:bodyPr/>
        <a:lstStyle/>
        <a:p>
          <a:endParaRPr lang="en-US"/>
        </a:p>
      </dgm:t>
    </dgm:pt>
    <dgm:pt modelId="{13BDD6C9-AAAA-9649-9B42-7C714BC742C7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2 days</a:t>
          </a:r>
        </a:p>
      </dgm:t>
    </dgm:pt>
    <dgm:pt modelId="{357158BB-D586-AE45-A1EA-96CB3BA1659B}" type="parTrans" cxnId="{CF1DBB89-B782-2E42-9A5E-6B8F11C7B080}">
      <dgm:prSet/>
      <dgm:spPr/>
      <dgm:t>
        <a:bodyPr/>
        <a:lstStyle/>
        <a:p>
          <a:endParaRPr lang="en-US"/>
        </a:p>
      </dgm:t>
    </dgm:pt>
    <dgm:pt modelId="{26A6BB73-0C63-3941-AE2A-698B1B7FBA62}" type="sibTrans" cxnId="{CF1DBB89-B782-2E42-9A5E-6B8F11C7B080}">
      <dgm:prSet/>
      <dgm:spPr/>
      <dgm:t>
        <a:bodyPr/>
        <a:lstStyle/>
        <a:p>
          <a:endParaRPr lang="en-US"/>
        </a:p>
      </dgm:t>
    </dgm:pt>
    <dgm:pt modelId="{B80786E1-645B-0F45-B546-1AA396CA6398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Declarative v. Procedural</a:t>
          </a:r>
        </a:p>
      </dgm:t>
    </dgm:pt>
    <dgm:pt modelId="{A5EC4B47-E6BF-A74B-A124-233DBADAF945}" type="parTrans" cxnId="{8895BCAC-4105-4E4B-90D2-813D3EA1B5D4}">
      <dgm:prSet/>
      <dgm:spPr/>
      <dgm:t>
        <a:bodyPr/>
        <a:lstStyle/>
        <a:p>
          <a:endParaRPr lang="en-US"/>
        </a:p>
      </dgm:t>
    </dgm:pt>
    <dgm:pt modelId="{AD933FD7-8FDB-054F-9B65-54017A2245FC}" type="sibTrans" cxnId="{8895BCAC-4105-4E4B-90D2-813D3EA1B5D4}">
      <dgm:prSet/>
      <dgm:spPr/>
      <dgm:t>
        <a:bodyPr/>
        <a:lstStyle/>
        <a:p>
          <a:endParaRPr lang="en-US"/>
        </a:p>
      </dgm:t>
    </dgm:pt>
    <dgm:pt modelId="{13C48313-40C5-084B-9E4F-06C7D94E154B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Sensory Data</a:t>
          </a:r>
        </a:p>
      </dgm:t>
    </dgm:pt>
    <dgm:pt modelId="{87A62E0B-DAEF-ED4F-B54D-D8B24C265CC5}" type="parTrans" cxnId="{D1063AC4-A9F8-1940-AF7A-DA32007C7476}">
      <dgm:prSet/>
      <dgm:spPr/>
      <dgm:t>
        <a:bodyPr/>
        <a:lstStyle/>
        <a:p>
          <a:endParaRPr lang="en-US"/>
        </a:p>
      </dgm:t>
    </dgm:pt>
    <dgm:pt modelId="{5D239FE4-0370-4F43-B1C6-C1C97817F843}" type="sibTrans" cxnId="{D1063AC4-A9F8-1940-AF7A-DA32007C7476}">
      <dgm:prSet/>
      <dgm:spPr/>
      <dgm:t>
        <a:bodyPr/>
        <a:lstStyle/>
        <a:p>
          <a:endParaRPr lang="en-US"/>
        </a:p>
      </dgm:t>
    </dgm:pt>
    <dgm:pt modelId="{7743EBA9-226C-2644-A1B2-0882A6A39D8B}">
      <dgm:prSet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Decode the world around us</a:t>
          </a:r>
        </a:p>
      </dgm:t>
    </dgm:pt>
    <dgm:pt modelId="{3A250533-B2C7-174F-BAD1-9FEF3C1CD372}" type="parTrans" cxnId="{BE8FFE59-50B0-134B-8D46-D9099AC8627C}">
      <dgm:prSet/>
      <dgm:spPr/>
      <dgm:t>
        <a:bodyPr/>
        <a:lstStyle/>
        <a:p>
          <a:endParaRPr lang="en-US"/>
        </a:p>
      </dgm:t>
    </dgm:pt>
    <dgm:pt modelId="{87CF619D-5937-9444-B0F5-9ED7F1202CFB}" type="sibTrans" cxnId="{BE8FFE59-50B0-134B-8D46-D9099AC8627C}">
      <dgm:prSet/>
      <dgm:spPr/>
      <dgm:t>
        <a:bodyPr/>
        <a:lstStyle/>
        <a:p>
          <a:endParaRPr lang="en-US"/>
        </a:p>
      </dgm:t>
    </dgm:pt>
    <dgm:pt modelId="{5222B8A0-5B9B-EC45-8573-5A2B24217977}">
      <dgm:prSet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Culture influence decoding</a:t>
          </a:r>
        </a:p>
      </dgm:t>
    </dgm:pt>
    <dgm:pt modelId="{4D2E5AFE-C7D1-A242-8D56-CE850C8021D3}" type="parTrans" cxnId="{18F2093A-D5FF-2A46-A98B-DF941B4FB775}">
      <dgm:prSet/>
      <dgm:spPr/>
      <dgm:t>
        <a:bodyPr/>
        <a:lstStyle/>
        <a:p>
          <a:endParaRPr lang="en-US"/>
        </a:p>
      </dgm:t>
    </dgm:pt>
    <dgm:pt modelId="{FAB158BE-C4A3-6B45-B90B-1E8E40D7117D}" type="sibTrans" cxnId="{18F2093A-D5FF-2A46-A98B-DF941B4FB775}">
      <dgm:prSet/>
      <dgm:spPr/>
      <dgm:t>
        <a:bodyPr/>
        <a:lstStyle/>
        <a:p>
          <a:endParaRPr lang="en-US"/>
        </a:p>
      </dgm:t>
    </dgm:pt>
    <dgm:pt modelId="{D7728CED-2069-684F-9BAC-17581D3E20AC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Culture influences encoding of memory</a:t>
          </a:r>
        </a:p>
      </dgm:t>
    </dgm:pt>
    <dgm:pt modelId="{2F620773-4EBA-744F-AB28-4B7719E66703}" type="parTrans" cxnId="{C7FEEE63-7C4D-BF48-86C9-50B0920FE27F}">
      <dgm:prSet/>
      <dgm:spPr/>
      <dgm:t>
        <a:bodyPr/>
        <a:lstStyle/>
        <a:p>
          <a:endParaRPr lang="en-US"/>
        </a:p>
      </dgm:t>
    </dgm:pt>
    <dgm:pt modelId="{2AE71C0D-2671-2146-A748-26ED5055A14C}" type="sibTrans" cxnId="{C7FEEE63-7C4D-BF48-86C9-50B0920FE27F}">
      <dgm:prSet/>
      <dgm:spPr/>
      <dgm:t>
        <a:bodyPr/>
        <a:lstStyle/>
        <a:p>
          <a:endParaRPr lang="en-US"/>
        </a:p>
      </dgm:t>
    </dgm:pt>
    <dgm:pt modelId="{0C2E09E7-6A2D-A94E-A187-8A7BF5C4470B}">
      <dgm:prSet phldrT="[Text]" custT="1"/>
      <dgm:spPr/>
      <dgm:t>
        <a:bodyPr/>
        <a:lstStyle/>
        <a:p>
          <a:r>
            <a:rPr lang="en-US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Culture influences emotional response</a:t>
          </a:r>
        </a:p>
      </dgm:t>
    </dgm:pt>
    <dgm:pt modelId="{6A865E1B-AA6E-794E-8EDF-363A204389B6}" type="parTrans" cxnId="{1C1BC320-537E-1D41-89A6-FF77F1433512}">
      <dgm:prSet/>
      <dgm:spPr/>
      <dgm:t>
        <a:bodyPr/>
        <a:lstStyle/>
        <a:p>
          <a:endParaRPr lang="en-US"/>
        </a:p>
      </dgm:t>
    </dgm:pt>
    <dgm:pt modelId="{384F9B68-C9FF-E248-A3F1-66929D42D4C0}" type="sibTrans" cxnId="{1C1BC320-537E-1D41-89A6-FF77F1433512}">
      <dgm:prSet/>
      <dgm:spPr/>
      <dgm:t>
        <a:bodyPr/>
        <a:lstStyle/>
        <a:p>
          <a:endParaRPr lang="en-US"/>
        </a:p>
      </dgm:t>
    </dgm:pt>
    <dgm:pt modelId="{F219DDF9-0FBF-BA4E-86D6-E2EF4D0B6D30}">
      <dgm:prSet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RAS, Limbic</a:t>
          </a:r>
        </a:p>
      </dgm:t>
    </dgm:pt>
    <dgm:pt modelId="{FD721651-98E1-3440-A31F-F46D3618B004}" type="parTrans" cxnId="{F6FAD050-29AE-B940-852B-C9697D90203B}">
      <dgm:prSet/>
      <dgm:spPr/>
      <dgm:t>
        <a:bodyPr/>
        <a:lstStyle/>
        <a:p>
          <a:endParaRPr lang="en-US"/>
        </a:p>
      </dgm:t>
    </dgm:pt>
    <dgm:pt modelId="{5B543F79-6ED9-174E-ADCA-FA616E6F9A96}" type="sibTrans" cxnId="{F6FAD050-29AE-B940-852B-C9697D90203B}">
      <dgm:prSet/>
      <dgm:spPr/>
      <dgm:t>
        <a:bodyPr/>
        <a:lstStyle/>
        <a:p>
          <a:endParaRPr lang="en-US"/>
        </a:p>
      </dgm:t>
    </dgm:pt>
    <dgm:pt modelId="{88B7FCE0-EFE9-F844-AC27-D95247323BB5}">
      <dgm:prSet phldrT="[Text]" custT="1"/>
      <dgm:spPr/>
      <dgm:t>
        <a:bodyPr/>
        <a:lstStyle/>
        <a:p>
          <a:r>
            <a:rPr lang="en-US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Limbic system </a:t>
          </a:r>
        </a:p>
      </dgm:t>
    </dgm:pt>
    <dgm:pt modelId="{2BBC68DF-841F-4B4F-BB58-5986E51D992E}" type="parTrans" cxnId="{37C7F88F-ED89-8247-AFEE-597989FFDD64}">
      <dgm:prSet/>
      <dgm:spPr/>
      <dgm:t>
        <a:bodyPr/>
        <a:lstStyle/>
        <a:p>
          <a:endParaRPr lang="en-US"/>
        </a:p>
      </dgm:t>
    </dgm:pt>
    <dgm:pt modelId="{89787E11-FC54-CF4B-BA25-70259F3AE7A5}" type="sibTrans" cxnId="{37C7F88F-ED89-8247-AFEE-597989FFDD64}">
      <dgm:prSet/>
      <dgm:spPr/>
      <dgm:t>
        <a:bodyPr/>
        <a:lstStyle/>
        <a:p>
          <a:endParaRPr lang="en-US"/>
        </a:p>
      </dgm:t>
    </dgm:pt>
    <dgm:pt modelId="{3CC215A2-254C-BC46-B497-8EC675107AB8}">
      <dgm:prSet phldrT="[Text]" custT="1"/>
      <dgm:spPr/>
      <dgm:t>
        <a:bodyPr/>
        <a:lstStyle/>
        <a:p>
          <a:r>
            <a:rPr lang="en-US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Cerebrum</a:t>
          </a:r>
        </a:p>
      </dgm:t>
    </dgm:pt>
    <dgm:pt modelId="{BE604D66-4609-C349-9D8B-7C67AE6975AA}" type="parTrans" cxnId="{AEB51159-1600-8349-9BBF-917FEE0B2EEE}">
      <dgm:prSet/>
      <dgm:spPr/>
      <dgm:t>
        <a:bodyPr/>
        <a:lstStyle/>
        <a:p>
          <a:endParaRPr lang="en-US"/>
        </a:p>
      </dgm:t>
    </dgm:pt>
    <dgm:pt modelId="{D746DD05-6861-9A42-A91A-5C4C15ABC4C1}" type="sibTrans" cxnId="{AEB51159-1600-8349-9BBF-917FEE0B2EEE}">
      <dgm:prSet/>
      <dgm:spPr/>
      <dgm:t>
        <a:bodyPr/>
        <a:lstStyle/>
        <a:p>
          <a:endParaRPr lang="en-US"/>
        </a:p>
      </dgm:t>
    </dgm:pt>
    <dgm:pt modelId="{0253D9FE-E500-1444-AD7E-D3CC17249E91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Cerebrum</a:t>
          </a:r>
        </a:p>
      </dgm:t>
    </dgm:pt>
    <dgm:pt modelId="{9C4A6D13-3842-4E48-96E1-9041ADDCAA36}" type="parTrans" cxnId="{C8A857C7-8C0F-F04F-B37E-46ABA999B95C}">
      <dgm:prSet/>
      <dgm:spPr/>
      <dgm:t>
        <a:bodyPr/>
        <a:lstStyle/>
        <a:p>
          <a:endParaRPr lang="en-US"/>
        </a:p>
      </dgm:t>
    </dgm:pt>
    <dgm:pt modelId="{34B6C104-C43B-3146-A5AC-596939536151}" type="sibTrans" cxnId="{C8A857C7-8C0F-F04F-B37E-46ABA999B95C}">
      <dgm:prSet/>
      <dgm:spPr/>
      <dgm:t>
        <a:bodyPr/>
        <a:lstStyle/>
        <a:p>
          <a:endParaRPr lang="en-US"/>
        </a:p>
      </dgm:t>
    </dgm:pt>
    <dgm:pt modelId="{1FA56282-5B78-E84B-934B-6E9FDBF94057}">
      <dgm:prSet phldrT="[Text]" custT="1"/>
      <dgm:spPr/>
      <dgm:t>
        <a:bodyPr/>
        <a:lstStyle/>
        <a:p>
          <a:r>
            <a:rPr lang="en-US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4 processes</a:t>
          </a:r>
        </a:p>
      </dgm:t>
    </dgm:pt>
    <dgm:pt modelId="{3631B3F4-2FD9-8A4B-AEB7-B25CA0BFB620}" type="parTrans" cxnId="{F6E9991E-4AFF-1048-B2AA-2838A7CDBF57}">
      <dgm:prSet/>
      <dgm:spPr/>
      <dgm:t>
        <a:bodyPr/>
        <a:lstStyle/>
        <a:p>
          <a:endParaRPr lang="en-US"/>
        </a:p>
      </dgm:t>
    </dgm:pt>
    <dgm:pt modelId="{3DE586A0-8224-BD41-817C-651CE7311E4C}" type="sibTrans" cxnId="{F6E9991E-4AFF-1048-B2AA-2838A7CDBF57}">
      <dgm:prSet/>
      <dgm:spPr/>
      <dgm:t>
        <a:bodyPr/>
        <a:lstStyle/>
        <a:p>
          <a:endParaRPr lang="en-US"/>
        </a:p>
      </dgm:t>
    </dgm:pt>
    <dgm:pt modelId="{AAC5BC55-F665-1B42-B59A-8B6463F9BA6C}" type="pres">
      <dgm:prSet presAssocID="{C5D0EAFD-0477-2A47-A888-461806590275}" presName="theList" presStyleCnt="0">
        <dgm:presLayoutVars>
          <dgm:dir/>
          <dgm:animLvl val="lvl"/>
          <dgm:resizeHandles val="exact"/>
        </dgm:presLayoutVars>
      </dgm:prSet>
      <dgm:spPr/>
    </dgm:pt>
    <dgm:pt modelId="{DCCF59A3-BF83-F646-A84D-987352EEFE27}" type="pres">
      <dgm:prSet presAssocID="{13C48313-40C5-084B-9E4F-06C7D94E154B}" presName="compNode" presStyleCnt="0"/>
      <dgm:spPr/>
    </dgm:pt>
    <dgm:pt modelId="{899F2F4B-7095-9043-9A44-E95AB02CFB46}" type="pres">
      <dgm:prSet presAssocID="{13C48313-40C5-084B-9E4F-06C7D94E154B}" presName="noGeometry" presStyleCnt="0"/>
      <dgm:spPr/>
    </dgm:pt>
    <dgm:pt modelId="{B7C8AC65-8E6E-E34C-9BFA-6F3268C6E699}" type="pres">
      <dgm:prSet presAssocID="{13C48313-40C5-084B-9E4F-06C7D94E154B}" presName="childTextVisible" presStyleLbl="bgAccFollowNode1" presStyleIdx="0" presStyleCnt="4" custScaleY="189092">
        <dgm:presLayoutVars>
          <dgm:bulletEnabled val="1"/>
        </dgm:presLayoutVars>
      </dgm:prSet>
      <dgm:spPr/>
    </dgm:pt>
    <dgm:pt modelId="{986F348F-C773-C14B-8351-022655061E6E}" type="pres">
      <dgm:prSet presAssocID="{13C48313-40C5-084B-9E4F-06C7D94E154B}" presName="childTextHidden" presStyleLbl="bgAccFollowNode1" presStyleIdx="0" presStyleCnt="4"/>
      <dgm:spPr/>
    </dgm:pt>
    <dgm:pt modelId="{819DF2F8-5CB4-F945-8872-19F2C5BF618E}" type="pres">
      <dgm:prSet presAssocID="{13C48313-40C5-084B-9E4F-06C7D94E154B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90694278-D2C2-154A-9F83-07BE743371F9}" type="pres">
      <dgm:prSet presAssocID="{13C48313-40C5-084B-9E4F-06C7D94E154B}" presName="aSpace" presStyleCnt="0"/>
      <dgm:spPr/>
    </dgm:pt>
    <dgm:pt modelId="{E569B1CC-104A-EB4C-A4ED-12821043675C}" type="pres">
      <dgm:prSet presAssocID="{5626723A-4CD0-164F-9ACA-BF05C5B59C47}" presName="compNode" presStyleCnt="0"/>
      <dgm:spPr/>
    </dgm:pt>
    <dgm:pt modelId="{9B21E2F0-4BC6-F949-BB09-54BF0E75399D}" type="pres">
      <dgm:prSet presAssocID="{5626723A-4CD0-164F-9ACA-BF05C5B59C47}" presName="noGeometry" presStyleCnt="0"/>
      <dgm:spPr/>
    </dgm:pt>
    <dgm:pt modelId="{FE198129-1AF5-644B-AFEA-976FABCF7FFA}" type="pres">
      <dgm:prSet presAssocID="{5626723A-4CD0-164F-9ACA-BF05C5B59C47}" presName="childTextVisible" presStyleLbl="bgAccFollowNode1" presStyleIdx="1" presStyleCnt="4" custScaleY="190230" custLinFactNeighborX="-1494" custLinFactNeighborY="-570">
        <dgm:presLayoutVars>
          <dgm:bulletEnabled val="1"/>
        </dgm:presLayoutVars>
      </dgm:prSet>
      <dgm:spPr/>
    </dgm:pt>
    <dgm:pt modelId="{2AD8A8D5-0F10-1642-8F63-C5AA89118DF9}" type="pres">
      <dgm:prSet presAssocID="{5626723A-4CD0-164F-9ACA-BF05C5B59C47}" presName="childTextHidden" presStyleLbl="bgAccFollowNode1" presStyleIdx="1" presStyleCnt="4"/>
      <dgm:spPr/>
    </dgm:pt>
    <dgm:pt modelId="{A11040ED-7B2F-9746-AF89-606762C2943B}" type="pres">
      <dgm:prSet presAssocID="{5626723A-4CD0-164F-9ACA-BF05C5B59C47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AA4F3C9E-32A9-BE4D-8437-CBE558C0A343}" type="pres">
      <dgm:prSet presAssocID="{5626723A-4CD0-164F-9ACA-BF05C5B59C47}" presName="aSpace" presStyleCnt="0"/>
      <dgm:spPr/>
    </dgm:pt>
    <dgm:pt modelId="{B2F0694A-5152-AC47-82EB-4EE4D9F6C7EF}" type="pres">
      <dgm:prSet presAssocID="{CA900141-E44D-EE4E-9EC0-48C011950F8C}" presName="compNode" presStyleCnt="0"/>
      <dgm:spPr/>
    </dgm:pt>
    <dgm:pt modelId="{1C5F423E-906D-7542-8FBF-547E20BC0D05}" type="pres">
      <dgm:prSet presAssocID="{CA900141-E44D-EE4E-9EC0-48C011950F8C}" presName="noGeometry" presStyleCnt="0"/>
      <dgm:spPr/>
    </dgm:pt>
    <dgm:pt modelId="{C67CBA97-5808-E04A-A56A-5263A4DAA25F}" type="pres">
      <dgm:prSet presAssocID="{CA900141-E44D-EE4E-9EC0-48C011950F8C}" presName="childTextVisible" presStyleLbl="bgAccFollowNode1" presStyleIdx="2" presStyleCnt="4" custScaleY="180072">
        <dgm:presLayoutVars>
          <dgm:bulletEnabled val="1"/>
        </dgm:presLayoutVars>
      </dgm:prSet>
      <dgm:spPr/>
    </dgm:pt>
    <dgm:pt modelId="{B6D65151-4954-D148-A5C5-BDA2098D61E1}" type="pres">
      <dgm:prSet presAssocID="{CA900141-E44D-EE4E-9EC0-48C011950F8C}" presName="childTextHidden" presStyleLbl="bgAccFollowNode1" presStyleIdx="2" presStyleCnt="4"/>
      <dgm:spPr/>
    </dgm:pt>
    <dgm:pt modelId="{CC23B4C4-8C79-F247-BB55-A24BC8686F4A}" type="pres">
      <dgm:prSet presAssocID="{CA900141-E44D-EE4E-9EC0-48C011950F8C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401B82E0-DB27-F545-B946-E1D02D08FF13}" type="pres">
      <dgm:prSet presAssocID="{CA900141-E44D-EE4E-9EC0-48C011950F8C}" presName="aSpace" presStyleCnt="0"/>
      <dgm:spPr/>
    </dgm:pt>
    <dgm:pt modelId="{45F6E0DA-D060-4B41-946B-F8093B3C1EA0}" type="pres">
      <dgm:prSet presAssocID="{D238DE56-A0D7-4F47-A1F6-E4AEA78E1090}" presName="compNode" presStyleCnt="0"/>
      <dgm:spPr/>
    </dgm:pt>
    <dgm:pt modelId="{202E059E-F731-3842-B991-A4C902908C5F}" type="pres">
      <dgm:prSet presAssocID="{D238DE56-A0D7-4F47-A1F6-E4AEA78E1090}" presName="noGeometry" presStyleCnt="0"/>
      <dgm:spPr/>
    </dgm:pt>
    <dgm:pt modelId="{93831541-B8E5-484D-8D7A-98536971F06F}" type="pres">
      <dgm:prSet presAssocID="{D238DE56-A0D7-4F47-A1F6-E4AEA78E1090}" presName="childTextVisible" presStyleLbl="bgAccFollowNode1" presStyleIdx="3" presStyleCnt="4" custScaleY="182389" custLinFactNeighborX="260" custLinFactNeighborY="-3921">
        <dgm:presLayoutVars>
          <dgm:bulletEnabled val="1"/>
        </dgm:presLayoutVars>
      </dgm:prSet>
      <dgm:spPr/>
    </dgm:pt>
    <dgm:pt modelId="{5F5F6C36-A735-3043-95E6-7823068F1D1D}" type="pres">
      <dgm:prSet presAssocID="{D238DE56-A0D7-4F47-A1F6-E4AEA78E1090}" presName="childTextHidden" presStyleLbl="bgAccFollowNode1" presStyleIdx="3" presStyleCnt="4"/>
      <dgm:spPr/>
    </dgm:pt>
    <dgm:pt modelId="{D021C9AB-EAB1-C243-BD21-5365052B848B}" type="pres">
      <dgm:prSet presAssocID="{D238DE56-A0D7-4F47-A1F6-E4AEA78E1090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99F7C704-5F61-5540-8180-A86D2082E00C}" type="presOf" srcId="{FE3529F4-397A-D742-BD31-A12FB6049595}" destId="{C67CBA97-5808-E04A-A56A-5263A4DAA25F}" srcOrd="0" destOrd="0" presId="urn:microsoft.com/office/officeart/2005/8/layout/hProcess6"/>
    <dgm:cxn modelId="{99EFF20C-5A22-8142-B5CC-9624F54887BB}" type="presOf" srcId="{CA900141-E44D-EE4E-9EC0-48C011950F8C}" destId="{CC23B4C4-8C79-F247-BB55-A24BC8686F4A}" srcOrd="0" destOrd="0" presId="urn:microsoft.com/office/officeart/2005/8/layout/hProcess6"/>
    <dgm:cxn modelId="{48FBA412-113B-CE4F-A39D-837A4B150FEE}" type="presOf" srcId="{0C2E09E7-6A2D-A94E-A187-8A7BF5C4470B}" destId="{2AD8A8D5-0F10-1642-8F63-C5AA89118DF9}" srcOrd="1" destOrd="2" presId="urn:microsoft.com/office/officeart/2005/8/layout/hProcess6"/>
    <dgm:cxn modelId="{217B5918-B309-2F43-841E-404EE0364731}" srcId="{CA900141-E44D-EE4E-9EC0-48C011950F8C}" destId="{FE3529F4-397A-D742-BD31-A12FB6049595}" srcOrd="0" destOrd="0" parTransId="{98A73004-6C22-884E-8D87-2688BEB7BA5E}" sibTransId="{86EB1393-B028-C042-BF2D-B2CEA655EDD9}"/>
    <dgm:cxn modelId="{1482A11C-0363-7E4D-ABB2-25A60A924A1C}" type="presOf" srcId="{B80786E1-645B-0F45-B546-1AA396CA6398}" destId="{93831541-B8E5-484D-8D7A-98536971F06F}" srcOrd="0" destOrd="1" presId="urn:microsoft.com/office/officeart/2005/8/layout/hProcess6"/>
    <dgm:cxn modelId="{CE19B81D-6AED-F046-8AB3-A307EDF0B030}" type="presOf" srcId="{0253D9FE-E500-1444-AD7E-D3CC17249E91}" destId="{93831541-B8E5-484D-8D7A-98536971F06F}" srcOrd="0" destOrd="3" presId="urn:microsoft.com/office/officeart/2005/8/layout/hProcess6"/>
    <dgm:cxn modelId="{F6E9991E-4AFF-1048-B2AA-2838A7CDBF57}" srcId="{CA900141-E44D-EE4E-9EC0-48C011950F8C}" destId="{1FA56282-5B78-E84B-934B-6E9FDBF94057}" srcOrd="1" destOrd="0" parTransId="{3631B3F4-2FD9-8A4B-AEB7-B25CA0BFB620}" sibTransId="{3DE586A0-8224-BD41-817C-651CE7311E4C}"/>
    <dgm:cxn modelId="{1C1BC320-537E-1D41-89A6-FF77F1433512}" srcId="{5626723A-4CD0-164F-9ACA-BF05C5B59C47}" destId="{0C2E09E7-6A2D-A94E-A187-8A7BF5C4470B}" srcOrd="2" destOrd="0" parTransId="{6A865E1B-AA6E-794E-8EDF-363A204389B6}" sibTransId="{384F9B68-C9FF-E248-A3F1-66929D42D4C0}"/>
    <dgm:cxn modelId="{C4EF3123-5A43-614C-9F58-DF340A3E6D12}" type="presOf" srcId="{1FA56282-5B78-E84B-934B-6E9FDBF94057}" destId="{C67CBA97-5808-E04A-A56A-5263A4DAA25F}" srcOrd="0" destOrd="1" presId="urn:microsoft.com/office/officeart/2005/8/layout/hProcess6"/>
    <dgm:cxn modelId="{E00F4A29-0425-9549-BA50-47A5078BC06F}" type="presOf" srcId="{5222B8A0-5B9B-EC45-8573-5A2B24217977}" destId="{B7C8AC65-8E6E-E34C-9BFA-6F3268C6E699}" srcOrd="0" destOrd="1" presId="urn:microsoft.com/office/officeart/2005/8/layout/hProcess6"/>
    <dgm:cxn modelId="{FF4E352E-E34C-BC44-A314-31131DEA7454}" type="presOf" srcId="{1FA56282-5B78-E84B-934B-6E9FDBF94057}" destId="{B6D65151-4954-D148-A5C5-BDA2098D61E1}" srcOrd="1" destOrd="1" presId="urn:microsoft.com/office/officeart/2005/8/layout/hProcess6"/>
    <dgm:cxn modelId="{18F2093A-D5FF-2A46-A98B-DF941B4FB775}" srcId="{13C48313-40C5-084B-9E4F-06C7D94E154B}" destId="{5222B8A0-5B9B-EC45-8573-5A2B24217977}" srcOrd="1" destOrd="0" parTransId="{4D2E5AFE-C7D1-A242-8D56-CE850C8021D3}" sibTransId="{FAB158BE-C4A3-6B45-B90B-1E8E40D7117D}"/>
    <dgm:cxn modelId="{1B26983D-7AD8-CF46-905F-78BF7F8D7791}" type="presOf" srcId="{79210713-AF76-6E42-B1FD-0DBA795B206D}" destId="{C67CBA97-5808-E04A-A56A-5263A4DAA25F}" srcOrd="0" destOrd="2" presId="urn:microsoft.com/office/officeart/2005/8/layout/hProcess6"/>
    <dgm:cxn modelId="{2E99E244-22C5-8C42-ACE2-4F51F698B438}" type="presOf" srcId="{7743EBA9-226C-2644-A1B2-0882A6A39D8B}" destId="{B7C8AC65-8E6E-E34C-9BFA-6F3268C6E699}" srcOrd="0" destOrd="0" presId="urn:microsoft.com/office/officeart/2005/8/layout/hProcess6"/>
    <dgm:cxn modelId="{9587604B-2A30-B648-B7F4-CFBE9A5D2A26}" srcId="{5626723A-4CD0-164F-9ACA-BF05C5B59C47}" destId="{F4B356FF-5B32-B247-99E7-B63593939643}" srcOrd="1" destOrd="0" parTransId="{EC2839F0-1D1C-1241-8084-DF597DE75EAA}" sibTransId="{A64E0F6C-C321-734B-94A4-2A5837A46072}"/>
    <dgm:cxn modelId="{0CEC644E-9140-D34B-A8D2-533190F6565D}" type="presOf" srcId="{3CC215A2-254C-BC46-B497-8EC675107AB8}" destId="{B6D65151-4954-D148-A5C5-BDA2098D61E1}" srcOrd="1" destOrd="3" presId="urn:microsoft.com/office/officeart/2005/8/layout/hProcess6"/>
    <dgm:cxn modelId="{0290754F-F502-4D43-BD88-C0843ECFCFCB}" type="presOf" srcId="{F219DDF9-0FBF-BA4E-86D6-E2EF4D0B6D30}" destId="{986F348F-C773-C14B-8351-022655061E6E}" srcOrd="1" destOrd="2" presId="urn:microsoft.com/office/officeart/2005/8/layout/hProcess6"/>
    <dgm:cxn modelId="{F6FAD050-29AE-B940-852B-C9697D90203B}" srcId="{13C48313-40C5-084B-9E4F-06C7D94E154B}" destId="{F219DDF9-0FBF-BA4E-86D6-E2EF4D0B6D30}" srcOrd="2" destOrd="0" parTransId="{FD721651-98E1-3440-A31F-F46D3618B004}" sibTransId="{5B543F79-6ED9-174E-ADCA-FA616E6F9A96}"/>
    <dgm:cxn modelId="{AEB51159-1600-8349-9BBF-917FEE0B2EEE}" srcId="{CA900141-E44D-EE4E-9EC0-48C011950F8C}" destId="{3CC215A2-254C-BC46-B497-8EC675107AB8}" srcOrd="3" destOrd="0" parTransId="{BE604D66-4609-C349-9D8B-7C67AE6975AA}" sibTransId="{D746DD05-6861-9A42-A91A-5C4C15ABC4C1}"/>
    <dgm:cxn modelId="{BE8FFE59-50B0-134B-8D46-D9099AC8627C}" srcId="{13C48313-40C5-084B-9E4F-06C7D94E154B}" destId="{7743EBA9-226C-2644-A1B2-0882A6A39D8B}" srcOrd="0" destOrd="0" parTransId="{3A250533-B2C7-174F-BAD1-9FEF3C1CD372}" sibTransId="{87CF619D-5937-9444-B0F5-9ED7F1202CFB}"/>
    <dgm:cxn modelId="{A105975C-35CF-4A4C-A884-C87F2B6507D8}" type="presOf" srcId="{C5D0EAFD-0477-2A47-A888-461806590275}" destId="{AAC5BC55-F665-1B42-B59A-8B6463F9BA6C}" srcOrd="0" destOrd="0" presId="urn:microsoft.com/office/officeart/2005/8/layout/hProcess6"/>
    <dgm:cxn modelId="{C7FEEE63-7C4D-BF48-86C9-50B0920FE27F}" srcId="{D238DE56-A0D7-4F47-A1F6-E4AEA78E1090}" destId="{D7728CED-2069-684F-9BAC-17581D3E20AC}" srcOrd="2" destOrd="0" parTransId="{2F620773-4EBA-744F-AB28-4B7719E66703}" sibTransId="{2AE71C0D-2671-2146-A748-26ED5055A14C}"/>
    <dgm:cxn modelId="{73656864-E5E1-8B43-934B-64A15D9D66B6}" type="presOf" srcId="{13C48313-40C5-084B-9E4F-06C7D94E154B}" destId="{819DF2F8-5CB4-F945-8872-19F2C5BF618E}" srcOrd="0" destOrd="0" presId="urn:microsoft.com/office/officeart/2005/8/layout/hProcess6"/>
    <dgm:cxn modelId="{6F95F06E-B5E5-AD4C-B6B2-8DBC68B08B34}" type="presOf" srcId="{D238DE56-A0D7-4F47-A1F6-E4AEA78E1090}" destId="{D021C9AB-EAB1-C243-BD21-5365052B848B}" srcOrd="0" destOrd="0" presId="urn:microsoft.com/office/officeart/2005/8/layout/hProcess6"/>
    <dgm:cxn modelId="{78FFF972-45C4-CF43-9B14-6025F4219E52}" srcId="{C5D0EAFD-0477-2A47-A888-461806590275}" destId="{CA900141-E44D-EE4E-9EC0-48C011950F8C}" srcOrd="2" destOrd="0" parTransId="{299C7898-CA07-994D-812C-3DA851016E98}" sibTransId="{7330C526-AEAC-C94D-B4BD-D1FBBE40E14F}"/>
    <dgm:cxn modelId="{0F11A275-1D46-0E43-9607-DEB82AABD148}" type="presOf" srcId="{F219DDF9-0FBF-BA4E-86D6-E2EF4D0B6D30}" destId="{B7C8AC65-8E6E-E34C-9BFA-6F3268C6E699}" srcOrd="0" destOrd="2" presId="urn:microsoft.com/office/officeart/2005/8/layout/hProcess6"/>
    <dgm:cxn modelId="{23CCF87C-960F-444E-8E21-D3C05BB2D10D}" type="presOf" srcId="{B80786E1-645B-0F45-B546-1AA396CA6398}" destId="{5F5F6C36-A735-3043-95E6-7823068F1D1D}" srcOrd="1" destOrd="1" presId="urn:microsoft.com/office/officeart/2005/8/layout/hProcess6"/>
    <dgm:cxn modelId="{C141D180-B789-6E40-84E7-5A7400327128}" type="presOf" srcId="{0C2E09E7-6A2D-A94E-A187-8A7BF5C4470B}" destId="{FE198129-1AF5-644B-AFEA-976FABCF7FFA}" srcOrd="0" destOrd="2" presId="urn:microsoft.com/office/officeart/2005/8/layout/hProcess6"/>
    <dgm:cxn modelId="{6CAD3F89-2A94-1343-9A39-ED5F3E710181}" srcId="{5626723A-4CD0-164F-9ACA-BF05C5B59C47}" destId="{31B616C5-59FC-8649-B542-42A77E1E23AD}" srcOrd="0" destOrd="0" parTransId="{EDFD0BF2-4E81-5243-B3E2-347F348E0623}" sibTransId="{F5863DC5-023A-D742-B543-1D99F5EC95FA}"/>
    <dgm:cxn modelId="{CF1DBB89-B782-2E42-9A5E-6B8F11C7B080}" srcId="{D238DE56-A0D7-4F47-A1F6-E4AEA78E1090}" destId="{13BDD6C9-AAAA-9649-9B42-7C714BC742C7}" srcOrd="0" destOrd="0" parTransId="{357158BB-D586-AE45-A1EA-96CB3BA1659B}" sibTransId="{26A6BB73-0C63-3941-AE2A-698B1B7FBA62}"/>
    <dgm:cxn modelId="{37C7F88F-ED89-8247-AFEE-597989FFDD64}" srcId="{5626723A-4CD0-164F-9ACA-BF05C5B59C47}" destId="{88B7FCE0-EFE9-F844-AC27-D95247323BB5}" srcOrd="3" destOrd="0" parTransId="{2BBC68DF-841F-4B4F-BB58-5986E51D992E}" sibTransId="{89787E11-FC54-CF4B-BA25-70259F3AE7A5}"/>
    <dgm:cxn modelId="{E2415594-6803-8E40-A508-9B5E548F66D6}" type="presOf" srcId="{F4B356FF-5B32-B247-99E7-B63593939643}" destId="{2AD8A8D5-0F10-1642-8F63-C5AA89118DF9}" srcOrd="1" destOrd="1" presId="urn:microsoft.com/office/officeart/2005/8/layout/hProcess6"/>
    <dgm:cxn modelId="{A23DAB98-913C-7042-B119-4353524A5DCF}" type="presOf" srcId="{D7728CED-2069-684F-9BAC-17581D3E20AC}" destId="{5F5F6C36-A735-3043-95E6-7823068F1D1D}" srcOrd="1" destOrd="2" presId="urn:microsoft.com/office/officeart/2005/8/layout/hProcess6"/>
    <dgm:cxn modelId="{8895BCAC-4105-4E4B-90D2-813D3EA1B5D4}" srcId="{D238DE56-A0D7-4F47-A1F6-E4AEA78E1090}" destId="{B80786E1-645B-0F45-B546-1AA396CA6398}" srcOrd="1" destOrd="0" parTransId="{A5EC4B47-E6BF-A74B-A124-233DBADAF945}" sibTransId="{AD933FD7-8FDB-054F-9B65-54017A2245FC}"/>
    <dgm:cxn modelId="{CCA740AE-ACA6-8048-A009-4AB89D6857A9}" type="presOf" srcId="{13BDD6C9-AAAA-9649-9B42-7C714BC742C7}" destId="{93831541-B8E5-484D-8D7A-98536971F06F}" srcOrd="0" destOrd="0" presId="urn:microsoft.com/office/officeart/2005/8/layout/hProcess6"/>
    <dgm:cxn modelId="{7BC050AE-0CBA-444E-87FC-E988503A3715}" type="presOf" srcId="{13BDD6C9-AAAA-9649-9B42-7C714BC742C7}" destId="{5F5F6C36-A735-3043-95E6-7823068F1D1D}" srcOrd="1" destOrd="0" presId="urn:microsoft.com/office/officeart/2005/8/layout/hProcess6"/>
    <dgm:cxn modelId="{7F42CAAE-2A69-BF46-B2C5-BCD06152BAA2}" type="presOf" srcId="{D7728CED-2069-684F-9BAC-17581D3E20AC}" destId="{93831541-B8E5-484D-8D7A-98536971F06F}" srcOrd="0" destOrd="2" presId="urn:microsoft.com/office/officeart/2005/8/layout/hProcess6"/>
    <dgm:cxn modelId="{7FC4DBAE-AC6C-454A-8C53-8DD169272AC2}" type="presOf" srcId="{FE3529F4-397A-D742-BD31-A12FB6049595}" destId="{B6D65151-4954-D148-A5C5-BDA2098D61E1}" srcOrd="1" destOrd="0" presId="urn:microsoft.com/office/officeart/2005/8/layout/hProcess6"/>
    <dgm:cxn modelId="{DFCDA4B2-7F87-4E44-A6D9-39485500A280}" type="presOf" srcId="{88B7FCE0-EFE9-F844-AC27-D95247323BB5}" destId="{2AD8A8D5-0F10-1642-8F63-C5AA89118DF9}" srcOrd="1" destOrd="3" presId="urn:microsoft.com/office/officeart/2005/8/layout/hProcess6"/>
    <dgm:cxn modelId="{DC79ABB3-8A1B-4F44-86D5-FB8922B58425}" srcId="{C5D0EAFD-0477-2A47-A888-461806590275}" destId="{D238DE56-A0D7-4F47-A1F6-E4AEA78E1090}" srcOrd="3" destOrd="0" parTransId="{FF4C887B-EB22-1B46-A4F4-5C4CB5607000}" sibTransId="{EDDFF96D-A384-3447-8BB5-E0DAFD045A76}"/>
    <dgm:cxn modelId="{FB7262B7-419E-A04D-8B08-AF00CAA66B3D}" type="presOf" srcId="{79210713-AF76-6E42-B1FD-0DBA795B206D}" destId="{B6D65151-4954-D148-A5C5-BDA2098D61E1}" srcOrd="1" destOrd="2" presId="urn:microsoft.com/office/officeart/2005/8/layout/hProcess6"/>
    <dgm:cxn modelId="{2304E8C2-E089-4949-A2E2-A47364EFD6A0}" srcId="{CA900141-E44D-EE4E-9EC0-48C011950F8C}" destId="{79210713-AF76-6E42-B1FD-0DBA795B206D}" srcOrd="2" destOrd="0" parTransId="{4A5555BA-10E2-5442-80E3-0407DFEF4DEC}" sibTransId="{E0086A1D-BA6E-A54F-8AD0-44D3B4C2A9F7}"/>
    <dgm:cxn modelId="{A6C32DC4-1742-F343-9345-A7C3E42F7535}" type="presOf" srcId="{5626723A-4CD0-164F-9ACA-BF05C5B59C47}" destId="{A11040ED-7B2F-9746-AF89-606762C2943B}" srcOrd="0" destOrd="0" presId="urn:microsoft.com/office/officeart/2005/8/layout/hProcess6"/>
    <dgm:cxn modelId="{D1063AC4-A9F8-1940-AF7A-DA32007C7476}" srcId="{C5D0EAFD-0477-2A47-A888-461806590275}" destId="{13C48313-40C5-084B-9E4F-06C7D94E154B}" srcOrd="0" destOrd="0" parTransId="{87A62E0B-DAEF-ED4F-B54D-D8B24C265CC5}" sibTransId="{5D239FE4-0370-4F43-B1C6-C1C97817F843}"/>
    <dgm:cxn modelId="{CEFCD1C6-5768-1748-9D4F-15427297A4CA}" type="presOf" srcId="{88B7FCE0-EFE9-F844-AC27-D95247323BB5}" destId="{FE198129-1AF5-644B-AFEA-976FABCF7FFA}" srcOrd="0" destOrd="3" presId="urn:microsoft.com/office/officeart/2005/8/layout/hProcess6"/>
    <dgm:cxn modelId="{C8A857C7-8C0F-F04F-B37E-46ABA999B95C}" srcId="{D238DE56-A0D7-4F47-A1F6-E4AEA78E1090}" destId="{0253D9FE-E500-1444-AD7E-D3CC17249E91}" srcOrd="3" destOrd="0" parTransId="{9C4A6D13-3842-4E48-96E1-9041ADDCAA36}" sibTransId="{34B6C104-C43B-3146-A5AC-596939536151}"/>
    <dgm:cxn modelId="{7AA707CA-4681-FB4C-8866-8BE92ABAFA14}" type="presOf" srcId="{5222B8A0-5B9B-EC45-8573-5A2B24217977}" destId="{986F348F-C773-C14B-8351-022655061E6E}" srcOrd="1" destOrd="1" presId="urn:microsoft.com/office/officeart/2005/8/layout/hProcess6"/>
    <dgm:cxn modelId="{5C2C95E4-8C5E-2347-B392-C239FE627359}" type="presOf" srcId="{31B616C5-59FC-8649-B542-42A77E1E23AD}" destId="{FE198129-1AF5-644B-AFEA-976FABCF7FFA}" srcOrd="0" destOrd="0" presId="urn:microsoft.com/office/officeart/2005/8/layout/hProcess6"/>
    <dgm:cxn modelId="{915146E8-1081-8A49-9D03-651F47BE84D8}" type="presOf" srcId="{31B616C5-59FC-8649-B542-42A77E1E23AD}" destId="{2AD8A8D5-0F10-1642-8F63-C5AA89118DF9}" srcOrd="1" destOrd="0" presId="urn:microsoft.com/office/officeart/2005/8/layout/hProcess6"/>
    <dgm:cxn modelId="{EE9F51F0-6F0B-BC44-B6F0-07012BB4E8F4}" type="presOf" srcId="{3CC215A2-254C-BC46-B497-8EC675107AB8}" destId="{C67CBA97-5808-E04A-A56A-5263A4DAA25F}" srcOrd="0" destOrd="3" presId="urn:microsoft.com/office/officeart/2005/8/layout/hProcess6"/>
    <dgm:cxn modelId="{3FAF81F3-C293-9B4A-9580-9E4381C07666}" type="presOf" srcId="{7743EBA9-226C-2644-A1B2-0882A6A39D8B}" destId="{986F348F-C773-C14B-8351-022655061E6E}" srcOrd="1" destOrd="0" presId="urn:microsoft.com/office/officeart/2005/8/layout/hProcess6"/>
    <dgm:cxn modelId="{D67EEBF7-9882-9448-AA58-480986A3EB72}" type="presOf" srcId="{F4B356FF-5B32-B247-99E7-B63593939643}" destId="{FE198129-1AF5-644B-AFEA-976FABCF7FFA}" srcOrd="0" destOrd="1" presId="urn:microsoft.com/office/officeart/2005/8/layout/hProcess6"/>
    <dgm:cxn modelId="{E9587EFA-7710-CB48-9D5C-563DBC706738}" srcId="{C5D0EAFD-0477-2A47-A888-461806590275}" destId="{5626723A-4CD0-164F-9ACA-BF05C5B59C47}" srcOrd="1" destOrd="0" parTransId="{1E89A4DC-751E-0C44-B43D-0293C2D162A6}" sibTransId="{338FA94E-AFCE-164C-A139-DB31EAD8DB9F}"/>
    <dgm:cxn modelId="{435DC2FA-0333-1246-B2CC-64FAD7C3319F}" type="presOf" srcId="{0253D9FE-E500-1444-AD7E-D3CC17249E91}" destId="{5F5F6C36-A735-3043-95E6-7823068F1D1D}" srcOrd="1" destOrd="3" presId="urn:microsoft.com/office/officeart/2005/8/layout/hProcess6"/>
    <dgm:cxn modelId="{6690C048-8BE2-0544-A5EA-D5DA4CF7163C}" type="presParOf" srcId="{AAC5BC55-F665-1B42-B59A-8B6463F9BA6C}" destId="{DCCF59A3-BF83-F646-A84D-987352EEFE27}" srcOrd="0" destOrd="0" presId="urn:microsoft.com/office/officeart/2005/8/layout/hProcess6"/>
    <dgm:cxn modelId="{37F4EC96-4AF4-6146-B07E-40BBADF1F682}" type="presParOf" srcId="{DCCF59A3-BF83-F646-A84D-987352EEFE27}" destId="{899F2F4B-7095-9043-9A44-E95AB02CFB46}" srcOrd="0" destOrd="0" presId="urn:microsoft.com/office/officeart/2005/8/layout/hProcess6"/>
    <dgm:cxn modelId="{25A8456E-C7CA-3944-BFA1-AD3B85EDE76E}" type="presParOf" srcId="{DCCF59A3-BF83-F646-A84D-987352EEFE27}" destId="{B7C8AC65-8E6E-E34C-9BFA-6F3268C6E699}" srcOrd="1" destOrd="0" presId="urn:microsoft.com/office/officeart/2005/8/layout/hProcess6"/>
    <dgm:cxn modelId="{46298794-2D95-FA47-B3B1-A176EC07F75F}" type="presParOf" srcId="{DCCF59A3-BF83-F646-A84D-987352EEFE27}" destId="{986F348F-C773-C14B-8351-022655061E6E}" srcOrd="2" destOrd="0" presId="urn:microsoft.com/office/officeart/2005/8/layout/hProcess6"/>
    <dgm:cxn modelId="{EFD60E64-7E5B-0E49-BF75-9D83FC102344}" type="presParOf" srcId="{DCCF59A3-BF83-F646-A84D-987352EEFE27}" destId="{819DF2F8-5CB4-F945-8872-19F2C5BF618E}" srcOrd="3" destOrd="0" presId="urn:microsoft.com/office/officeart/2005/8/layout/hProcess6"/>
    <dgm:cxn modelId="{8274C16B-1E6D-2A47-846B-1C06711FDAFE}" type="presParOf" srcId="{AAC5BC55-F665-1B42-B59A-8B6463F9BA6C}" destId="{90694278-D2C2-154A-9F83-07BE743371F9}" srcOrd="1" destOrd="0" presId="urn:microsoft.com/office/officeart/2005/8/layout/hProcess6"/>
    <dgm:cxn modelId="{799D59C3-AC17-254C-8B68-B3D126AD1732}" type="presParOf" srcId="{AAC5BC55-F665-1B42-B59A-8B6463F9BA6C}" destId="{E569B1CC-104A-EB4C-A4ED-12821043675C}" srcOrd="2" destOrd="0" presId="urn:microsoft.com/office/officeart/2005/8/layout/hProcess6"/>
    <dgm:cxn modelId="{9C343F9B-07B4-AB4F-ACDA-35537C39EC49}" type="presParOf" srcId="{E569B1CC-104A-EB4C-A4ED-12821043675C}" destId="{9B21E2F0-4BC6-F949-BB09-54BF0E75399D}" srcOrd="0" destOrd="0" presId="urn:microsoft.com/office/officeart/2005/8/layout/hProcess6"/>
    <dgm:cxn modelId="{69321655-1313-6046-A0FD-15537B870F3B}" type="presParOf" srcId="{E569B1CC-104A-EB4C-A4ED-12821043675C}" destId="{FE198129-1AF5-644B-AFEA-976FABCF7FFA}" srcOrd="1" destOrd="0" presId="urn:microsoft.com/office/officeart/2005/8/layout/hProcess6"/>
    <dgm:cxn modelId="{D2133119-40E3-464E-B960-0092E751018C}" type="presParOf" srcId="{E569B1CC-104A-EB4C-A4ED-12821043675C}" destId="{2AD8A8D5-0F10-1642-8F63-C5AA89118DF9}" srcOrd="2" destOrd="0" presId="urn:microsoft.com/office/officeart/2005/8/layout/hProcess6"/>
    <dgm:cxn modelId="{6765BF2B-E6D8-5848-BA89-450D37459039}" type="presParOf" srcId="{E569B1CC-104A-EB4C-A4ED-12821043675C}" destId="{A11040ED-7B2F-9746-AF89-606762C2943B}" srcOrd="3" destOrd="0" presId="urn:microsoft.com/office/officeart/2005/8/layout/hProcess6"/>
    <dgm:cxn modelId="{93A39ED4-8FB5-0E4F-AA8B-833766ED11DF}" type="presParOf" srcId="{AAC5BC55-F665-1B42-B59A-8B6463F9BA6C}" destId="{AA4F3C9E-32A9-BE4D-8437-CBE558C0A343}" srcOrd="3" destOrd="0" presId="urn:microsoft.com/office/officeart/2005/8/layout/hProcess6"/>
    <dgm:cxn modelId="{4B9B775C-43CD-1246-83FA-FEA59775CB47}" type="presParOf" srcId="{AAC5BC55-F665-1B42-B59A-8B6463F9BA6C}" destId="{B2F0694A-5152-AC47-82EB-4EE4D9F6C7EF}" srcOrd="4" destOrd="0" presId="urn:microsoft.com/office/officeart/2005/8/layout/hProcess6"/>
    <dgm:cxn modelId="{084D7CBA-5959-CB4F-BAB2-A2F31535F675}" type="presParOf" srcId="{B2F0694A-5152-AC47-82EB-4EE4D9F6C7EF}" destId="{1C5F423E-906D-7542-8FBF-547E20BC0D05}" srcOrd="0" destOrd="0" presId="urn:microsoft.com/office/officeart/2005/8/layout/hProcess6"/>
    <dgm:cxn modelId="{C95C2BE0-C9F0-A44C-B612-C5E801DCFB43}" type="presParOf" srcId="{B2F0694A-5152-AC47-82EB-4EE4D9F6C7EF}" destId="{C67CBA97-5808-E04A-A56A-5263A4DAA25F}" srcOrd="1" destOrd="0" presId="urn:microsoft.com/office/officeart/2005/8/layout/hProcess6"/>
    <dgm:cxn modelId="{7F283C7C-7DDB-994B-8B28-681039417274}" type="presParOf" srcId="{B2F0694A-5152-AC47-82EB-4EE4D9F6C7EF}" destId="{B6D65151-4954-D148-A5C5-BDA2098D61E1}" srcOrd="2" destOrd="0" presId="urn:microsoft.com/office/officeart/2005/8/layout/hProcess6"/>
    <dgm:cxn modelId="{800F9E2B-7256-3847-8A54-8B73186213E6}" type="presParOf" srcId="{B2F0694A-5152-AC47-82EB-4EE4D9F6C7EF}" destId="{CC23B4C4-8C79-F247-BB55-A24BC8686F4A}" srcOrd="3" destOrd="0" presId="urn:microsoft.com/office/officeart/2005/8/layout/hProcess6"/>
    <dgm:cxn modelId="{9B84CD70-A33B-C64A-88E7-63D93453B913}" type="presParOf" srcId="{AAC5BC55-F665-1B42-B59A-8B6463F9BA6C}" destId="{401B82E0-DB27-F545-B946-E1D02D08FF13}" srcOrd="5" destOrd="0" presId="urn:microsoft.com/office/officeart/2005/8/layout/hProcess6"/>
    <dgm:cxn modelId="{9642B3FD-EFFF-8C46-80FF-F799728AA210}" type="presParOf" srcId="{AAC5BC55-F665-1B42-B59A-8B6463F9BA6C}" destId="{45F6E0DA-D060-4B41-946B-F8093B3C1EA0}" srcOrd="6" destOrd="0" presId="urn:microsoft.com/office/officeart/2005/8/layout/hProcess6"/>
    <dgm:cxn modelId="{54A43C0A-ADF9-5B46-97CF-AB3397267D96}" type="presParOf" srcId="{45F6E0DA-D060-4B41-946B-F8093B3C1EA0}" destId="{202E059E-F731-3842-B991-A4C902908C5F}" srcOrd="0" destOrd="0" presId="urn:microsoft.com/office/officeart/2005/8/layout/hProcess6"/>
    <dgm:cxn modelId="{494EED7B-B842-194D-84EC-7980C1913197}" type="presParOf" srcId="{45F6E0DA-D060-4B41-946B-F8093B3C1EA0}" destId="{93831541-B8E5-484D-8D7A-98536971F06F}" srcOrd="1" destOrd="0" presId="urn:microsoft.com/office/officeart/2005/8/layout/hProcess6"/>
    <dgm:cxn modelId="{5EEF093F-9AEC-CC4C-8102-91EA47E777D9}" type="presParOf" srcId="{45F6E0DA-D060-4B41-946B-F8093B3C1EA0}" destId="{5F5F6C36-A735-3043-95E6-7823068F1D1D}" srcOrd="2" destOrd="0" presId="urn:microsoft.com/office/officeart/2005/8/layout/hProcess6"/>
    <dgm:cxn modelId="{0F9F9C01-D9F1-7D4B-AC02-AF0FF60A5216}" type="presParOf" srcId="{45F6E0DA-D060-4B41-946B-F8093B3C1EA0}" destId="{D021C9AB-EAB1-C243-BD21-5365052B848B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8AC65-8E6E-E34C-9BFA-6F3268C6E699}">
      <dsp:nvSpPr>
        <dsp:cNvPr id="0" name=""/>
        <dsp:cNvSpPr/>
      </dsp:nvSpPr>
      <dsp:spPr>
        <a:xfrm>
          <a:off x="552305" y="272141"/>
          <a:ext cx="2186493" cy="3614059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Decode the world around us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Culture influence decoding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RAS, Limbic</a:t>
          </a:r>
        </a:p>
      </dsp:txBody>
      <dsp:txXfrm>
        <a:off x="1098929" y="814250"/>
        <a:ext cx="1065916" cy="2529841"/>
      </dsp:txXfrm>
    </dsp:sp>
    <dsp:sp modelId="{819DF2F8-5CB4-F945-8872-19F2C5BF618E}">
      <dsp:nvSpPr>
        <dsp:cNvPr id="0" name=""/>
        <dsp:cNvSpPr/>
      </dsp:nvSpPr>
      <dsp:spPr>
        <a:xfrm>
          <a:off x="5682" y="1532548"/>
          <a:ext cx="1093246" cy="10932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Sensory Data</a:t>
          </a:r>
        </a:p>
      </dsp:txBody>
      <dsp:txXfrm>
        <a:off x="165784" y="1692650"/>
        <a:ext cx="773042" cy="773042"/>
      </dsp:txXfrm>
    </dsp:sp>
    <dsp:sp modelId="{FE198129-1AF5-644B-AFEA-976FABCF7FFA}">
      <dsp:nvSpPr>
        <dsp:cNvPr id="0" name=""/>
        <dsp:cNvSpPr/>
      </dsp:nvSpPr>
      <dsp:spPr>
        <a:xfrm>
          <a:off x="3389412" y="250372"/>
          <a:ext cx="2186493" cy="3635809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5-7 items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18 sec.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Culture influences emotional response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Limbic system </a:t>
          </a:r>
        </a:p>
      </dsp:txBody>
      <dsp:txXfrm>
        <a:off x="3936035" y="795743"/>
        <a:ext cx="1065916" cy="2545067"/>
      </dsp:txXfrm>
    </dsp:sp>
    <dsp:sp modelId="{A11040ED-7B2F-9746-AF89-606762C2943B}">
      <dsp:nvSpPr>
        <dsp:cNvPr id="0" name=""/>
        <dsp:cNvSpPr/>
      </dsp:nvSpPr>
      <dsp:spPr>
        <a:xfrm>
          <a:off x="2875455" y="1532548"/>
          <a:ext cx="1093246" cy="10932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Short-term</a:t>
          </a:r>
        </a:p>
      </dsp:txBody>
      <dsp:txXfrm>
        <a:off x="3035557" y="1692650"/>
        <a:ext cx="773042" cy="773042"/>
      </dsp:txXfrm>
    </dsp:sp>
    <dsp:sp modelId="{C67CBA97-5808-E04A-A56A-5263A4DAA25F}">
      <dsp:nvSpPr>
        <dsp:cNvPr id="0" name=""/>
        <dsp:cNvSpPr/>
      </dsp:nvSpPr>
      <dsp:spPr>
        <a:xfrm>
          <a:off x="6291851" y="358339"/>
          <a:ext cx="2186493" cy="3441663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5-9 cognitive tasks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 processes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Culture influences processing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Cerebrum</a:t>
          </a:r>
        </a:p>
      </dsp:txBody>
      <dsp:txXfrm>
        <a:off x="6838474" y="874588"/>
        <a:ext cx="1065916" cy="2409165"/>
      </dsp:txXfrm>
    </dsp:sp>
    <dsp:sp modelId="{CC23B4C4-8C79-F247-BB55-A24BC8686F4A}">
      <dsp:nvSpPr>
        <dsp:cNvPr id="0" name=""/>
        <dsp:cNvSpPr/>
      </dsp:nvSpPr>
      <dsp:spPr>
        <a:xfrm>
          <a:off x="5745227" y="1532548"/>
          <a:ext cx="1093246" cy="10932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Working</a:t>
          </a:r>
        </a:p>
      </dsp:txBody>
      <dsp:txXfrm>
        <a:off x="5905329" y="1692650"/>
        <a:ext cx="773042" cy="773042"/>
      </dsp:txXfrm>
    </dsp:sp>
    <dsp:sp modelId="{93831541-B8E5-484D-8D7A-98536971F06F}">
      <dsp:nvSpPr>
        <dsp:cNvPr id="0" name=""/>
        <dsp:cNvSpPr/>
      </dsp:nvSpPr>
      <dsp:spPr>
        <a:xfrm>
          <a:off x="9167306" y="261256"/>
          <a:ext cx="2186493" cy="3485947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 days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Declarative v. Procedural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Culture influences encoding of memory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Cerebrum</a:t>
          </a:r>
        </a:p>
      </dsp:txBody>
      <dsp:txXfrm>
        <a:off x="9713929" y="784148"/>
        <a:ext cx="1065916" cy="2440163"/>
      </dsp:txXfrm>
    </dsp:sp>
    <dsp:sp modelId="{D021C9AB-EAB1-C243-BD21-5365052B848B}">
      <dsp:nvSpPr>
        <dsp:cNvPr id="0" name=""/>
        <dsp:cNvSpPr/>
      </dsp:nvSpPr>
      <dsp:spPr>
        <a:xfrm>
          <a:off x="8615000" y="1532548"/>
          <a:ext cx="1093246" cy="10932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Long-term</a:t>
          </a:r>
        </a:p>
      </dsp:txBody>
      <dsp:txXfrm>
        <a:off x="8775102" y="1692650"/>
        <a:ext cx="773042" cy="7730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5/20/20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127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45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58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5/20/20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515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5/20/20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63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5/20/20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7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5/20/20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21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5/20/20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33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5/20/20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57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5/20/20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9153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1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63" r:id="rId4"/>
    <p:sldLayoutId id="2147483664" r:id="rId5"/>
    <p:sldLayoutId id="2147483670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800" b="1" i="1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EE335F-A93A-44D1-9A23-360B9201EF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t="10116" b="5614"/>
          <a:stretch/>
        </p:blipFill>
        <p:spPr>
          <a:xfrm>
            <a:off x="1" y="10"/>
            <a:ext cx="12191999" cy="68579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B4A12B6-EF0D-43E8-8C17-4FAD4D276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>
              <a:lumMod val="85000"/>
              <a:lumOff val="15000"/>
              <a:alpha val="93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107525-0C02-447F-8A3F-553320A72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2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CF80FE-695A-4649-80FD-31621148B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>
            <a:normAutofit/>
          </a:bodyPr>
          <a:lstStyle/>
          <a:p>
            <a:r>
              <a:rPr lang="en-US" sz="5800" dirty="0"/>
              <a:t>The Brain and Culturally Relevant Pedagogy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E4FBCC-BC22-6B4C-AA0B-C0CE0AFE08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Dr. Dean P. Vesperman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7A42E3-05D8-4A0B-9D4E-20EF581E5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E9A54B-189D-4645-8254-FDC4210EC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11CE48F-D5E4-4520-AF1E-8F85CFBDA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1448851-39AD-4943-BF9C-C50704E08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A587109E-D7EC-124F-9C43-D25C463CC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7586" y="4695793"/>
            <a:ext cx="4324413" cy="21622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2125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5FAA58-0EDC-412F-A5F8-01968BE60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BA80B1-3B69-49C0-8AC9-716ABA57F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E1103-B264-49BE-BC2A-F4E40BD3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solidFill>
            <a:schemeClr val="accent1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1EDB0C-CA86-134A-BFEE-EC38F771F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887" y="1185059"/>
            <a:ext cx="3491832" cy="4487882"/>
          </a:xfrm>
        </p:spPr>
        <p:txBody>
          <a:bodyPr>
            <a:norm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</a:rPr>
              <a:t>Special Thanks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DA11B6-B538-4624-9628-98B823D76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3494" y="276008"/>
            <a:ext cx="6463060" cy="630598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B1CB5B-67A5-45DB-B8E1-7A09A642E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08842" y="438912"/>
            <a:ext cx="6132365" cy="598017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A9D10-3932-124F-93A8-6B2A7E1F0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36416"/>
            <a:ext cx="5178168" cy="4985169"/>
          </a:xfrm>
        </p:spPr>
        <p:txBody>
          <a:bodyPr anchor="ctr"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Joe Schmidt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Studies Specialist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Western Maine Regional Representative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Maine Department of Education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Zaretta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Hammond – Ready4Rigor</a:t>
            </a:r>
          </a:p>
        </p:txBody>
      </p:sp>
    </p:spTree>
    <p:extLst>
      <p:ext uri="{BB962C8B-B14F-4D97-AF65-F5344CB8AC3E}">
        <p14:creationId xmlns:p14="http://schemas.microsoft.com/office/powerpoint/2010/main" val="1723979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902AA-54C8-EF47-9B8B-129BF4091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EE90B-8BC6-2342-B42A-C2D5FA3B6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questions?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contact me: </a:t>
            </a:r>
            <a:r>
              <a:rPr lang="en-US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dean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.vesperman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@uwrf.edu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212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D2D66-77C8-3447-9A8C-E12C0CB07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1E11B-800E-7840-A364-08F24CABB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Taught social studies for 11 years in SE Wisconsin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Masters - brain-based learning from Cardinal Stritch University.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Ph.D. - Indiana University - minor in learning sciences.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research: how students and adults construct knowledge.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 social studies methods and educational psychology</a:t>
            </a:r>
          </a:p>
        </p:txBody>
      </p:sp>
    </p:spTree>
    <p:extLst>
      <p:ext uri="{BB962C8B-B14F-4D97-AF65-F5344CB8AC3E}">
        <p14:creationId xmlns:p14="http://schemas.microsoft.com/office/powerpoint/2010/main" val="1161807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3B9DC-E494-C845-AB95-DB8D3C1A1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916116"/>
          </a:xfrm>
        </p:spPr>
        <p:txBody>
          <a:bodyPr>
            <a:normAutofit/>
          </a:bodyPr>
          <a:lstStyle/>
          <a:p>
            <a:r>
              <a:rPr lang="en-US" sz="3200" dirty="0"/>
              <a:t>Brain-based learning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56084-0B0B-E94F-9EEF-3E45807B3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1404257"/>
            <a:ext cx="4957554" cy="463078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Heavily influenced by two trends.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expansion of our understanding of the biological aspects of learning in the last 20 years. 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neuroscience breakthroughs 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Neurotransmitters – 40 of them.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in cognitive sciences, artificial intelligence, and information processing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Seymour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Papert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22579A-FEC3-7243-A3D7-721EE7C47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368" y="1259174"/>
            <a:ext cx="4864100" cy="409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42D5108-A326-436F-BF2B-DD5A755DE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E41A4C-A65C-4C93-BC63-5CD836543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744" y="237744"/>
            <a:ext cx="837766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71A270-461B-4F51-800E-BA55C928A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8105394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6630B0-79EF-C24C-B351-406899126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4"/>
            <a:ext cx="7161246" cy="783436"/>
          </a:xfrm>
        </p:spPr>
        <p:txBody>
          <a:bodyPr>
            <a:normAutofit/>
          </a:bodyPr>
          <a:lstStyle/>
          <a:p>
            <a:r>
              <a:rPr lang="en-US" sz="3600" dirty="0"/>
              <a:t>Culturally relevant pedagogy</a:t>
            </a:r>
          </a:p>
        </p:txBody>
      </p:sp>
      <p:pic>
        <p:nvPicPr>
          <p:cNvPr id="5" name="Picture 4" descr="A person wearing glasses&#10;&#10;Description automatically generated">
            <a:extLst>
              <a:ext uri="{FF2B5EF4-FFF2-40B4-BE49-F238E27FC236}">
                <a16:creationId xmlns:a16="http://schemas.microsoft.com/office/drawing/2014/main" id="{E4E74A27-185A-F14C-973E-4F4004797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2478" y="2531928"/>
            <a:ext cx="1913015" cy="191301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ACFB7-AE5F-D744-9E44-389FE2DE1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1284513"/>
            <a:ext cx="7794171" cy="509451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Gloria Ladson Billings, Dr. Lisa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Delpit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Dr.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Zaretta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Hammond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Empowering students to retain their cultural identity and succeed academically.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Role culture plays in learning and knowledge construction. 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Culture = key lens </a:t>
            </a:r>
          </a:p>
          <a:p>
            <a:pPr lvl="2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children use culture to construct an understanding of the external world (Schema)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Language = key tool of knowledge construction. </a:t>
            </a:r>
          </a:p>
          <a:p>
            <a:pPr lvl="2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Language describes  the internal and external world - Schema</a:t>
            </a:r>
          </a:p>
          <a:p>
            <a:pPr lvl="2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 switching – constructing knowledge in vernacular and discipline.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Children cannot leave their culture at the schoolhouse door. </a:t>
            </a:r>
          </a:p>
          <a:p>
            <a:endParaRPr lang="en-US" dirty="0"/>
          </a:p>
        </p:txBody>
      </p:sp>
      <p:pic>
        <p:nvPicPr>
          <p:cNvPr id="4" name="Picture 3" descr="A person in a green shirt&#10;&#10;Description automatically generated">
            <a:extLst>
              <a:ext uri="{FF2B5EF4-FFF2-40B4-BE49-F238E27FC236}">
                <a16:creationId xmlns:a16="http://schemas.microsoft.com/office/drawing/2014/main" id="{4DE10180-BB15-C641-A24B-2AF58972C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477" y="356615"/>
            <a:ext cx="1913016" cy="1913016"/>
          </a:xfrm>
          <a:prstGeom prst="rect">
            <a:avLst/>
          </a:prstGeom>
        </p:spPr>
      </p:pic>
      <p:pic>
        <p:nvPicPr>
          <p:cNvPr id="6" name="Picture 5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62875A16-7273-6244-A57C-A37E15AC9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8556" y="4707240"/>
            <a:ext cx="2316249" cy="191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2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52B744B-0F81-487E-A851-51A3233F0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6D39BE-B8E2-4FCD-92BE-1E88F5973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3A2EBD-9403-4884-A9BD-8B154778C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F4398F-970C-6C4B-906E-7F3A911E5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90475"/>
            <a:ext cx="10058400" cy="785001"/>
          </a:xfrm>
        </p:spPr>
        <p:txBody>
          <a:bodyPr>
            <a:normAutofit/>
          </a:bodyPr>
          <a:lstStyle/>
          <a:p>
            <a:r>
              <a:rPr lang="en-US" dirty="0"/>
              <a:t>The Brain and CRP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A56FE4-D653-8D45-8999-E555379FB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89" y="1499049"/>
            <a:ext cx="3818626" cy="344630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57114-2B63-B343-9EF8-B2291EEF9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8695" y="1375476"/>
            <a:ext cx="7411450" cy="510762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Learning begins with the external world 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senses are used for complex learning – Language (sound, sight, and touch/movement) 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Sensory data is sorted by three organs</a:t>
            </a:r>
          </a:p>
          <a:p>
            <a:pPr lvl="2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Reticular Activating System (sleep/awake, fight or flight, some motor functions, heart, breathing, pain, ignores unimportant stimuli)</a:t>
            </a:r>
          </a:p>
          <a:p>
            <a:pPr lvl="3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PTSD effects the RAS</a:t>
            </a:r>
          </a:p>
          <a:p>
            <a:pPr lvl="2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Limbic system – emotions, memory construction, fight or flight</a:t>
            </a:r>
          </a:p>
          <a:p>
            <a:pPr lvl="3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Amygdala – primary memory construction, emotion, fear response</a:t>
            </a:r>
          </a:p>
          <a:p>
            <a:pPr lvl="4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Anxiety increases fear response</a:t>
            </a:r>
          </a:p>
          <a:p>
            <a:pPr lvl="3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Thalamus – emotional response, consciousness, motor function, sorts all sensory data</a:t>
            </a:r>
          </a:p>
          <a:p>
            <a:pPr lvl="4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(95% of all sensory data is dumped)</a:t>
            </a:r>
          </a:p>
        </p:txBody>
      </p:sp>
    </p:spTree>
    <p:extLst>
      <p:ext uri="{BB962C8B-B14F-4D97-AF65-F5344CB8AC3E}">
        <p14:creationId xmlns:p14="http://schemas.microsoft.com/office/powerpoint/2010/main" val="317800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E537B6-098D-494F-9A54-F22CD0977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328FD4-8F4F-45D0-B179-C09F34FF8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082" y="407588"/>
            <a:ext cx="5532146" cy="6066184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74B20F37-D6D6-F449-A7B6-C31EB7069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71" y="944399"/>
            <a:ext cx="4975568" cy="38779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D22A8B8-E29F-4EB2-95D4-3C24EF234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1EF9F5-BAA7-45A5-BD84-F3184FCED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599AD0-82A5-244D-9F89-A3005626C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350" y="535366"/>
            <a:ext cx="4602152" cy="937888"/>
          </a:xfrm>
        </p:spPr>
        <p:txBody>
          <a:bodyPr>
            <a:normAutofit/>
          </a:bodyPr>
          <a:lstStyle/>
          <a:p>
            <a:r>
              <a:rPr lang="en-US" sz="2400" dirty="0"/>
              <a:t>The thinking brain and CRP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4DC9D-1D37-E044-BB80-5F0FBF3B6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1371601"/>
            <a:ext cx="4602152" cy="472512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Cerebrum 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Hippocampus – primary memory construction organ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Corpus Collosum – Connects the hemispheres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Cerebral Cortex – “thinking brain”</a:t>
            </a:r>
          </a:p>
          <a:p>
            <a:pPr lvl="2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Sensory functions </a:t>
            </a:r>
          </a:p>
          <a:p>
            <a:pPr lvl="3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</a:p>
          <a:p>
            <a:pPr lvl="2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Motor functions</a:t>
            </a:r>
          </a:p>
          <a:p>
            <a:pPr lvl="2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Cognitive functions</a:t>
            </a:r>
          </a:p>
          <a:p>
            <a:pPr lvl="2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3492EC8-3DCA-4147-B8C8-F7377D305F0D}"/>
              </a:ext>
            </a:extLst>
          </p:cNvPr>
          <p:cNvCxnSpPr>
            <a:cxnSpLocks/>
          </p:cNvCxnSpPr>
          <p:nvPr/>
        </p:nvCxnSpPr>
        <p:spPr>
          <a:xfrm flipH="1" flipV="1">
            <a:off x="3852472" y="2743200"/>
            <a:ext cx="3691330" cy="2079172"/>
          </a:xfrm>
          <a:prstGeom prst="straightConnector1">
            <a:avLst/>
          </a:prstGeom>
          <a:ln w="1079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3F122E4-11C0-B147-B93C-302715A9FF7B}"/>
              </a:ext>
            </a:extLst>
          </p:cNvPr>
          <p:cNvCxnSpPr>
            <a:cxnSpLocks/>
          </p:cNvCxnSpPr>
          <p:nvPr/>
        </p:nvCxnSpPr>
        <p:spPr>
          <a:xfrm flipH="1" flipV="1">
            <a:off x="2578308" y="2743200"/>
            <a:ext cx="4924352" cy="2105386"/>
          </a:xfrm>
          <a:prstGeom prst="straightConnector1">
            <a:avLst/>
          </a:prstGeom>
          <a:ln w="1079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49BA18C-A1B1-AC41-BBF7-5416FF1CA05C}"/>
              </a:ext>
            </a:extLst>
          </p:cNvPr>
          <p:cNvSpPr txBox="1"/>
          <p:nvPr/>
        </p:nvSpPr>
        <p:spPr>
          <a:xfrm>
            <a:off x="659381" y="4984474"/>
            <a:ext cx="4975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Wernicke’s -  language comprehension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Broca’s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language production/ written language </a:t>
            </a:r>
          </a:p>
        </p:txBody>
      </p:sp>
    </p:spTree>
    <p:extLst>
      <p:ext uri="{BB962C8B-B14F-4D97-AF65-F5344CB8AC3E}">
        <p14:creationId xmlns:p14="http://schemas.microsoft.com/office/powerpoint/2010/main" val="146367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9EE15-5548-9E44-8ECC-F8ED9A662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909" y="453330"/>
            <a:ext cx="10058400" cy="903851"/>
          </a:xfrm>
        </p:spPr>
        <p:txBody>
          <a:bodyPr/>
          <a:lstStyle/>
          <a:p>
            <a:r>
              <a:rPr lang="en-US" dirty="0"/>
              <a:t>Information Processing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35936-3A1C-C24F-B234-E4A608353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252750"/>
            <a:ext cx="10541209" cy="1446907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 system (Wolfe and Hammond)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Cognitive development is expanding the capacity and speed of the memory system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Schema construction (new schema is constructed on existing schema) influenced by culture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C5D9309-AEDA-C04A-92B2-0FC13087F8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5481074"/>
              </p:ext>
            </p:extLst>
          </p:nvPr>
        </p:nvGraphicFramePr>
        <p:xfrm>
          <a:off x="254209" y="2699657"/>
          <a:ext cx="11353800" cy="4158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20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5FAA58-0EDC-412F-A5F8-01968BE60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BA80B1-3B69-49C0-8AC9-716ABA57F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E1103-B264-49BE-BC2A-F4E40BD3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solidFill>
            <a:schemeClr val="accent1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9E648D-B017-3A4B-8AA0-0A9102DBF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887" y="1185059"/>
            <a:ext cx="3491832" cy="4487882"/>
          </a:xfrm>
        </p:spPr>
        <p:txBody>
          <a:bodyPr>
            <a:norm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</a:rPr>
              <a:t>Culturally responsive rules - Hammond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DA11B6-B538-4624-9628-98B823D76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3494" y="276008"/>
            <a:ext cx="6463060" cy="630598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B1CB5B-67A5-45DB-B8E1-7A09A642E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08842" y="438912"/>
            <a:ext cx="6132365" cy="598017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163A4-7E1E-BE48-8052-DE244EE2C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643464"/>
            <a:ext cx="5178168" cy="5566305"/>
          </a:xfrm>
        </p:spPr>
        <p:txBody>
          <a:bodyPr anchor="ctr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brain seeks to minimize threats and maximize opportunities to connect with others.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relationships keep children’s threat detection in check.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Culture guides how we process information.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Attention drives learning.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new information must be coupled with existing funds of knowledge in order to be learned.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brain only grows physically through challenge and stretch, expanding its ability to do more complex thinking and learning.</a:t>
            </a:r>
          </a:p>
        </p:txBody>
      </p:sp>
    </p:spTree>
    <p:extLst>
      <p:ext uri="{BB962C8B-B14F-4D97-AF65-F5344CB8AC3E}">
        <p14:creationId xmlns:p14="http://schemas.microsoft.com/office/powerpoint/2010/main" val="426785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B01CC-60CC-8A47-8F46-14CE9B5B4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971F1-FD58-C844-B4A3-1B850EF57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636" y="1687286"/>
            <a:ext cx="10570564" cy="4743494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inner brain does not know the difference between a test and a bear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Children’s brains are hard wired for expansive learning – </a:t>
            </a:r>
          </a:p>
          <a:p>
            <a:pPr lvl="1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child can learn - doesn’t mean there aren’t barriers</a:t>
            </a:r>
          </a:p>
          <a:p>
            <a:pPr lvl="1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Culture is a lens – we need to know our student culture – so we know their lens</a:t>
            </a:r>
          </a:p>
          <a:p>
            <a:pPr lvl="1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Language is key – teaching children to code switch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children have intellective capacity – fluid intelligence – it is only constructed through challenge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Culture is an asset not a deficit. Culture is a ladder not a barrier.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a growth mindset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Remember – just because children don’t have as complex conception of culture, </a:t>
            </a:r>
          </a:p>
          <a:p>
            <a:pPr lvl="2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mean it isn’t there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RegularSeed_2SEEDS">
      <a:dk1>
        <a:srgbClr val="000000"/>
      </a:dk1>
      <a:lt1>
        <a:srgbClr val="FFFFFF"/>
      </a:lt1>
      <a:dk2>
        <a:srgbClr val="412426"/>
      </a:dk2>
      <a:lt2>
        <a:srgbClr val="E2E5E8"/>
      </a:lt2>
      <a:accent1>
        <a:srgbClr val="D58117"/>
      </a:accent1>
      <a:accent2>
        <a:srgbClr val="E74429"/>
      </a:accent2>
      <a:accent3>
        <a:srgbClr val="AAA71E"/>
      </a:accent3>
      <a:accent4>
        <a:srgbClr val="17AFCF"/>
      </a:accent4>
      <a:accent5>
        <a:srgbClr val="2977E7"/>
      </a:accent5>
      <a:accent6>
        <a:srgbClr val="4443DD"/>
      </a:accent6>
      <a:hlink>
        <a:srgbClr val="3F78BF"/>
      </a:hlink>
      <a:folHlink>
        <a:srgbClr val="7F7F7F"/>
      </a:folHlink>
    </a:clrScheme>
    <a:fontScheme name="Savon">
      <a:majorFont>
        <a:latin typeface="Georgia Pro Cond Blac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678</Words>
  <Application>Microsoft Macintosh PowerPoint</Application>
  <PresentationFormat>Widescreen</PresentationFormat>
  <Paragraphs>94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Garamond</vt:lpstr>
      <vt:lpstr>Georgia Pro</vt:lpstr>
      <vt:lpstr>Georgia Pro Cond Black</vt:lpstr>
      <vt:lpstr>Times New Roman</vt:lpstr>
      <vt:lpstr>SavonVTI</vt:lpstr>
      <vt:lpstr>The Brain and Culturally Relevant Pedagogy</vt:lpstr>
      <vt:lpstr>Quick introduction</vt:lpstr>
      <vt:lpstr>Brain-based learning</vt:lpstr>
      <vt:lpstr>Culturally relevant pedagogy</vt:lpstr>
      <vt:lpstr>The Brain and CRP</vt:lpstr>
      <vt:lpstr>The thinking brain and CRP</vt:lpstr>
      <vt:lpstr>Information Processing Model</vt:lpstr>
      <vt:lpstr>Culturally responsive rules - Hammond</vt:lpstr>
      <vt:lpstr>Things to remember</vt:lpstr>
      <vt:lpstr>Special Thanks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Brain and Culturally Relevant Pedagogy</dc:title>
  <dc:creator>Dean Vesperman</dc:creator>
  <cp:lastModifiedBy>Dean Vesperman</cp:lastModifiedBy>
  <cp:revision>5</cp:revision>
  <dcterms:created xsi:type="dcterms:W3CDTF">2020-05-20T03:14:16Z</dcterms:created>
  <dcterms:modified xsi:type="dcterms:W3CDTF">2020-05-20T16:21:25Z</dcterms:modified>
</cp:coreProperties>
</file>