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c51f16127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c51f16127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c51f16127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c51f16127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c51f16127_0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c51f16127_0_1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c51f16127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c51f16127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c51f16127_0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c51f16127_0_1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c51f16127_0_1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c51f16127_0_1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c51f16127_0_1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c51f16127_0_1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c51f16127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c51f16127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c51f1612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c51f1612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c51f16127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c51f16127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Applied teaching US History/World History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Goal:  Unit Lesson - Peace Education (WWII)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Collected:  Photos that explained curriculum I teach, stories, school resources, insights into society, religion, and family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Cost:  Covered by Japanese government.  Stipend was given upon arrival to Tokyo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c51f16127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c51f16127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A2C2D"/>
              </a:solidFill>
            </a:endParaRPr>
          </a:p>
          <a:p>
            <a:pPr marL="0" lvl="0" indent="0" algn="l" rtl="0">
              <a:spcBef>
                <a:spcPts val="4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c51f16127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c51f16127_0_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Visits to US Embassy, museums, city tours, cultural sites (Almaty), flights north to Russian border, host teacher experience, schools (pre-schools, elementary, middle, high), universities (lectures), governmental authorities, religious sites, authentic banya experience), Good Morning Kazakhstan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c51f16127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c51f16127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c51f16127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c51f16127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Visits to Beijing, Xian, Chongqing, Shanghai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Studied City Centers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c51f16127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c51f16127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3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4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8"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9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AUTOLAYOUT_10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AUTOLAYOUT_11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4F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0"/>
          <p:cNvGrpSpPr/>
          <p:nvPr/>
        </p:nvGrpSpPr>
        <p:grpSpPr>
          <a:xfrm>
            <a:off x="386075" y="403061"/>
            <a:ext cx="1354500" cy="137700"/>
            <a:chOff x="386075" y="419725"/>
            <a:chExt cx="1354500" cy="137700"/>
          </a:xfrm>
        </p:grpSpPr>
        <p:sp>
          <p:nvSpPr>
            <p:cNvPr id="76" name="Google Shape;76;p20"/>
            <p:cNvSpPr/>
            <p:nvPr/>
          </p:nvSpPr>
          <p:spPr>
            <a:xfrm>
              <a:off x="386075" y="419725"/>
              <a:ext cx="13545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0"/>
            <p:cNvSpPr/>
            <p:nvPr/>
          </p:nvSpPr>
          <p:spPr>
            <a:xfrm>
              <a:off x="386075" y="4197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0"/>
            <p:cNvSpPr/>
            <p:nvPr/>
          </p:nvSpPr>
          <p:spPr>
            <a:xfrm>
              <a:off x="687205" y="4197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311700" y="633225"/>
            <a:ext cx="3127500" cy="79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311700" y="1432425"/>
            <a:ext cx="3127500" cy="3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FDFE"/>
              </a:buClr>
              <a:buSzPts val="1200"/>
              <a:buChar char="●"/>
              <a:defRPr sz="1200">
                <a:solidFill>
                  <a:srgbClr val="E8FDFE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●"/>
              <a:defRPr sz="1000">
                <a:solidFill>
                  <a:srgbClr val="E8FDFE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●"/>
              <a:defRPr sz="1000">
                <a:solidFill>
                  <a:srgbClr val="E8FDFE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8">
  <p:cSld name="AUTOLAYOUT_12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4F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21"/>
          <p:cNvGrpSpPr/>
          <p:nvPr/>
        </p:nvGrpSpPr>
        <p:grpSpPr>
          <a:xfrm>
            <a:off x="386075" y="403061"/>
            <a:ext cx="1354500" cy="137700"/>
            <a:chOff x="386075" y="419725"/>
            <a:chExt cx="1354500" cy="137700"/>
          </a:xfrm>
        </p:grpSpPr>
        <p:sp>
          <p:nvSpPr>
            <p:cNvPr id="85" name="Google Shape;85;p21"/>
            <p:cNvSpPr/>
            <p:nvPr/>
          </p:nvSpPr>
          <p:spPr>
            <a:xfrm>
              <a:off x="386075" y="419725"/>
              <a:ext cx="13545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1"/>
            <p:cNvSpPr/>
            <p:nvPr/>
          </p:nvSpPr>
          <p:spPr>
            <a:xfrm>
              <a:off x="386075" y="4197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687205" y="4197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311700" y="633225"/>
            <a:ext cx="3127500" cy="79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311700" y="1432425"/>
            <a:ext cx="3127500" cy="3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FDFE"/>
              </a:buClr>
              <a:buSzPts val="1200"/>
              <a:buChar char="●"/>
              <a:defRPr sz="1200">
                <a:solidFill>
                  <a:srgbClr val="E8FDFE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●"/>
              <a:defRPr sz="1000">
                <a:solidFill>
                  <a:srgbClr val="E8FDFE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●"/>
              <a:defRPr sz="1000">
                <a:solidFill>
                  <a:srgbClr val="E8FDFE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9">
  <p:cSld name="AUTOLAYOUT_13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4F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22"/>
          <p:cNvGrpSpPr/>
          <p:nvPr/>
        </p:nvGrpSpPr>
        <p:grpSpPr>
          <a:xfrm>
            <a:off x="386075" y="403061"/>
            <a:ext cx="1354500" cy="137700"/>
            <a:chOff x="386075" y="419725"/>
            <a:chExt cx="1354500" cy="137700"/>
          </a:xfrm>
        </p:grpSpPr>
        <p:sp>
          <p:nvSpPr>
            <p:cNvPr id="94" name="Google Shape;94;p22"/>
            <p:cNvSpPr/>
            <p:nvPr/>
          </p:nvSpPr>
          <p:spPr>
            <a:xfrm>
              <a:off x="386075" y="419725"/>
              <a:ext cx="13545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2"/>
            <p:cNvSpPr/>
            <p:nvPr/>
          </p:nvSpPr>
          <p:spPr>
            <a:xfrm>
              <a:off x="386075" y="4197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2"/>
            <p:cNvSpPr/>
            <p:nvPr/>
          </p:nvSpPr>
          <p:spPr>
            <a:xfrm>
              <a:off x="687205" y="4197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311700" y="633225"/>
            <a:ext cx="3127500" cy="79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11700" y="1432425"/>
            <a:ext cx="3127500" cy="3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FDFE"/>
              </a:buClr>
              <a:buSzPts val="1200"/>
              <a:buChar char="●"/>
              <a:defRPr sz="1200">
                <a:solidFill>
                  <a:srgbClr val="E8FDFE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●"/>
              <a:defRPr sz="1000">
                <a:solidFill>
                  <a:srgbClr val="E8FDFE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●"/>
              <a:defRPr sz="1000">
                <a:solidFill>
                  <a:srgbClr val="E8FDFE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○"/>
              <a:defRPr sz="1000">
                <a:solidFill>
                  <a:srgbClr val="E8FDFE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0">
  <p:cSld name="AUTOLAYOUT_14"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ucis.pitt.edu/africa/fulbright-hays-ethiopia-lesson-plans" TargetMode="External"/><Relationship Id="rId4" Type="http://schemas.openxmlformats.org/officeDocument/2006/relationships/hyperlink" Target="https://www2.ed.gov/programs/iegpsgpa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lbright.de/programs-for-u-s-americans/teachers/education-in-german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nationalgeographic.org/education/professional-development/grosvenor-teacher-fellow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artrec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ilateralchamber.org/series-programs/international-trade-programs/education/teach/" TargetMode="External"/><Relationship Id="rId5" Type="http://schemas.openxmlformats.org/officeDocument/2006/relationships/hyperlink" Target="https://www.qfi.org/for-teachers/opportunities/" TargetMode="External"/><Relationship Id="rId4" Type="http://schemas.openxmlformats.org/officeDocument/2006/relationships/hyperlink" Target="https://teacheratsea.noaa.gov/#/hom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ex.org/project/fulbright-teachers-global-classrooms-program-fulbright-tg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s://erintowns.weebly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programs/iegpssap/applican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hyperlink" Target="https://www.ncuscr.org/content/histo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Abroad</a:t>
            </a:r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ubTitle" idx="1"/>
          </p:nvPr>
        </p:nvSpPr>
        <p:spPr>
          <a:xfrm>
            <a:off x="1387200" y="2995275"/>
            <a:ext cx="6369600" cy="12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Global Professional Development Programs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Erin Towns, Edward Little High School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etowns@auburnschl.edu</a:t>
            </a:r>
            <a:endParaRPr sz="18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001" y="0"/>
            <a:ext cx="5528998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311700" y="633225"/>
            <a:ext cx="31275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Fulbright-Hays Groups Projects Abroad Program</a:t>
            </a:r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311700" y="1432425"/>
            <a:ext cx="3127500" cy="3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Administered by universities around the USA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Application process is through universities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UPItt - Ethiopia Indigenous Culture and Wisdom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Four required meetings in USA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Language Studies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Collaborative Group Project Requirement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87" y="317750"/>
            <a:ext cx="4220073" cy="237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000" y="317750"/>
            <a:ext cx="4220073" cy="237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75" y="2792475"/>
            <a:ext cx="8522902" cy="204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Education in Germany - German American Fulbright Commission</a:t>
            </a:r>
            <a:endParaRPr sz="1800"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of German education system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Impact of refugees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German standards and teacher education programs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Lectures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 weeks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free weekend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Group Twitter and Reflection Requirement</a:t>
            </a:r>
            <a:endParaRPr/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1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76200"/>
            <a:ext cx="2959498" cy="247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2606675"/>
            <a:ext cx="2959498" cy="247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2250" y="76200"/>
            <a:ext cx="5969703" cy="498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001" y="0"/>
            <a:ext cx="5529001" cy="514350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>
            <a:spLocks noGrp="1"/>
          </p:cNvSpPr>
          <p:nvPr>
            <p:ph type="title"/>
          </p:nvPr>
        </p:nvSpPr>
        <p:spPr>
          <a:xfrm>
            <a:off x="311700" y="633225"/>
            <a:ext cx="31275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National Geographic Grosvenor Teacher Fellows Program</a:t>
            </a:r>
            <a:endParaRPr/>
          </a:p>
        </p:txBody>
      </p:sp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311700" y="1432425"/>
            <a:ext cx="3127500" cy="3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Administered by National Geographic - Lindblad Expeditions partnership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 year professional development opportunity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Pre-Departure Training - National Geographic Headquarters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2-3 Week Expedition:  Alaska, Arctic, Antarctica, Galapagos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Deliverables Required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Mentor, curriculum development, leadership, etc. year 2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Out Other Programs!!!</a:t>
            </a:r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PolarTrec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NOAA Teacher at Sea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Qatar Foundation International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Teachers Educating Across Cultures in Harmony (TEACH) Bahrain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Facebook:  Scholarships, Grants and Summer Institutes for Teachers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Tips</a:t>
            </a:r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body" idx="1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 question being asked.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Answer all parts of the question being asked.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Avoid spelling/grammatical errors.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Remember your focus:  students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Add personality and stories if possible (as they relate directly to question)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Check with administration before you apply.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administration says no, contact the grantor.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Post-program, apply to read application for next round.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2174" cy="22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549" y="2095524"/>
            <a:ext cx="2302451" cy="30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550" y="2351250"/>
            <a:ext cx="2156301" cy="287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5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175" y="-60825"/>
            <a:ext cx="3833444" cy="287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9575"/>
            <a:ext cx="2247550" cy="299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774" y="2530200"/>
            <a:ext cx="1887853" cy="251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525" y="-1"/>
            <a:ext cx="2671301" cy="200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50" y="319700"/>
            <a:ext cx="8511302" cy="28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50" y="3256237"/>
            <a:ext cx="2785626" cy="156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193" y="3256237"/>
            <a:ext cx="2785628" cy="156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048" y="3256237"/>
            <a:ext cx="2785601" cy="156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001" y="0"/>
            <a:ext cx="5528999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311700" y="633225"/>
            <a:ext cx="3127500" cy="7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2008 - Japan Fulbright Memorial Fund Teacher Program </a:t>
            </a:r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311700" y="1432425"/>
            <a:ext cx="3127500" cy="3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longer available.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Location:  Tokyo, Minamisoma, Fukushima Prefecture Japan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Visits to sites to study culture, history, government, education, &amp; economy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27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75" y="0"/>
            <a:ext cx="4572025" cy="257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1750"/>
            <a:ext cx="4572025" cy="257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75" y="2571750"/>
            <a:ext cx="4572027" cy="257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2013 - Fulbright Teachers for Global Classrooms Program:  Kazakhstan</a:t>
            </a:r>
            <a:endParaRPr sz="1800"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Global Education Online Course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Global Symposium - Washington DC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International Field Experience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Capstone Project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Alumni Network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Deliverable: 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Online Global Education Guide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A2C2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A2C2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2100" y="152400"/>
            <a:ext cx="5719501" cy="470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50" y="1098963"/>
            <a:ext cx="2945470" cy="29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264" y="1098963"/>
            <a:ext cx="2945474" cy="294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883" y="1098963"/>
            <a:ext cx="2945470" cy="2945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Fulbright-Hays Seminars Abroad</a:t>
            </a:r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Seminars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Educators K-8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Secondary Educators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Post-Secondary Educators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Typically four weeks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Deposit Required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Small Stipend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Unit Plan Required</a:t>
            </a:r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3825" y="1285875"/>
            <a:ext cx="43148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50" y="70650"/>
            <a:ext cx="2959498" cy="50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2251" y="70650"/>
            <a:ext cx="2959506" cy="50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449" y="70650"/>
            <a:ext cx="2959500" cy="500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On-screen Show (16:9)</PresentationFormat>
  <Paragraphs>84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Teacher Abroad</vt:lpstr>
      <vt:lpstr>PowerPoint Presentation</vt:lpstr>
      <vt:lpstr>PowerPoint Presentation</vt:lpstr>
      <vt:lpstr>  2008 - Japan Fulbright Memorial Fund Teacher Program </vt:lpstr>
      <vt:lpstr>PowerPoint Presentation</vt:lpstr>
      <vt:lpstr>2013 - Fulbright Teachers for Global Classrooms Program:  Kazakhstan</vt:lpstr>
      <vt:lpstr>PowerPoint Presentation</vt:lpstr>
      <vt:lpstr>Fulbright-Hays Seminars Abroad</vt:lpstr>
      <vt:lpstr>PowerPoint Presentation</vt:lpstr>
      <vt:lpstr>Fulbright-Hays Groups Projects Abroad Program</vt:lpstr>
      <vt:lpstr>PowerPoint Presentation</vt:lpstr>
      <vt:lpstr>Education in Germany - German American Fulbright Commission</vt:lpstr>
      <vt:lpstr>PowerPoint Presentation</vt:lpstr>
      <vt:lpstr>National Geographic Grosvenor Teacher Fellows Program</vt:lpstr>
      <vt:lpstr>Check Out Other Programs!!!</vt:lpstr>
      <vt:lpstr>Application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Abroad</dc:title>
  <cp:lastModifiedBy>Schmidt, Joe</cp:lastModifiedBy>
  <cp:revision>1</cp:revision>
  <dcterms:modified xsi:type="dcterms:W3CDTF">2020-04-16T00:42:52Z</dcterms:modified>
</cp:coreProperties>
</file>