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we know now about these animals and their habitats? How did we learn these things?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jpg"/><Relationship Id="rId6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87">
            <a:off x="77975" y="4748175"/>
            <a:ext cx="90015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https://www.canr.msu.edu/news/science_ideas_for_preschoolers_part_3_rock_n_roll_frogs, https://www.kxly.com/salmon-could-return-to-columbia-river/,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https://ebird.org/species/brdowl. https://www.nrdc.org/resources/ensure-thriving-populations-wolves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7125" y="2666875"/>
            <a:ext cx="2343150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32950" y="2666875"/>
            <a:ext cx="3905234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32950" y="317600"/>
            <a:ext cx="2962051" cy="22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35897" y="317600"/>
            <a:ext cx="3324378" cy="2221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