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handoutMasterIdLst>
    <p:handoutMasterId r:id="rId34"/>
  </p:handoutMasterIdLst>
  <p:sldIdLst>
    <p:sldId id="256" r:id="rId2"/>
    <p:sldId id="325" r:id="rId3"/>
    <p:sldId id="310" r:id="rId4"/>
    <p:sldId id="326" r:id="rId5"/>
    <p:sldId id="332" r:id="rId6"/>
    <p:sldId id="331" r:id="rId7"/>
    <p:sldId id="355" r:id="rId8"/>
    <p:sldId id="306" r:id="rId9"/>
    <p:sldId id="356" r:id="rId10"/>
    <p:sldId id="357" r:id="rId11"/>
    <p:sldId id="308" r:id="rId12"/>
    <p:sldId id="350" r:id="rId13"/>
    <p:sldId id="341" r:id="rId14"/>
    <p:sldId id="342" r:id="rId15"/>
    <p:sldId id="343" r:id="rId16"/>
    <p:sldId id="344" r:id="rId17"/>
    <p:sldId id="349" r:id="rId18"/>
    <p:sldId id="347" r:id="rId19"/>
    <p:sldId id="348" r:id="rId20"/>
    <p:sldId id="351" r:id="rId21"/>
    <p:sldId id="352" r:id="rId22"/>
    <p:sldId id="353" r:id="rId23"/>
    <p:sldId id="340" r:id="rId24"/>
    <p:sldId id="338" r:id="rId25"/>
    <p:sldId id="335" r:id="rId26"/>
    <p:sldId id="354" r:id="rId27"/>
    <p:sldId id="339" r:id="rId28"/>
    <p:sldId id="336" r:id="rId29"/>
    <p:sldId id="337" r:id="rId30"/>
    <p:sldId id="334" r:id="rId31"/>
    <p:sldId id="333" r:id="rId32"/>
    <p:sldId id="358"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Narrow" panose="020B0606020202030204" pitchFamily="34" charset="0"/>
        <a:ea typeface="+mn-ea"/>
        <a:cs typeface="+mn-cs"/>
      </a:defRPr>
    </a:lvl1pPr>
    <a:lvl2pPr marL="457200" algn="l" rtl="0" fontAlgn="base">
      <a:spcBef>
        <a:spcPct val="0"/>
      </a:spcBef>
      <a:spcAft>
        <a:spcPct val="0"/>
      </a:spcAft>
      <a:defRPr sz="2400" kern="1200">
        <a:solidFill>
          <a:schemeClr val="tx1"/>
        </a:solidFill>
        <a:latin typeface="Arial Narrow" panose="020B0606020202030204" pitchFamily="34" charset="0"/>
        <a:ea typeface="+mn-ea"/>
        <a:cs typeface="+mn-cs"/>
      </a:defRPr>
    </a:lvl2pPr>
    <a:lvl3pPr marL="914400" algn="l" rtl="0" fontAlgn="base">
      <a:spcBef>
        <a:spcPct val="0"/>
      </a:spcBef>
      <a:spcAft>
        <a:spcPct val="0"/>
      </a:spcAft>
      <a:defRPr sz="2400" kern="1200">
        <a:solidFill>
          <a:schemeClr val="tx1"/>
        </a:solidFill>
        <a:latin typeface="Arial Narrow" panose="020B0606020202030204" pitchFamily="34" charset="0"/>
        <a:ea typeface="+mn-ea"/>
        <a:cs typeface="+mn-cs"/>
      </a:defRPr>
    </a:lvl3pPr>
    <a:lvl4pPr marL="1371600" algn="l" rtl="0" fontAlgn="base">
      <a:spcBef>
        <a:spcPct val="0"/>
      </a:spcBef>
      <a:spcAft>
        <a:spcPct val="0"/>
      </a:spcAft>
      <a:defRPr sz="2400" kern="1200">
        <a:solidFill>
          <a:schemeClr val="tx1"/>
        </a:solidFill>
        <a:latin typeface="Arial Narrow" panose="020B0606020202030204" pitchFamily="34" charset="0"/>
        <a:ea typeface="+mn-ea"/>
        <a:cs typeface="+mn-cs"/>
      </a:defRPr>
    </a:lvl4pPr>
    <a:lvl5pPr marL="1828800" algn="l" rtl="0" fontAlgn="base">
      <a:spcBef>
        <a:spcPct val="0"/>
      </a:spcBef>
      <a:spcAft>
        <a:spcPct val="0"/>
      </a:spcAft>
      <a:defRPr sz="2400" kern="1200">
        <a:solidFill>
          <a:schemeClr val="tx1"/>
        </a:solidFill>
        <a:latin typeface="Arial Narrow" panose="020B0606020202030204" pitchFamily="34" charset="0"/>
        <a:ea typeface="+mn-ea"/>
        <a:cs typeface="+mn-cs"/>
      </a:defRPr>
    </a:lvl5pPr>
    <a:lvl6pPr marL="2286000" algn="l" defTabSz="914400" rtl="0" eaLnBrk="1" latinLnBrk="0" hangingPunct="1">
      <a:defRPr sz="2400" kern="1200">
        <a:solidFill>
          <a:schemeClr val="tx1"/>
        </a:solidFill>
        <a:latin typeface="Arial Narrow" panose="020B0606020202030204" pitchFamily="34" charset="0"/>
        <a:ea typeface="+mn-ea"/>
        <a:cs typeface="+mn-cs"/>
      </a:defRPr>
    </a:lvl6pPr>
    <a:lvl7pPr marL="2743200" algn="l" defTabSz="914400" rtl="0" eaLnBrk="1" latinLnBrk="0" hangingPunct="1">
      <a:defRPr sz="2400" kern="1200">
        <a:solidFill>
          <a:schemeClr val="tx1"/>
        </a:solidFill>
        <a:latin typeface="Arial Narrow" panose="020B0606020202030204" pitchFamily="34" charset="0"/>
        <a:ea typeface="+mn-ea"/>
        <a:cs typeface="+mn-cs"/>
      </a:defRPr>
    </a:lvl7pPr>
    <a:lvl8pPr marL="3200400" algn="l" defTabSz="914400" rtl="0" eaLnBrk="1" latinLnBrk="0" hangingPunct="1">
      <a:defRPr sz="2400" kern="1200">
        <a:solidFill>
          <a:schemeClr val="tx1"/>
        </a:solidFill>
        <a:latin typeface="Arial Narrow" panose="020B0606020202030204" pitchFamily="34" charset="0"/>
        <a:ea typeface="+mn-ea"/>
        <a:cs typeface="+mn-cs"/>
      </a:defRPr>
    </a:lvl8pPr>
    <a:lvl9pPr marL="3657600" algn="l" defTabSz="914400" rtl="0" eaLnBrk="1" latinLnBrk="0" hangingPunct="1">
      <a:defRPr sz="24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CC0000"/>
    <a:srgbClr val="FFFF00"/>
    <a:srgbClr val="F0EFE0"/>
    <a:srgbClr val="1F408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3"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2658" name="Rectangle 2">
            <a:extLst>
              <a:ext uri="{FF2B5EF4-FFF2-40B4-BE49-F238E27FC236}">
                <a16:creationId xmlns:a16="http://schemas.microsoft.com/office/drawing/2014/main" id="{B966B2F2-E2C4-4ED7-848D-726F504DB8C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en-US"/>
          </a:p>
        </p:txBody>
      </p:sp>
      <p:sp>
        <p:nvSpPr>
          <p:cNvPr id="582659" name="Rectangle 3">
            <a:extLst>
              <a:ext uri="{FF2B5EF4-FFF2-40B4-BE49-F238E27FC236}">
                <a16:creationId xmlns:a16="http://schemas.microsoft.com/office/drawing/2014/main" id="{6CDB7396-342C-42AA-A220-AAFCC210C862}"/>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en-US"/>
          </a:p>
        </p:txBody>
      </p:sp>
      <p:sp>
        <p:nvSpPr>
          <p:cNvPr id="582660" name="Rectangle 4">
            <a:extLst>
              <a:ext uri="{FF2B5EF4-FFF2-40B4-BE49-F238E27FC236}">
                <a16:creationId xmlns:a16="http://schemas.microsoft.com/office/drawing/2014/main" id="{6F56A131-0201-44C2-97BD-CEF669F968FB}"/>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en-US"/>
          </a:p>
        </p:txBody>
      </p:sp>
      <p:sp>
        <p:nvSpPr>
          <p:cNvPr id="582661" name="Rectangle 5">
            <a:extLst>
              <a:ext uri="{FF2B5EF4-FFF2-40B4-BE49-F238E27FC236}">
                <a16:creationId xmlns:a16="http://schemas.microsoft.com/office/drawing/2014/main" id="{86D18F16-80A6-496E-AB18-0D2904012274}"/>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anose="02020603050405020304" pitchFamily="18" charset="0"/>
              </a:defRPr>
            </a:lvl1pPr>
          </a:lstStyle>
          <a:p>
            <a:fld id="{E05BD785-1AD0-4F06-8A43-F4EB55F7B4F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4131B4-A384-449E-BFA7-F95E483DAFA2}"/>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a:extLst>
              <a:ext uri="{FF2B5EF4-FFF2-40B4-BE49-F238E27FC236}">
                <a16:creationId xmlns:a16="http://schemas.microsoft.com/office/drawing/2014/main" id="{0A826907-50FA-412C-95BF-1218409B2E29}"/>
              </a:ext>
            </a:extLst>
          </p:cNvPr>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a:extLst>
              <a:ext uri="{FF2B5EF4-FFF2-40B4-BE49-F238E27FC236}">
                <a16:creationId xmlns:a16="http://schemas.microsoft.com/office/drawing/2014/main" id="{123D1774-DC44-4C8F-9849-D68B9EE42072}"/>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a:extLst>
              <a:ext uri="{FF2B5EF4-FFF2-40B4-BE49-F238E27FC236}">
                <a16:creationId xmlns:a16="http://schemas.microsoft.com/office/drawing/2014/main" id="{BD8F36B0-960B-4368-ACDE-99B8907517CE}"/>
              </a:ext>
            </a:extLst>
          </p:cNvPr>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a:extLst>
              <a:ext uri="{FF2B5EF4-FFF2-40B4-BE49-F238E27FC236}">
                <a16:creationId xmlns:a16="http://schemas.microsoft.com/office/drawing/2014/main" id="{08C7322A-585D-4B9F-99D5-23A3A5A3ED9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a:extLst>
              <a:ext uri="{FF2B5EF4-FFF2-40B4-BE49-F238E27FC236}">
                <a16:creationId xmlns:a16="http://schemas.microsoft.com/office/drawing/2014/main" id="{DA599380-46C8-4F36-A92F-8D8032EE72CA}"/>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Rectangle 11">
            <a:extLst>
              <a:ext uri="{FF2B5EF4-FFF2-40B4-BE49-F238E27FC236}">
                <a16:creationId xmlns:a16="http://schemas.microsoft.com/office/drawing/2014/main" id="{B7E44A1D-260D-4098-ABC4-B494988F9E05}"/>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a:extLst>
              <a:ext uri="{FF2B5EF4-FFF2-40B4-BE49-F238E27FC236}">
                <a16:creationId xmlns:a16="http://schemas.microsoft.com/office/drawing/2014/main" id="{21F8A44F-6079-456C-82E2-CD31E5EBD10C}"/>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2E3D04C1-0EE2-41DE-951E-B3707D3D8DB2}"/>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a:extLst>
              <a:ext uri="{FF2B5EF4-FFF2-40B4-BE49-F238E27FC236}">
                <a16:creationId xmlns:a16="http://schemas.microsoft.com/office/drawing/2014/main" id="{67F0F4C1-FCF1-4027-8CF8-2A036A0305D6}"/>
              </a:ext>
            </a:extLst>
          </p:cNvPr>
          <p:cNvSpPr>
            <a:spLocks noGrp="1"/>
          </p:cNvSpPr>
          <p:nvPr>
            <p:ph type="dt" sz="half" idx="10"/>
          </p:nvPr>
        </p:nvSpPr>
        <p:spPr/>
        <p:txBody>
          <a:bodyPr/>
          <a:lstStyle>
            <a:lvl1pPr>
              <a:defRPr/>
            </a:lvl1pPr>
          </a:lstStyle>
          <a:p>
            <a:pPr>
              <a:defRPr/>
            </a:pPr>
            <a:endParaRPr lang="en-US"/>
          </a:p>
        </p:txBody>
      </p:sp>
      <p:sp>
        <p:nvSpPr>
          <p:cNvPr id="16" name="Footer Placeholder 16">
            <a:extLst>
              <a:ext uri="{FF2B5EF4-FFF2-40B4-BE49-F238E27FC236}">
                <a16:creationId xmlns:a16="http://schemas.microsoft.com/office/drawing/2014/main" id="{BE5E6EB9-AECD-4FEF-9FB5-B73BD6002479}"/>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28">
            <a:extLst>
              <a:ext uri="{FF2B5EF4-FFF2-40B4-BE49-F238E27FC236}">
                <a16:creationId xmlns:a16="http://schemas.microsoft.com/office/drawing/2014/main" id="{A387160E-7765-4E73-AC93-3ECBEF324990}"/>
              </a:ext>
            </a:extLst>
          </p:cNvPr>
          <p:cNvSpPr>
            <a:spLocks noGrp="1"/>
          </p:cNvSpPr>
          <p:nvPr>
            <p:ph type="sldNum" sz="quarter" idx="12"/>
          </p:nvPr>
        </p:nvSpPr>
        <p:spPr>
          <a:xfrm>
            <a:off x="4343400" y="2198688"/>
            <a:ext cx="457200" cy="441325"/>
          </a:xfrm>
        </p:spPr>
        <p:txBody>
          <a:bodyPr/>
          <a:lstStyle>
            <a:lvl1pPr>
              <a:defRPr/>
            </a:lvl1pPr>
          </a:lstStyle>
          <a:p>
            <a:fld id="{7C11ED74-BB82-4B06-9091-6F3C51FFF90C}" type="slidenum">
              <a:rPr lang="en-US" altLang="en-US"/>
              <a:pPr/>
              <a:t>‹#›</a:t>
            </a:fld>
            <a:endParaRPr lang="en-US" altLang="en-US"/>
          </a:p>
        </p:txBody>
      </p:sp>
    </p:spTree>
    <p:extLst>
      <p:ext uri="{BB962C8B-B14F-4D97-AF65-F5344CB8AC3E}">
        <p14:creationId xmlns:p14="http://schemas.microsoft.com/office/powerpoint/2010/main" val="37735032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BDE08-0D20-4B67-8905-6E659DBA6D9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B5595CF-FC29-48F7-AB4C-2A83B638CA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EFDDCC-A654-4DF3-AC11-0682D0CDF011}"/>
              </a:ext>
            </a:extLst>
          </p:cNvPr>
          <p:cNvSpPr>
            <a:spLocks noGrp="1"/>
          </p:cNvSpPr>
          <p:nvPr>
            <p:ph type="sldNum" sz="quarter" idx="12"/>
          </p:nvPr>
        </p:nvSpPr>
        <p:spPr/>
        <p:txBody>
          <a:bodyPr/>
          <a:lstStyle>
            <a:lvl1pPr>
              <a:defRPr/>
            </a:lvl1pPr>
          </a:lstStyle>
          <a:p>
            <a:fld id="{985563C8-FF5D-45B8-822A-CBD5277DD961}" type="slidenum">
              <a:rPr lang="en-US" altLang="en-US"/>
              <a:pPr/>
              <a:t>‹#›</a:t>
            </a:fld>
            <a:endParaRPr lang="en-US" altLang="en-US"/>
          </a:p>
        </p:txBody>
      </p:sp>
    </p:spTree>
    <p:extLst>
      <p:ext uri="{BB962C8B-B14F-4D97-AF65-F5344CB8AC3E}">
        <p14:creationId xmlns:p14="http://schemas.microsoft.com/office/powerpoint/2010/main" val="381562962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C1AFA0-5C88-43BB-9BD1-A050301BD695}"/>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a:extLst>
              <a:ext uri="{FF2B5EF4-FFF2-40B4-BE49-F238E27FC236}">
                <a16:creationId xmlns:a16="http://schemas.microsoft.com/office/drawing/2014/main" id="{9B6F2AAF-5A3D-4759-9C81-9B4985F1C0B9}"/>
              </a:ext>
            </a:extLst>
          </p:cNvPr>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a:extLst>
              <a:ext uri="{FF2B5EF4-FFF2-40B4-BE49-F238E27FC236}">
                <a16:creationId xmlns:a16="http://schemas.microsoft.com/office/drawing/2014/main" id="{3EB1608B-0074-4058-981B-8E85CB785380}"/>
              </a:ext>
            </a:extLst>
          </p:cNvPr>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a:extLst>
              <a:ext uri="{FF2B5EF4-FFF2-40B4-BE49-F238E27FC236}">
                <a16:creationId xmlns:a16="http://schemas.microsoft.com/office/drawing/2014/main" id="{5F60F93B-FDB3-46DB-B1C0-BB5BC54F9A38}"/>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a:extLst>
              <a:ext uri="{FF2B5EF4-FFF2-40B4-BE49-F238E27FC236}">
                <a16:creationId xmlns:a16="http://schemas.microsoft.com/office/drawing/2014/main" id="{66B02962-BC98-4D39-85CE-A876D1DF7775}"/>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6CB26948-A80E-4CF8-BA35-EEF13E9F0282}"/>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a:extLst>
              <a:ext uri="{FF2B5EF4-FFF2-40B4-BE49-F238E27FC236}">
                <a16:creationId xmlns:a16="http://schemas.microsoft.com/office/drawing/2014/main" id="{39269BDD-FA31-4DBB-AF73-A2011E04A025}"/>
              </a:ext>
            </a:extLst>
          </p:cNvPr>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1" name="Oval 10">
            <a:extLst>
              <a:ext uri="{FF2B5EF4-FFF2-40B4-BE49-F238E27FC236}">
                <a16:creationId xmlns:a16="http://schemas.microsoft.com/office/drawing/2014/main" id="{501A9AE1-FF23-45DF-A13E-45F5EA23ECBF}"/>
              </a:ext>
            </a:extLst>
          </p:cNvPr>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Oval 11">
            <a:extLst>
              <a:ext uri="{FF2B5EF4-FFF2-40B4-BE49-F238E27FC236}">
                <a16:creationId xmlns:a16="http://schemas.microsoft.com/office/drawing/2014/main" id="{F94CA1B5-86F3-4EE2-BE37-39D31F690F5A}"/>
              </a:ext>
            </a:extLst>
          </p:cNvPr>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a:extLst>
              <a:ext uri="{FF2B5EF4-FFF2-40B4-BE49-F238E27FC236}">
                <a16:creationId xmlns:a16="http://schemas.microsoft.com/office/drawing/2014/main" id="{6DD14700-6D6B-4E3E-B027-626017B85623}"/>
              </a:ext>
            </a:extLst>
          </p:cNvPr>
          <p:cNvSpPr>
            <a:spLocks noGrp="1"/>
          </p:cNvSpPr>
          <p:nvPr>
            <p:ph type="sldNum" sz="quarter" idx="10"/>
          </p:nvPr>
        </p:nvSpPr>
        <p:spPr>
          <a:xfrm>
            <a:off x="6915150" y="3009900"/>
            <a:ext cx="457200" cy="441325"/>
          </a:xfrm>
        </p:spPr>
        <p:txBody>
          <a:bodyPr/>
          <a:lstStyle>
            <a:lvl1pPr>
              <a:defRPr/>
            </a:lvl1pPr>
          </a:lstStyle>
          <a:p>
            <a:fld id="{C415D806-9AAE-43D0-B588-87E9B4F4B83C}" type="slidenum">
              <a:rPr lang="en-US" altLang="en-US"/>
              <a:pPr/>
              <a:t>‹#›</a:t>
            </a:fld>
            <a:endParaRPr lang="en-US" altLang="en-US"/>
          </a:p>
        </p:txBody>
      </p:sp>
      <p:sp>
        <p:nvSpPr>
          <p:cNvPr id="14" name="Date Placeholder 3">
            <a:extLst>
              <a:ext uri="{FF2B5EF4-FFF2-40B4-BE49-F238E27FC236}">
                <a16:creationId xmlns:a16="http://schemas.microsoft.com/office/drawing/2014/main" id="{2BA5C04E-BD72-46F2-B183-B3D341EC50B0}"/>
              </a:ext>
            </a:extLst>
          </p:cNvPr>
          <p:cNvSpPr>
            <a:spLocks noGrp="1"/>
          </p:cNvSpPr>
          <p:nvPr>
            <p:ph type="dt" sz="half" idx="11"/>
          </p:nvPr>
        </p:nvSpPr>
        <p:spPr/>
        <p:txBody>
          <a:bodyPr/>
          <a:lstStyle>
            <a:lvl1pPr>
              <a:defRPr/>
            </a:lvl1pPr>
          </a:lstStyle>
          <a:p>
            <a:pPr>
              <a:defRPr/>
            </a:pPr>
            <a:endParaRPr lang="en-US"/>
          </a:p>
        </p:txBody>
      </p:sp>
      <p:sp>
        <p:nvSpPr>
          <p:cNvPr id="15" name="Footer Placeholder 4">
            <a:extLst>
              <a:ext uri="{FF2B5EF4-FFF2-40B4-BE49-F238E27FC236}">
                <a16:creationId xmlns:a16="http://schemas.microsoft.com/office/drawing/2014/main" id="{384112A0-0C96-4362-9359-AD7495E02D8E}"/>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08559238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5BDB6A-A055-4363-AE90-88D88D1D42B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60BFEB6-E6E3-4685-8128-869FFEAB10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DD399C-981E-4F3B-A0CA-8C55F4BBF3B5}"/>
              </a:ext>
            </a:extLst>
          </p:cNvPr>
          <p:cNvSpPr>
            <a:spLocks noGrp="1"/>
          </p:cNvSpPr>
          <p:nvPr>
            <p:ph type="sldNum" sz="quarter" idx="12"/>
          </p:nvPr>
        </p:nvSpPr>
        <p:spPr>
          <a:xfrm>
            <a:off x="4362450" y="1027113"/>
            <a:ext cx="457200" cy="441325"/>
          </a:xfrm>
        </p:spPr>
        <p:txBody>
          <a:bodyPr/>
          <a:lstStyle>
            <a:lvl1pPr>
              <a:defRPr/>
            </a:lvl1pPr>
          </a:lstStyle>
          <a:p>
            <a:fld id="{D7A0F42B-EA3B-44B8-925A-7F760ED3203D}" type="slidenum">
              <a:rPr lang="en-US" altLang="en-US"/>
              <a:pPr/>
              <a:t>‹#›</a:t>
            </a:fld>
            <a:endParaRPr lang="en-US" altLang="en-US"/>
          </a:p>
        </p:txBody>
      </p:sp>
    </p:spTree>
    <p:extLst>
      <p:ext uri="{BB962C8B-B14F-4D97-AF65-F5344CB8AC3E}">
        <p14:creationId xmlns:p14="http://schemas.microsoft.com/office/powerpoint/2010/main" val="61135535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EBB0EB-B4B9-4354-B08C-A08372A5FAC9}"/>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a:extLst>
              <a:ext uri="{FF2B5EF4-FFF2-40B4-BE49-F238E27FC236}">
                <a16:creationId xmlns:a16="http://schemas.microsoft.com/office/drawing/2014/main" id="{96F7B0BB-6754-4713-A0DA-65653C57D1C2}"/>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a:extLst>
              <a:ext uri="{FF2B5EF4-FFF2-40B4-BE49-F238E27FC236}">
                <a16:creationId xmlns:a16="http://schemas.microsoft.com/office/drawing/2014/main" id="{EF1DA51A-EB7F-4BA7-BF20-493FDB6E34EF}"/>
              </a:ext>
            </a:extLst>
          </p:cNvPr>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a:extLst>
              <a:ext uri="{FF2B5EF4-FFF2-40B4-BE49-F238E27FC236}">
                <a16:creationId xmlns:a16="http://schemas.microsoft.com/office/drawing/2014/main" id="{4AC327F5-3418-4407-93E9-5083B31AB973}"/>
              </a:ext>
            </a:extLst>
          </p:cNvPr>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a:extLst>
              <a:ext uri="{FF2B5EF4-FFF2-40B4-BE49-F238E27FC236}">
                <a16:creationId xmlns:a16="http://schemas.microsoft.com/office/drawing/2014/main" id="{FEDFE08B-976D-4E9A-92D5-E6A23F7EB0D8}"/>
              </a:ext>
            </a:extLst>
          </p:cNvPr>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88D0A7C8-EC3E-4356-8BC9-96CE649610A6}"/>
              </a:ext>
            </a:extLst>
          </p:cNvPr>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a:extLst>
              <a:ext uri="{FF2B5EF4-FFF2-40B4-BE49-F238E27FC236}">
                <a16:creationId xmlns:a16="http://schemas.microsoft.com/office/drawing/2014/main" id="{C8553642-A79D-4A77-A0D1-2DECF0F9A46F}"/>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a:extLst>
              <a:ext uri="{FF2B5EF4-FFF2-40B4-BE49-F238E27FC236}">
                <a16:creationId xmlns:a16="http://schemas.microsoft.com/office/drawing/2014/main" id="{1DCFE83B-66DC-4DEA-98E4-376CD1F6703F}"/>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a:extLst>
              <a:ext uri="{FF2B5EF4-FFF2-40B4-BE49-F238E27FC236}">
                <a16:creationId xmlns:a16="http://schemas.microsoft.com/office/drawing/2014/main" id="{7174FA1C-7557-44D8-9FC2-9DF09D120DED}"/>
              </a:ext>
            </a:extLst>
          </p:cNvPr>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a:extLst>
              <a:ext uri="{FF2B5EF4-FFF2-40B4-BE49-F238E27FC236}">
                <a16:creationId xmlns:a16="http://schemas.microsoft.com/office/drawing/2014/main" id="{4ECC5043-F062-4A23-8352-18D04F631866}"/>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60E2FFBC-1A5C-40B5-A76A-17B9ECF73056}"/>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a:extLst>
              <a:ext uri="{FF2B5EF4-FFF2-40B4-BE49-F238E27FC236}">
                <a16:creationId xmlns:a16="http://schemas.microsoft.com/office/drawing/2014/main" id="{456F00D5-244E-4261-8D5C-286BD5026A84}"/>
              </a:ext>
            </a:extLst>
          </p:cNvPr>
          <p:cNvSpPr>
            <a:spLocks noGrp="1"/>
          </p:cNvSpPr>
          <p:nvPr>
            <p:ph type="ftr" sz="quarter" idx="10"/>
          </p:nvPr>
        </p:nvSpPr>
        <p:spPr/>
        <p:txBody>
          <a:bodyPr/>
          <a:lstStyle>
            <a:lvl1pPr>
              <a:defRPr/>
            </a:lvl1pPr>
          </a:lstStyle>
          <a:p>
            <a:pPr>
              <a:defRPr/>
            </a:pPr>
            <a:endParaRPr lang="en-US"/>
          </a:p>
        </p:txBody>
      </p:sp>
      <p:sp>
        <p:nvSpPr>
          <p:cNvPr id="16" name="Date Placeholder 3">
            <a:extLst>
              <a:ext uri="{FF2B5EF4-FFF2-40B4-BE49-F238E27FC236}">
                <a16:creationId xmlns:a16="http://schemas.microsoft.com/office/drawing/2014/main" id="{706F20FB-043A-47F3-877D-72713399A019}"/>
              </a:ext>
            </a:extLst>
          </p:cNvPr>
          <p:cNvSpPr>
            <a:spLocks noGrp="1"/>
          </p:cNvSpPr>
          <p:nvPr>
            <p:ph type="dt" sz="half"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B8A33FD6-DEBA-452A-B504-DA5F8D212F48}"/>
              </a:ext>
            </a:extLst>
          </p:cNvPr>
          <p:cNvSpPr>
            <a:spLocks noGrp="1"/>
          </p:cNvSpPr>
          <p:nvPr>
            <p:ph type="sldNum" sz="quarter" idx="12"/>
          </p:nvPr>
        </p:nvSpPr>
        <p:spPr>
          <a:xfrm>
            <a:off x="4343400" y="2198688"/>
            <a:ext cx="457200" cy="441325"/>
          </a:xfrm>
        </p:spPr>
        <p:txBody>
          <a:bodyPr/>
          <a:lstStyle>
            <a:lvl1pPr>
              <a:defRPr/>
            </a:lvl1pPr>
          </a:lstStyle>
          <a:p>
            <a:fld id="{226A7F3A-2AA6-46E6-8FF1-3135E007D0DB}" type="slidenum">
              <a:rPr lang="en-US" altLang="en-US"/>
              <a:pPr/>
              <a:t>‹#›</a:t>
            </a:fld>
            <a:endParaRPr lang="en-US" altLang="en-US"/>
          </a:p>
        </p:txBody>
      </p:sp>
    </p:spTree>
    <p:extLst>
      <p:ext uri="{BB962C8B-B14F-4D97-AF65-F5344CB8AC3E}">
        <p14:creationId xmlns:p14="http://schemas.microsoft.com/office/powerpoint/2010/main" val="27198644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22C0097-268B-4E30-A01F-C4A0E2EC510B}"/>
              </a:ext>
            </a:extLst>
          </p:cNvPr>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11CF426E-776A-4704-836E-D6DFC88A5FBD}"/>
              </a:ext>
            </a:extLst>
          </p:cNvPr>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48D4AE9F-1D85-49B7-ADAA-66B315BB070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0F68F52-F549-44CC-A014-19B2BF879133}"/>
              </a:ext>
            </a:extLst>
          </p:cNvPr>
          <p:cNvSpPr>
            <a:spLocks noGrp="1"/>
          </p:cNvSpPr>
          <p:nvPr>
            <p:ph type="sldNum" sz="quarter" idx="12"/>
          </p:nvPr>
        </p:nvSpPr>
        <p:spPr/>
        <p:txBody>
          <a:bodyPr/>
          <a:lstStyle>
            <a:lvl1pPr>
              <a:defRPr/>
            </a:lvl1pPr>
          </a:lstStyle>
          <a:p>
            <a:fld id="{407B5F84-DB08-429D-9334-8704CCA240B6}" type="slidenum">
              <a:rPr lang="en-US" altLang="en-US"/>
              <a:pPr/>
              <a:t>‹#›</a:t>
            </a:fld>
            <a:endParaRPr lang="en-US" altLang="en-US"/>
          </a:p>
        </p:txBody>
      </p:sp>
    </p:spTree>
    <p:extLst>
      <p:ext uri="{BB962C8B-B14F-4D97-AF65-F5344CB8AC3E}">
        <p14:creationId xmlns:p14="http://schemas.microsoft.com/office/powerpoint/2010/main" val="33862076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BA8B80D-E256-46CA-8643-B316E98FD5E4}"/>
              </a:ext>
            </a:extLst>
          </p:cNvPr>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dirty="0"/>
          </a:p>
        </p:txBody>
      </p:sp>
      <p:sp>
        <p:nvSpPr>
          <p:cNvPr id="8" name="Rectangle 7">
            <a:extLst>
              <a:ext uri="{FF2B5EF4-FFF2-40B4-BE49-F238E27FC236}">
                <a16:creationId xmlns:a16="http://schemas.microsoft.com/office/drawing/2014/main" id="{A7DEC532-B19B-49CA-9337-2F3EF252495F}"/>
              </a:ext>
            </a:extLst>
          </p:cNvPr>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9E88FCF9-4528-436A-9871-789EDD4D952D}"/>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a:extLst>
              <a:ext uri="{FF2B5EF4-FFF2-40B4-BE49-F238E27FC236}">
                <a16:creationId xmlns:a16="http://schemas.microsoft.com/office/drawing/2014/main" id="{3EF61563-BA63-4985-9B30-807DA2A2DDCD}"/>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a:extLst>
              <a:ext uri="{FF2B5EF4-FFF2-40B4-BE49-F238E27FC236}">
                <a16:creationId xmlns:a16="http://schemas.microsoft.com/office/drawing/2014/main" id="{CAB9DEA1-4312-4733-88B6-9E51F0DF88DC}"/>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2" name="Rectangle 11">
            <a:extLst>
              <a:ext uri="{FF2B5EF4-FFF2-40B4-BE49-F238E27FC236}">
                <a16:creationId xmlns:a16="http://schemas.microsoft.com/office/drawing/2014/main" id="{69238F57-0614-45F3-A55F-C42AA143EEAF}"/>
              </a:ext>
            </a:extLst>
          </p:cNvPr>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a:extLst>
              <a:ext uri="{FF2B5EF4-FFF2-40B4-BE49-F238E27FC236}">
                <a16:creationId xmlns:a16="http://schemas.microsoft.com/office/drawing/2014/main" id="{3EE518BE-4C5A-49BE-BB95-03B8C7AE9C77}"/>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Straight Connector 13">
            <a:extLst>
              <a:ext uri="{FF2B5EF4-FFF2-40B4-BE49-F238E27FC236}">
                <a16:creationId xmlns:a16="http://schemas.microsoft.com/office/drawing/2014/main" id="{6E8F840B-B288-4324-943F-718C328C9954}"/>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5" name="Rectangle 14">
            <a:extLst>
              <a:ext uri="{FF2B5EF4-FFF2-40B4-BE49-F238E27FC236}">
                <a16:creationId xmlns:a16="http://schemas.microsoft.com/office/drawing/2014/main" id="{21073139-F9FE-486F-8D18-CDC9C0341CFA}"/>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a:extLst>
              <a:ext uri="{FF2B5EF4-FFF2-40B4-BE49-F238E27FC236}">
                <a16:creationId xmlns:a16="http://schemas.microsoft.com/office/drawing/2014/main" id="{F15E42A8-1876-4CFD-8E10-B5E820087A56}"/>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a:extLst>
              <a:ext uri="{FF2B5EF4-FFF2-40B4-BE49-F238E27FC236}">
                <a16:creationId xmlns:a16="http://schemas.microsoft.com/office/drawing/2014/main" id="{9F05B645-4673-402C-B076-43928E548377}"/>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a:extLst>
              <a:ext uri="{FF2B5EF4-FFF2-40B4-BE49-F238E27FC236}">
                <a16:creationId xmlns:a16="http://schemas.microsoft.com/office/drawing/2014/main" id="{C355E45B-464B-4ABE-8720-701D8091148C}"/>
              </a:ext>
            </a:extLst>
          </p:cNvPr>
          <p:cNvSpPr>
            <a:spLocks noGrp="1"/>
          </p:cNvSpPr>
          <p:nvPr>
            <p:ph type="dt" sz="half" idx="10"/>
          </p:nvPr>
        </p:nvSpPr>
        <p:spPr/>
        <p:txBody>
          <a:bodyPr/>
          <a:lstStyle>
            <a:lvl1pPr>
              <a:defRPr/>
            </a:lvl1pPr>
          </a:lstStyle>
          <a:p>
            <a:pPr>
              <a:defRPr/>
            </a:pPr>
            <a:endParaRPr lang="en-US"/>
          </a:p>
        </p:txBody>
      </p:sp>
      <p:sp>
        <p:nvSpPr>
          <p:cNvPr id="19" name="Footer Placeholder 7">
            <a:extLst>
              <a:ext uri="{FF2B5EF4-FFF2-40B4-BE49-F238E27FC236}">
                <a16:creationId xmlns:a16="http://schemas.microsoft.com/office/drawing/2014/main" id="{EA619335-39F6-432D-A899-0A59ECC475C0}"/>
              </a:ext>
            </a:extLst>
          </p:cNvPr>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a:extLst>
              <a:ext uri="{FF2B5EF4-FFF2-40B4-BE49-F238E27FC236}">
                <a16:creationId xmlns:a16="http://schemas.microsoft.com/office/drawing/2014/main" id="{F77CF884-BD5B-4913-9325-990175981BEB}"/>
              </a:ext>
            </a:extLst>
          </p:cNvPr>
          <p:cNvSpPr>
            <a:spLocks noGrp="1"/>
          </p:cNvSpPr>
          <p:nvPr>
            <p:ph type="sldNum" sz="quarter" idx="12"/>
          </p:nvPr>
        </p:nvSpPr>
        <p:spPr>
          <a:xfrm>
            <a:off x="4343400" y="1042988"/>
            <a:ext cx="457200" cy="441325"/>
          </a:xfrm>
        </p:spPr>
        <p:txBody>
          <a:bodyPr/>
          <a:lstStyle>
            <a:lvl1pPr>
              <a:defRPr/>
            </a:lvl1pPr>
          </a:lstStyle>
          <a:p>
            <a:fld id="{79E2AAA6-2170-40AE-B377-4E8973C6C8BA}" type="slidenum">
              <a:rPr lang="en-US" altLang="en-US"/>
              <a:pPr/>
              <a:t>‹#›</a:t>
            </a:fld>
            <a:endParaRPr lang="en-US" altLang="en-US"/>
          </a:p>
        </p:txBody>
      </p:sp>
    </p:spTree>
    <p:extLst>
      <p:ext uri="{BB962C8B-B14F-4D97-AF65-F5344CB8AC3E}">
        <p14:creationId xmlns:p14="http://schemas.microsoft.com/office/powerpoint/2010/main" val="97658451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DDAC4-9804-44C9-8E18-97C6558209BF}"/>
              </a:ext>
            </a:extLst>
          </p:cNvPr>
          <p:cNvSpPr>
            <a:spLocks noGrp="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0D3F9BEA-B04A-483D-A82C-7A7ACC2D861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4708B370-1BDF-4AD9-B26F-349E50C83C30}"/>
              </a:ext>
            </a:extLst>
          </p:cNvPr>
          <p:cNvSpPr>
            <a:spLocks noGrp="1"/>
          </p:cNvSpPr>
          <p:nvPr>
            <p:ph type="sldNum" sz="quarter" idx="12"/>
          </p:nvPr>
        </p:nvSpPr>
        <p:spPr>
          <a:xfrm>
            <a:off x="4343400" y="1036638"/>
            <a:ext cx="457200" cy="441325"/>
          </a:xfrm>
        </p:spPr>
        <p:txBody>
          <a:bodyPr/>
          <a:lstStyle>
            <a:lvl1pPr>
              <a:defRPr/>
            </a:lvl1pPr>
          </a:lstStyle>
          <a:p>
            <a:fld id="{8673159B-35D8-4668-89EE-5827E14FEAC4}" type="slidenum">
              <a:rPr lang="en-US" altLang="en-US"/>
              <a:pPr/>
              <a:t>‹#›</a:t>
            </a:fld>
            <a:endParaRPr lang="en-US" altLang="en-US"/>
          </a:p>
        </p:txBody>
      </p:sp>
    </p:spTree>
    <p:extLst>
      <p:ext uri="{BB962C8B-B14F-4D97-AF65-F5344CB8AC3E}">
        <p14:creationId xmlns:p14="http://schemas.microsoft.com/office/powerpoint/2010/main" val="104859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939A2D-FDFA-4E68-AFAC-D5318AF809BE}"/>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3" name="Rectangle 2">
            <a:extLst>
              <a:ext uri="{FF2B5EF4-FFF2-40B4-BE49-F238E27FC236}">
                <a16:creationId xmlns:a16="http://schemas.microsoft.com/office/drawing/2014/main" id="{6F190585-92BC-494D-B7E5-F41AB0E23E70}"/>
              </a:ext>
            </a:extLst>
          </p:cNvPr>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4" name="Rectangle 3">
            <a:extLst>
              <a:ext uri="{FF2B5EF4-FFF2-40B4-BE49-F238E27FC236}">
                <a16:creationId xmlns:a16="http://schemas.microsoft.com/office/drawing/2014/main" id="{266B7FE3-2834-4EB2-8025-606F21DFC290}"/>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a:extLst>
              <a:ext uri="{FF2B5EF4-FFF2-40B4-BE49-F238E27FC236}">
                <a16:creationId xmlns:a16="http://schemas.microsoft.com/office/drawing/2014/main" id="{EE9F53CB-A0FD-402D-A7B5-9D613190B837}"/>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a:extLst>
              <a:ext uri="{FF2B5EF4-FFF2-40B4-BE49-F238E27FC236}">
                <a16:creationId xmlns:a16="http://schemas.microsoft.com/office/drawing/2014/main" id="{FE4B5559-6807-43A4-BF64-3BAD89F6EB72}"/>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a:extLst>
              <a:ext uri="{FF2B5EF4-FFF2-40B4-BE49-F238E27FC236}">
                <a16:creationId xmlns:a16="http://schemas.microsoft.com/office/drawing/2014/main" id="{41310F62-E5D6-4155-8284-565A0B8C5391}"/>
              </a:ext>
            </a:extLst>
          </p:cNvPr>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a:extLst>
              <a:ext uri="{FF2B5EF4-FFF2-40B4-BE49-F238E27FC236}">
                <a16:creationId xmlns:a16="http://schemas.microsoft.com/office/drawing/2014/main" id="{F0F92A2A-6A5B-44E3-980F-26FC48C0149A}"/>
              </a:ext>
            </a:extLst>
          </p:cNvPr>
          <p:cNvSpPr>
            <a:spLocks noGrp="1"/>
          </p:cNvSpPr>
          <p:nvPr>
            <p:ph type="dt" sz="half" idx="10"/>
          </p:nvPr>
        </p:nvSpPr>
        <p:spPr/>
        <p:txBody>
          <a:bodyPr/>
          <a:lstStyle>
            <a:lvl1pPr>
              <a:defRPr/>
            </a:lvl1pPr>
          </a:lstStyle>
          <a:p>
            <a:pPr>
              <a:defRPr/>
            </a:pPr>
            <a:endParaRPr lang="en-US"/>
          </a:p>
        </p:txBody>
      </p:sp>
      <p:sp>
        <p:nvSpPr>
          <p:cNvPr id="9" name="Footer Placeholder 2">
            <a:extLst>
              <a:ext uri="{FF2B5EF4-FFF2-40B4-BE49-F238E27FC236}">
                <a16:creationId xmlns:a16="http://schemas.microsoft.com/office/drawing/2014/main" id="{AB39F2B7-5BD1-4DD4-AFE8-35AFC77D807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3">
            <a:extLst>
              <a:ext uri="{FF2B5EF4-FFF2-40B4-BE49-F238E27FC236}">
                <a16:creationId xmlns:a16="http://schemas.microsoft.com/office/drawing/2014/main" id="{0AF53ADC-1250-4D88-861C-F92E25835DFC}"/>
              </a:ext>
            </a:extLst>
          </p:cNvPr>
          <p:cNvSpPr>
            <a:spLocks noGrp="1"/>
          </p:cNvSpPr>
          <p:nvPr>
            <p:ph type="sldNum" sz="quarter" idx="12"/>
          </p:nvPr>
        </p:nvSpPr>
        <p:spPr>
          <a:xfrm>
            <a:off x="4267200" y="6324600"/>
            <a:ext cx="609600" cy="441325"/>
          </a:xfrm>
        </p:spPr>
        <p:txBody>
          <a:bodyPr/>
          <a:lstStyle>
            <a:lvl1pPr>
              <a:defRPr>
                <a:solidFill>
                  <a:srgbClr val="FFFFFF"/>
                </a:solidFill>
              </a:defRPr>
            </a:lvl1pPr>
          </a:lstStyle>
          <a:p>
            <a:fld id="{75F280BE-9248-4074-B32F-AC7EB89A7C97}" type="slidenum">
              <a:rPr lang="en-US" altLang="en-US"/>
              <a:pPr/>
              <a:t>‹#›</a:t>
            </a:fld>
            <a:endParaRPr lang="en-US" altLang="en-US"/>
          </a:p>
        </p:txBody>
      </p:sp>
    </p:spTree>
    <p:extLst>
      <p:ext uri="{BB962C8B-B14F-4D97-AF65-F5344CB8AC3E}">
        <p14:creationId xmlns:p14="http://schemas.microsoft.com/office/powerpoint/2010/main" val="256784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F58C6B-F86D-47FD-9B9E-CD15EEE9869B}"/>
              </a:ext>
            </a:extLst>
          </p:cNvPr>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a:extLst>
              <a:ext uri="{FF2B5EF4-FFF2-40B4-BE49-F238E27FC236}">
                <a16:creationId xmlns:a16="http://schemas.microsoft.com/office/drawing/2014/main" id="{F332126B-B274-4CD5-8255-DF21E94AE146}"/>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a:extLst>
              <a:ext uri="{FF2B5EF4-FFF2-40B4-BE49-F238E27FC236}">
                <a16:creationId xmlns:a16="http://schemas.microsoft.com/office/drawing/2014/main" id="{C9BB1257-7A5F-4533-9B3C-7CDCCCF17957}"/>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a:extLst>
              <a:ext uri="{FF2B5EF4-FFF2-40B4-BE49-F238E27FC236}">
                <a16:creationId xmlns:a16="http://schemas.microsoft.com/office/drawing/2014/main" id="{333C10D0-721D-48AB-BAD8-9CE4D44C8C12}"/>
              </a:ext>
            </a:extLst>
          </p:cNvPr>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2559A572-1454-40AA-BCFD-EBBF40C3A39D}"/>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a:extLst>
              <a:ext uri="{FF2B5EF4-FFF2-40B4-BE49-F238E27FC236}">
                <a16:creationId xmlns:a16="http://schemas.microsoft.com/office/drawing/2014/main" id="{71E4F02F-5561-476C-8382-EB574659E7C2}"/>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a:extLst>
              <a:ext uri="{FF2B5EF4-FFF2-40B4-BE49-F238E27FC236}">
                <a16:creationId xmlns:a16="http://schemas.microsoft.com/office/drawing/2014/main" id="{2B91727B-3BE7-4D74-8DEC-5631CF95D750}"/>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a:extLst>
              <a:ext uri="{FF2B5EF4-FFF2-40B4-BE49-F238E27FC236}">
                <a16:creationId xmlns:a16="http://schemas.microsoft.com/office/drawing/2014/main" id="{7831EA51-84B1-4B3E-957A-DFD616245650}"/>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a:extLst>
              <a:ext uri="{FF2B5EF4-FFF2-40B4-BE49-F238E27FC236}">
                <a16:creationId xmlns:a16="http://schemas.microsoft.com/office/drawing/2014/main" id="{0FD64CDF-5B8E-4BC4-BFF6-9CE46971674B}"/>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4B9E6082-BCE2-4AB3-8ED9-496C32040D89}"/>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a:extLst>
              <a:ext uri="{FF2B5EF4-FFF2-40B4-BE49-F238E27FC236}">
                <a16:creationId xmlns:a16="http://schemas.microsoft.com/office/drawing/2014/main" id="{2557167D-A183-4FA8-84C7-E02F89A87C12}"/>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a:extLst>
              <a:ext uri="{FF2B5EF4-FFF2-40B4-BE49-F238E27FC236}">
                <a16:creationId xmlns:a16="http://schemas.microsoft.com/office/drawing/2014/main" id="{DE8C87CC-C9F3-455C-8D78-7B1F476FB52A}"/>
              </a:ext>
            </a:extLst>
          </p:cNvPr>
          <p:cNvSpPr>
            <a:spLocks noGrp="1"/>
          </p:cNvSpPr>
          <p:nvPr>
            <p:ph type="sldNum" sz="quarter" idx="10"/>
          </p:nvPr>
        </p:nvSpPr>
        <p:spPr>
          <a:xfrm>
            <a:off x="1371600" y="312738"/>
            <a:ext cx="457200" cy="441325"/>
          </a:xfrm>
        </p:spPr>
        <p:txBody>
          <a:bodyPr/>
          <a:lstStyle>
            <a:lvl1pPr>
              <a:defRPr/>
            </a:lvl1pPr>
          </a:lstStyle>
          <a:p>
            <a:fld id="{32BDD100-D7D3-4FB5-9F40-D32E90C4D253}" type="slidenum">
              <a:rPr lang="en-US" altLang="en-US"/>
              <a:pPr/>
              <a:t>‹#›</a:t>
            </a:fld>
            <a:endParaRPr lang="en-US" altLang="en-US"/>
          </a:p>
        </p:txBody>
      </p:sp>
      <p:sp>
        <p:nvSpPr>
          <p:cNvPr id="17" name="Date Placeholder 4">
            <a:extLst>
              <a:ext uri="{FF2B5EF4-FFF2-40B4-BE49-F238E27FC236}">
                <a16:creationId xmlns:a16="http://schemas.microsoft.com/office/drawing/2014/main" id="{35540B6A-1506-4E29-ADE5-AB339883A8B1}"/>
              </a:ext>
            </a:extLst>
          </p:cNvPr>
          <p:cNvSpPr>
            <a:spLocks noGrp="1"/>
          </p:cNvSpPr>
          <p:nvPr>
            <p:ph type="dt" sz="half" idx="11"/>
          </p:nvPr>
        </p:nvSpPr>
        <p:spPr/>
        <p:txBody>
          <a:bodyPr/>
          <a:lstStyle>
            <a:lvl1pPr>
              <a:defRPr/>
            </a:lvl1pPr>
          </a:lstStyle>
          <a:p>
            <a:pPr>
              <a:defRPr/>
            </a:pPr>
            <a:endParaRPr lang="en-US"/>
          </a:p>
        </p:txBody>
      </p:sp>
      <p:sp>
        <p:nvSpPr>
          <p:cNvPr id="18" name="Footer Placeholder 5">
            <a:extLst>
              <a:ext uri="{FF2B5EF4-FFF2-40B4-BE49-F238E27FC236}">
                <a16:creationId xmlns:a16="http://schemas.microsoft.com/office/drawing/2014/main" id="{6157B5BA-E1A9-41AC-ADAC-992B7683CDFA}"/>
              </a:ext>
            </a:extLst>
          </p:cNvPr>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281508277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00ED5E1-DB55-40F9-882C-F70C49A8AA50}"/>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6" name="Rectangle 5">
            <a:extLst>
              <a:ext uri="{FF2B5EF4-FFF2-40B4-BE49-F238E27FC236}">
                <a16:creationId xmlns:a16="http://schemas.microsoft.com/office/drawing/2014/main" id="{891A8507-F68D-4522-8B9C-77E4B5F41D34}"/>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a:extLst>
              <a:ext uri="{FF2B5EF4-FFF2-40B4-BE49-F238E27FC236}">
                <a16:creationId xmlns:a16="http://schemas.microsoft.com/office/drawing/2014/main" id="{AE687EBB-5DD1-441A-B6F6-82D5509C4E31}"/>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a:extLst>
              <a:ext uri="{FF2B5EF4-FFF2-40B4-BE49-F238E27FC236}">
                <a16:creationId xmlns:a16="http://schemas.microsoft.com/office/drawing/2014/main" id="{3A402835-74AF-474F-A7EF-25765D6D949A}"/>
              </a:ext>
            </a:extLst>
          </p:cNvPr>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BBC978EB-B34C-45D5-86C3-235B4769A901}"/>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a:extLst>
              <a:ext uri="{FF2B5EF4-FFF2-40B4-BE49-F238E27FC236}">
                <a16:creationId xmlns:a16="http://schemas.microsoft.com/office/drawing/2014/main" id="{E78F15C9-3176-403E-8934-9E015CD94B65}"/>
              </a:ext>
            </a:extLst>
          </p:cNvPr>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a:extLst>
              <a:ext uri="{FF2B5EF4-FFF2-40B4-BE49-F238E27FC236}">
                <a16:creationId xmlns:a16="http://schemas.microsoft.com/office/drawing/2014/main" id="{6C13CE2E-F8DD-4D21-8372-81E442304D8A}"/>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a:extLst>
              <a:ext uri="{FF2B5EF4-FFF2-40B4-BE49-F238E27FC236}">
                <a16:creationId xmlns:a16="http://schemas.microsoft.com/office/drawing/2014/main" id="{E0074ABF-BE13-4D64-9935-E494D11EDBE6}"/>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a:extLst>
              <a:ext uri="{FF2B5EF4-FFF2-40B4-BE49-F238E27FC236}">
                <a16:creationId xmlns:a16="http://schemas.microsoft.com/office/drawing/2014/main" id="{45AE5448-7F73-41FB-9E15-C6271DDBAB83}"/>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23F5E7B6-324D-45AF-91C2-21B8C3DF1168}"/>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a:extLst>
              <a:ext uri="{FF2B5EF4-FFF2-40B4-BE49-F238E27FC236}">
                <a16:creationId xmlns:a16="http://schemas.microsoft.com/office/drawing/2014/main" id="{D617F4D8-BD5F-4DBA-9130-4AB068C40B28}"/>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a:extLst>
              <a:ext uri="{FF2B5EF4-FFF2-40B4-BE49-F238E27FC236}">
                <a16:creationId xmlns:a16="http://schemas.microsoft.com/office/drawing/2014/main" id="{C7E40547-367B-4FCE-9FEF-81F97DB91D70}"/>
              </a:ext>
            </a:extLst>
          </p:cNvPr>
          <p:cNvSpPr>
            <a:spLocks noGrp="1"/>
          </p:cNvSpPr>
          <p:nvPr>
            <p:ph type="sldNum" sz="quarter" idx="10"/>
          </p:nvPr>
        </p:nvSpPr>
        <p:spPr>
          <a:xfrm>
            <a:off x="1371600" y="312738"/>
            <a:ext cx="457200" cy="441325"/>
          </a:xfrm>
        </p:spPr>
        <p:txBody>
          <a:bodyPr/>
          <a:lstStyle>
            <a:lvl1pPr>
              <a:defRPr/>
            </a:lvl1pPr>
          </a:lstStyle>
          <a:p>
            <a:fld id="{764A4681-D7AF-4F6D-A000-171074DA31FF}" type="slidenum">
              <a:rPr lang="en-US" altLang="en-US"/>
              <a:pPr/>
              <a:t>‹#›</a:t>
            </a:fld>
            <a:endParaRPr lang="en-US" altLang="en-US"/>
          </a:p>
        </p:txBody>
      </p:sp>
      <p:sp>
        <p:nvSpPr>
          <p:cNvPr id="17" name="Date Placeholder 4">
            <a:extLst>
              <a:ext uri="{FF2B5EF4-FFF2-40B4-BE49-F238E27FC236}">
                <a16:creationId xmlns:a16="http://schemas.microsoft.com/office/drawing/2014/main" id="{593CD280-6F40-409C-8506-76B993CFA898}"/>
              </a:ext>
            </a:extLst>
          </p:cNvPr>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a:extLst>
              <a:ext uri="{FF2B5EF4-FFF2-40B4-BE49-F238E27FC236}">
                <a16:creationId xmlns:a16="http://schemas.microsoft.com/office/drawing/2014/main" id="{A53125E6-5151-479F-B132-2F50719A4EDC}"/>
              </a:ext>
            </a:extLst>
          </p:cNvPr>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344114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D154F4C-EE26-4D54-8817-8CBAC28B2D8C}"/>
              </a:ext>
            </a:extLst>
          </p:cNvPr>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6" name="Rectangle 15">
            <a:extLst>
              <a:ext uri="{FF2B5EF4-FFF2-40B4-BE49-F238E27FC236}">
                <a16:creationId xmlns:a16="http://schemas.microsoft.com/office/drawing/2014/main" id="{84DCEACD-C6A6-460E-A992-B29B251824AA}"/>
              </a:ext>
            </a:extLst>
          </p:cNvPr>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8" name="Rectangle 17">
            <a:extLst>
              <a:ext uri="{FF2B5EF4-FFF2-40B4-BE49-F238E27FC236}">
                <a16:creationId xmlns:a16="http://schemas.microsoft.com/office/drawing/2014/main" id="{895F4186-8132-464E-8CBC-487DE9214BA3}"/>
              </a:ext>
            </a:extLst>
          </p:cNvPr>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9" name="Rectangle 18">
            <a:extLst>
              <a:ext uri="{FF2B5EF4-FFF2-40B4-BE49-F238E27FC236}">
                <a16:creationId xmlns:a16="http://schemas.microsoft.com/office/drawing/2014/main" id="{16D2DCD6-B8E4-44BB-8E99-3256E2E99F69}"/>
              </a:ext>
            </a:extLst>
          </p:cNvPr>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78C96D81-BFAE-4DC4-B6BA-4C6D75ADF26F}"/>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Date Placeholder 13">
            <a:extLst>
              <a:ext uri="{FF2B5EF4-FFF2-40B4-BE49-F238E27FC236}">
                <a16:creationId xmlns:a16="http://schemas.microsoft.com/office/drawing/2014/main" id="{698909CE-5ADB-4A7B-9548-1BCB80390A15}"/>
              </a:ext>
            </a:extLst>
          </p:cNvPr>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a:extLst>
              <a:ext uri="{FF2B5EF4-FFF2-40B4-BE49-F238E27FC236}">
                <a16:creationId xmlns:a16="http://schemas.microsoft.com/office/drawing/2014/main" id="{9E6C3D0B-5979-4318-B01A-88E7D475DF57}"/>
              </a:ext>
            </a:extLst>
          </p:cNvPr>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a:extLst>
              <a:ext uri="{FF2B5EF4-FFF2-40B4-BE49-F238E27FC236}">
                <a16:creationId xmlns:a16="http://schemas.microsoft.com/office/drawing/2014/main" id="{4A8509E8-BAF2-4498-B432-9FAF108971E8}"/>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a:extLst>
              <a:ext uri="{FF2B5EF4-FFF2-40B4-BE49-F238E27FC236}">
                <a16:creationId xmlns:a16="http://schemas.microsoft.com/office/drawing/2014/main" id="{37B222AB-8C3B-4849-A90B-9C6322C7B743}"/>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Oval 11">
            <a:extLst>
              <a:ext uri="{FF2B5EF4-FFF2-40B4-BE49-F238E27FC236}">
                <a16:creationId xmlns:a16="http://schemas.microsoft.com/office/drawing/2014/main" id="{EDF935FF-C62F-4F41-A27B-763D487F88FD}"/>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a:extLst>
              <a:ext uri="{FF2B5EF4-FFF2-40B4-BE49-F238E27FC236}">
                <a16:creationId xmlns:a16="http://schemas.microsoft.com/office/drawing/2014/main" id="{88D10334-9B37-4D0B-9D95-87F777F0FD00}"/>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a:extLst>
              <a:ext uri="{FF2B5EF4-FFF2-40B4-BE49-F238E27FC236}">
                <a16:creationId xmlns:a16="http://schemas.microsoft.com/office/drawing/2014/main" id="{6398A4A0-F570-4F01-8D25-903C0EA28E89}"/>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CF5716"/>
                </a:solidFill>
              </a:defRPr>
            </a:lvl1pPr>
          </a:lstStyle>
          <a:p>
            <a:fld id="{21CA0057-AB30-4A26-B711-1EF3510DBE4D}" type="slidenum">
              <a:rPr lang="en-US" altLang="en-US"/>
              <a:pPr/>
              <a:t>‹#›</a:t>
            </a:fld>
            <a:endParaRPr lang="en-US" altLang="en-US"/>
          </a:p>
        </p:txBody>
      </p:sp>
      <p:sp>
        <p:nvSpPr>
          <p:cNvPr id="1038" name="Title Placeholder 21">
            <a:extLst>
              <a:ext uri="{FF2B5EF4-FFF2-40B4-BE49-F238E27FC236}">
                <a16:creationId xmlns:a16="http://schemas.microsoft.com/office/drawing/2014/main" id="{2F072E2D-6D76-44FE-93FC-34D36C436368}"/>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9" name="Text Placeholder 12">
            <a:extLst>
              <a:ext uri="{FF2B5EF4-FFF2-40B4-BE49-F238E27FC236}">
                <a16:creationId xmlns:a16="http://schemas.microsoft.com/office/drawing/2014/main" id="{21F1CB20-B092-471C-BBAA-38AB201E925B}"/>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61388CC-FA35-4C85-B253-155912FD7112}"/>
              </a:ext>
            </a:extLst>
          </p:cNvPr>
          <p:cNvSpPr>
            <a:spLocks noGrp="1" noChangeArrowheads="1"/>
          </p:cNvSpPr>
          <p:nvPr>
            <p:ph type="subTitle" idx="1"/>
          </p:nvPr>
        </p:nvSpPr>
        <p:spPr>
          <a:xfrm>
            <a:off x="1371600" y="2819400"/>
            <a:ext cx="6400800" cy="3028949"/>
          </a:xfrm>
        </p:spPr>
        <p:txBody>
          <a:bodyPr>
            <a:normAutofit/>
          </a:bodyPr>
          <a:lstStyle/>
          <a:p>
            <a:pPr eaLnBrk="1" fontAlgn="auto" hangingPunct="1">
              <a:spcAft>
                <a:spcPts val="0"/>
              </a:spcAft>
              <a:buFont typeface="Wingdings 2"/>
              <a:buNone/>
              <a:defRPr/>
            </a:pPr>
            <a:endParaRPr lang="en-US" sz="1800" dirty="0"/>
          </a:p>
          <a:p>
            <a:pPr eaLnBrk="1" fontAlgn="auto" hangingPunct="1">
              <a:spcAft>
                <a:spcPts val="0"/>
              </a:spcAft>
              <a:buFont typeface="Wingdings 2"/>
              <a:buNone/>
              <a:defRPr/>
            </a:pPr>
            <a:r>
              <a:rPr lang="en-US" sz="2800" dirty="0"/>
              <a:t>CHILD FIND</a:t>
            </a:r>
          </a:p>
          <a:p>
            <a:pPr eaLnBrk="1" fontAlgn="auto" hangingPunct="1">
              <a:spcAft>
                <a:spcPts val="0"/>
              </a:spcAft>
              <a:buFont typeface="Wingdings 2"/>
              <a:buNone/>
              <a:defRPr/>
            </a:pPr>
            <a:r>
              <a:rPr lang="en-US" sz="2800" dirty="0"/>
              <a:t>REFERRAL</a:t>
            </a:r>
          </a:p>
          <a:p>
            <a:pPr eaLnBrk="1" fontAlgn="auto" hangingPunct="1">
              <a:spcAft>
                <a:spcPts val="0"/>
              </a:spcAft>
              <a:buFont typeface="Wingdings 2"/>
              <a:buNone/>
              <a:defRPr/>
            </a:pPr>
            <a:r>
              <a:rPr lang="en-US" sz="2800" dirty="0"/>
              <a:t>RECORDS</a:t>
            </a:r>
          </a:p>
          <a:p>
            <a:pPr eaLnBrk="1" fontAlgn="auto" hangingPunct="1">
              <a:spcAft>
                <a:spcPts val="0"/>
              </a:spcAft>
              <a:buFont typeface="Wingdings 2"/>
              <a:buNone/>
              <a:defRPr/>
            </a:pPr>
            <a:r>
              <a:rPr lang="en-US" sz="2800" dirty="0"/>
              <a:t>THE ROLE OF THE IEP TEAM</a:t>
            </a:r>
          </a:p>
        </p:txBody>
      </p:sp>
      <p:sp>
        <p:nvSpPr>
          <p:cNvPr id="13315" name="Rectangle 2">
            <a:extLst>
              <a:ext uri="{FF2B5EF4-FFF2-40B4-BE49-F238E27FC236}">
                <a16:creationId xmlns:a16="http://schemas.microsoft.com/office/drawing/2014/main" id="{7A4EE703-AE2C-4951-9EBC-47835E6DADD3}"/>
              </a:ext>
            </a:extLst>
          </p:cNvPr>
          <p:cNvSpPr>
            <a:spLocks noGrp="1" noChangeArrowheads="1"/>
          </p:cNvSpPr>
          <p:nvPr>
            <p:ph type="ctrTitle"/>
          </p:nvPr>
        </p:nvSpPr>
        <p:spPr>
          <a:xfrm>
            <a:off x="228600" y="685800"/>
            <a:ext cx="8458200" cy="1981200"/>
          </a:xfrm>
        </p:spPr>
        <p:txBody>
          <a:bodyPr/>
          <a:lstStyle/>
          <a:p>
            <a:pPr eaLnBrk="1" hangingPunct="1"/>
            <a:r>
              <a:rPr lang="en-US" altLang="en-US" b="1" dirty="0"/>
              <a:t>SPECIAL EDUCATION </a:t>
            </a:r>
            <a:br>
              <a:rPr lang="en-US" altLang="en-US" b="1" dirty="0"/>
            </a:br>
            <a:r>
              <a:rPr lang="en-US" altLang="en-US" b="1" dirty="0"/>
              <a:t>LAW FOR CDS</a:t>
            </a:r>
            <a:br>
              <a:rPr lang="en-US" altLang="en-US" dirty="0"/>
            </a:b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2282-A84C-4637-974E-C4C78BD8F8EE}"/>
              </a:ext>
            </a:extLst>
          </p:cNvPr>
          <p:cNvSpPr>
            <a:spLocks noGrp="1"/>
          </p:cNvSpPr>
          <p:nvPr>
            <p:ph type="title"/>
          </p:nvPr>
        </p:nvSpPr>
        <p:spPr/>
        <p:txBody>
          <a:bodyPr/>
          <a:lstStyle/>
          <a:p>
            <a:r>
              <a:rPr lang="en-US" sz="4000" b="1" dirty="0"/>
              <a:t>Referral Date</a:t>
            </a:r>
          </a:p>
        </p:txBody>
      </p:sp>
      <p:sp>
        <p:nvSpPr>
          <p:cNvPr id="3" name="Content Placeholder 2">
            <a:extLst>
              <a:ext uri="{FF2B5EF4-FFF2-40B4-BE49-F238E27FC236}">
                <a16:creationId xmlns:a16="http://schemas.microsoft.com/office/drawing/2014/main" id="{BBD4B857-50A9-4540-81B5-E14FEC677F74}"/>
              </a:ext>
            </a:extLst>
          </p:cNvPr>
          <p:cNvSpPr>
            <a:spLocks noGrp="1"/>
          </p:cNvSpPr>
          <p:nvPr>
            <p:ph sz="quarter" idx="1"/>
          </p:nvPr>
        </p:nvSpPr>
        <p:spPr/>
        <p:txBody>
          <a:bodyPr/>
          <a:lstStyle/>
          <a:p>
            <a:r>
              <a:rPr lang="en-US" sz="2800" dirty="0"/>
              <a:t>The date of the referral is important – it starts a timeline . . .</a:t>
            </a:r>
          </a:p>
          <a:p>
            <a:r>
              <a:rPr lang="en-US" sz="2800" dirty="0"/>
              <a:t>CDS Policy: Regardless of the source of the referral, a referral is considered received by the IEP Team on the date that the written referral is received by the Regional Site Director or designee. It shall be signed and dated by the Regional Site Director or designee, thereby indicating the date of the receipt of that referral.</a:t>
            </a:r>
          </a:p>
        </p:txBody>
      </p:sp>
    </p:spTree>
    <p:extLst>
      <p:ext uri="{BB962C8B-B14F-4D97-AF65-F5344CB8AC3E}">
        <p14:creationId xmlns:p14="http://schemas.microsoft.com/office/powerpoint/2010/main" val="1108275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460C-E700-4741-A9F9-9C80802D96D7}"/>
              </a:ext>
            </a:extLst>
          </p:cNvPr>
          <p:cNvSpPr>
            <a:spLocks noGrp="1"/>
          </p:cNvSpPr>
          <p:nvPr>
            <p:ph type="title"/>
          </p:nvPr>
        </p:nvSpPr>
        <p:spPr>
          <a:xfrm>
            <a:off x="304800" y="228600"/>
            <a:ext cx="8534400" cy="758825"/>
          </a:xfrm>
        </p:spPr>
        <p:txBody>
          <a:bodyPr/>
          <a:lstStyle/>
          <a:p>
            <a:pPr>
              <a:defRPr/>
            </a:pPr>
            <a:r>
              <a:rPr lang="en-US" sz="4000" b="1" dirty="0"/>
              <a:t>Referral starts a process</a:t>
            </a:r>
          </a:p>
        </p:txBody>
      </p:sp>
      <p:sp>
        <p:nvSpPr>
          <p:cNvPr id="18435" name="Content Placeholder 2">
            <a:extLst>
              <a:ext uri="{FF2B5EF4-FFF2-40B4-BE49-F238E27FC236}">
                <a16:creationId xmlns:a16="http://schemas.microsoft.com/office/drawing/2014/main" id="{8DA81BB0-8444-48EB-B62B-F11700CFD090}"/>
              </a:ext>
            </a:extLst>
          </p:cNvPr>
          <p:cNvSpPr>
            <a:spLocks noGrp="1"/>
          </p:cNvSpPr>
          <p:nvPr>
            <p:ph sz="quarter" idx="1"/>
          </p:nvPr>
        </p:nvSpPr>
        <p:spPr>
          <a:xfrm>
            <a:off x="301625" y="1527175"/>
            <a:ext cx="8504238" cy="4572000"/>
          </a:xfrm>
        </p:spPr>
        <p:txBody>
          <a:bodyPr/>
          <a:lstStyle/>
          <a:p>
            <a:r>
              <a:rPr lang="en-US" altLang="en-US" dirty="0"/>
              <a:t>IEP Team receives a referral</a:t>
            </a:r>
          </a:p>
          <a:p>
            <a:r>
              <a:rPr lang="en-US" altLang="en-US" dirty="0"/>
              <a:t>IEP Team determines if/what evaluations are needed to determine eligibility and programming</a:t>
            </a:r>
          </a:p>
          <a:p>
            <a:r>
              <a:rPr lang="en-US" altLang="en-US" dirty="0"/>
              <a:t>IEP Team obtains informed consent from parent</a:t>
            </a:r>
          </a:p>
          <a:p>
            <a:r>
              <a:rPr lang="en-US" altLang="en-US" dirty="0"/>
              <a:t>Evaluations conducted pursuant to the directives of the IEP Team</a:t>
            </a:r>
          </a:p>
          <a:p>
            <a:r>
              <a:rPr lang="en-US" altLang="en-US" dirty="0"/>
              <a:t>IEP Team meets to determine eligibility</a:t>
            </a:r>
          </a:p>
          <a:p>
            <a:r>
              <a:rPr lang="en-US" altLang="en-US" dirty="0"/>
              <a:t>If eligible, IEP Team develops IEP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FB05-9910-4908-AF80-2589E0A6E5DA}"/>
              </a:ext>
            </a:extLst>
          </p:cNvPr>
          <p:cNvSpPr>
            <a:spLocks noGrp="1"/>
          </p:cNvSpPr>
          <p:nvPr>
            <p:ph type="title"/>
          </p:nvPr>
        </p:nvSpPr>
        <p:spPr/>
        <p:txBody>
          <a:bodyPr/>
          <a:lstStyle/>
          <a:p>
            <a:r>
              <a:rPr lang="en-US" sz="4000" b="1" dirty="0"/>
              <a:t>Records</a:t>
            </a:r>
          </a:p>
        </p:txBody>
      </p:sp>
      <p:sp>
        <p:nvSpPr>
          <p:cNvPr id="3" name="Content Placeholder 2">
            <a:extLst>
              <a:ext uri="{FF2B5EF4-FFF2-40B4-BE49-F238E27FC236}">
                <a16:creationId xmlns:a16="http://schemas.microsoft.com/office/drawing/2014/main" id="{A8C12767-1BA1-4A4C-BB60-57F2EF4A40D9}"/>
              </a:ext>
            </a:extLst>
          </p:cNvPr>
          <p:cNvSpPr>
            <a:spLocks noGrp="1"/>
          </p:cNvSpPr>
          <p:nvPr>
            <p:ph sz="quarter" idx="1"/>
          </p:nvPr>
        </p:nvSpPr>
        <p:spPr/>
        <p:txBody>
          <a:bodyPr/>
          <a:lstStyle/>
          <a:p>
            <a:r>
              <a:rPr lang="en-US" sz="3200" dirty="0"/>
              <a:t>Child find and referral generate records</a:t>
            </a:r>
          </a:p>
          <a:p>
            <a:pPr lvl="1"/>
            <a:r>
              <a:rPr lang="en-US" sz="2700" dirty="0"/>
              <a:t>Date; SAU; person who coordinated child find activities; description of child find activities, procedures, forms or instruments</a:t>
            </a:r>
          </a:p>
          <a:p>
            <a:r>
              <a:rPr lang="en-US" sz="3200" dirty="0"/>
              <a:t>These records come with specific protections</a:t>
            </a:r>
          </a:p>
          <a:p>
            <a:pPr lvl="1"/>
            <a:r>
              <a:rPr lang="en-US" sz="2800" dirty="0"/>
              <a:t>FERPA</a:t>
            </a:r>
          </a:p>
          <a:p>
            <a:pPr lvl="1"/>
            <a:r>
              <a:rPr lang="en-US" sz="2800" dirty="0"/>
              <a:t>IDEA</a:t>
            </a:r>
          </a:p>
        </p:txBody>
      </p:sp>
    </p:spTree>
    <p:extLst>
      <p:ext uri="{BB962C8B-B14F-4D97-AF65-F5344CB8AC3E}">
        <p14:creationId xmlns:p14="http://schemas.microsoft.com/office/powerpoint/2010/main" val="778722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93BB9-2D48-442F-932E-0393E5F3CF64}"/>
              </a:ext>
            </a:extLst>
          </p:cNvPr>
          <p:cNvSpPr>
            <a:spLocks noGrp="1"/>
          </p:cNvSpPr>
          <p:nvPr>
            <p:ph type="title"/>
          </p:nvPr>
        </p:nvSpPr>
        <p:spPr/>
        <p:txBody>
          <a:bodyPr/>
          <a:lstStyle/>
          <a:p>
            <a:r>
              <a:rPr lang="en-US" sz="4000" b="1" dirty="0"/>
              <a:t>FERPA</a:t>
            </a:r>
          </a:p>
        </p:txBody>
      </p:sp>
      <p:sp>
        <p:nvSpPr>
          <p:cNvPr id="3" name="Content Placeholder 2">
            <a:extLst>
              <a:ext uri="{FF2B5EF4-FFF2-40B4-BE49-F238E27FC236}">
                <a16:creationId xmlns:a16="http://schemas.microsoft.com/office/drawing/2014/main" id="{D579A910-96C2-4250-B3C8-48D099325A7B}"/>
              </a:ext>
            </a:extLst>
          </p:cNvPr>
          <p:cNvSpPr>
            <a:spLocks noGrp="1"/>
          </p:cNvSpPr>
          <p:nvPr>
            <p:ph sz="quarter" idx="1"/>
          </p:nvPr>
        </p:nvSpPr>
        <p:spPr/>
        <p:txBody>
          <a:bodyPr/>
          <a:lstStyle/>
          <a:p>
            <a:pPr eaLnBrk="1" hangingPunct="1"/>
            <a:r>
              <a:rPr lang="en-US" altLang="en-US" sz="3200" dirty="0"/>
              <a:t>The Family Educational Rights and Privacy Act of 1974 (amended over time), sometimes referred to as the “Buckley Amendment”</a:t>
            </a:r>
          </a:p>
          <a:p>
            <a:pPr eaLnBrk="1" hangingPunct="1"/>
            <a:r>
              <a:rPr lang="en-US" altLang="en-US" sz="3200" dirty="0"/>
              <a:t>A piece of civil rights legislation enacted to protect the privacy rights of students and their parents</a:t>
            </a:r>
          </a:p>
          <a:p>
            <a:endParaRPr lang="en-US" dirty="0"/>
          </a:p>
        </p:txBody>
      </p:sp>
    </p:spTree>
    <p:extLst>
      <p:ext uri="{BB962C8B-B14F-4D97-AF65-F5344CB8AC3E}">
        <p14:creationId xmlns:p14="http://schemas.microsoft.com/office/powerpoint/2010/main" val="1123928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C4FC-26BD-4F5E-A6FB-D5FBF3C22681}"/>
              </a:ext>
            </a:extLst>
          </p:cNvPr>
          <p:cNvSpPr>
            <a:spLocks noGrp="1"/>
          </p:cNvSpPr>
          <p:nvPr>
            <p:ph type="title"/>
          </p:nvPr>
        </p:nvSpPr>
        <p:spPr/>
        <p:txBody>
          <a:bodyPr/>
          <a:lstStyle/>
          <a:p>
            <a:r>
              <a:rPr lang="en-US" sz="4000" b="1" dirty="0"/>
              <a:t>Four Key Components</a:t>
            </a:r>
          </a:p>
        </p:txBody>
      </p:sp>
      <p:sp>
        <p:nvSpPr>
          <p:cNvPr id="3" name="Content Placeholder 2">
            <a:extLst>
              <a:ext uri="{FF2B5EF4-FFF2-40B4-BE49-F238E27FC236}">
                <a16:creationId xmlns:a16="http://schemas.microsoft.com/office/drawing/2014/main" id="{E8F31A80-2BC2-4C9B-8966-E622C243ABF5}"/>
              </a:ext>
            </a:extLst>
          </p:cNvPr>
          <p:cNvSpPr>
            <a:spLocks noGrp="1"/>
          </p:cNvSpPr>
          <p:nvPr>
            <p:ph sz="quarter" idx="1"/>
          </p:nvPr>
        </p:nvSpPr>
        <p:spPr/>
        <p:txBody>
          <a:bodyPr/>
          <a:lstStyle/>
          <a:p>
            <a:pPr eaLnBrk="1" hangingPunct="1"/>
            <a:r>
              <a:rPr lang="en-US" altLang="en-US" sz="2800" dirty="0"/>
              <a:t>Assure parents access to their student’s education records</a:t>
            </a:r>
          </a:p>
          <a:p>
            <a:pPr eaLnBrk="1" hangingPunct="1"/>
            <a:r>
              <a:rPr lang="en-US" altLang="en-US" sz="2800" dirty="0"/>
              <a:t>Give parents the right to request that a school correct records which they believe are inaccurate or misleading</a:t>
            </a:r>
          </a:p>
          <a:p>
            <a:pPr eaLnBrk="1" hangingPunct="1"/>
            <a:r>
              <a:rPr lang="en-US" altLang="en-US" sz="2800" dirty="0"/>
              <a:t>Protect parents’/student’s right to privacy by limiting sharing of education records without their consent</a:t>
            </a:r>
          </a:p>
          <a:p>
            <a:pPr eaLnBrk="1" hangingPunct="1"/>
            <a:r>
              <a:rPr lang="en-US" altLang="en-US" sz="2800" dirty="0"/>
              <a:t>Allow parents to file a complaint with USDOE if they believe an education agency is violating FERPA</a:t>
            </a:r>
          </a:p>
          <a:p>
            <a:endParaRPr lang="en-US" dirty="0"/>
          </a:p>
        </p:txBody>
      </p:sp>
    </p:spTree>
    <p:extLst>
      <p:ext uri="{BB962C8B-B14F-4D97-AF65-F5344CB8AC3E}">
        <p14:creationId xmlns:p14="http://schemas.microsoft.com/office/powerpoint/2010/main" val="360519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0688-2FF4-4FD5-A594-467CEFE69A9D}"/>
              </a:ext>
            </a:extLst>
          </p:cNvPr>
          <p:cNvSpPr>
            <a:spLocks noGrp="1"/>
          </p:cNvSpPr>
          <p:nvPr>
            <p:ph type="title"/>
          </p:nvPr>
        </p:nvSpPr>
        <p:spPr/>
        <p:txBody>
          <a:bodyPr/>
          <a:lstStyle/>
          <a:p>
            <a:r>
              <a:rPr lang="en-US" sz="4000" b="1" dirty="0"/>
              <a:t>Whose FERPA rights?</a:t>
            </a:r>
          </a:p>
        </p:txBody>
      </p:sp>
      <p:sp>
        <p:nvSpPr>
          <p:cNvPr id="3" name="Content Placeholder 2">
            <a:extLst>
              <a:ext uri="{FF2B5EF4-FFF2-40B4-BE49-F238E27FC236}">
                <a16:creationId xmlns:a16="http://schemas.microsoft.com/office/drawing/2014/main" id="{088E413E-28EF-42FB-8A94-B046B073A385}"/>
              </a:ext>
            </a:extLst>
          </p:cNvPr>
          <p:cNvSpPr>
            <a:spLocks noGrp="1"/>
          </p:cNvSpPr>
          <p:nvPr>
            <p:ph sz="quarter" idx="1"/>
          </p:nvPr>
        </p:nvSpPr>
        <p:spPr/>
        <p:txBody>
          <a:bodyPr/>
          <a:lstStyle/>
          <a:p>
            <a:r>
              <a:rPr lang="en-US" altLang="en-US" sz="3200" dirty="0"/>
              <a:t>Parents have the rights until the student turns 18 or is attending an institution of postsecondary education </a:t>
            </a:r>
          </a:p>
          <a:p>
            <a:r>
              <a:rPr lang="en-US" altLang="en-US" sz="3200" dirty="0"/>
              <a:t>Parents have FERPA rights unless those rights have been taken away by a court</a:t>
            </a:r>
          </a:p>
          <a:p>
            <a:r>
              <a:rPr lang="en-US" altLang="en-US" sz="3200" dirty="0"/>
              <a:t>Parents have FERPA rights even if they are not the “parent” under IDEA</a:t>
            </a:r>
          </a:p>
          <a:p>
            <a:endParaRPr lang="en-US" altLang="en-US" sz="3200" dirty="0"/>
          </a:p>
          <a:p>
            <a:endParaRPr lang="en-US" dirty="0"/>
          </a:p>
        </p:txBody>
      </p:sp>
    </p:spTree>
    <p:extLst>
      <p:ext uri="{BB962C8B-B14F-4D97-AF65-F5344CB8AC3E}">
        <p14:creationId xmlns:p14="http://schemas.microsoft.com/office/powerpoint/2010/main" val="1423955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D9D7-7655-45FD-B04A-042271B03DF2}"/>
              </a:ext>
            </a:extLst>
          </p:cNvPr>
          <p:cNvSpPr>
            <a:spLocks noGrp="1"/>
          </p:cNvSpPr>
          <p:nvPr>
            <p:ph type="title"/>
          </p:nvPr>
        </p:nvSpPr>
        <p:spPr/>
        <p:txBody>
          <a:bodyPr/>
          <a:lstStyle/>
          <a:p>
            <a:r>
              <a:rPr lang="en-US" sz="4000" b="1" dirty="0"/>
              <a:t>Who is covered?</a:t>
            </a:r>
          </a:p>
        </p:txBody>
      </p:sp>
      <p:sp>
        <p:nvSpPr>
          <p:cNvPr id="3" name="Content Placeholder 2">
            <a:extLst>
              <a:ext uri="{FF2B5EF4-FFF2-40B4-BE49-F238E27FC236}">
                <a16:creationId xmlns:a16="http://schemas.microsoft.com/office/drawing/2014/main" id="{2AE8EEB2-1792-4131-8416-AF57E802BA5E}"/>
              </a:ext>
            </a:extLst>
          </p:cNvPr>
          <p:cNvSpPr>
            <a:spLocks noGrp="1"/>
          </p:cNvSpPr>
          <p:nvPr>
            <p:ph sz="quarter" idx="1"/>
          </p:nvPr>
        </p:nvSpPr>
        <p:spPr/>
        <p:txBody>
          <a:bodyPr/>
          <a:lstStyle/>
          <a:p>
            <a:pPr eaLnBrk="1" hangingPunct="1"/>
            <a:r>
              <a:rPr lang="en-US" altLang="en-US" sz="3200" dirty="0"/>
              <a:t>Any “educational agency or institution” that receives federal funds under any program administered by the Secretary of Education</a:t>
            </a:r>
          </a:p>
          <a:p>
            <a:pPr eaLnBrk="1" hangingPunct="1"/>
            <a:r>
              <a:rPr lang="en-US" altLang="en-US" sz="3200" dirty="0"/>
              <a:t>Includes:</a:t>
            </a:r>
          </a:p>
          <a:p>
            <a:pPr lvl="1" eaLnBrk="1" hangingPunct="1"/>
            <a:r>
              <a:rPr lang="en-US" altLang="en-US" sz="2800" dirty="0"/>
              <a:t>CDS State IEU</a:t>
            </a:r>
          </a:p>
          <a:p>
            <a:pPr lvl="1" eaLnBrk="1" hangingPunct="1"/>
            <a:r>
              <a:rPr lang="en-US" sz="2800" dirty="0"/>
              <a:t>All public schools</a:t>
            </a:r>
          </a:p>
        </p:txBody>
      </p:sp>
    </p:spTree>
    <p:extLst>
      <p:ext uri="{BB962C8B-B14F-4D97-AF65-F5344CB8AC3E}">
        <p14:creationId xmlns:p14="http://schemas.microsoft.com/office/powerpoint/2010/main" val="209799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C3A41-8C6E-4916-B074-963C2D651C81}"/>
              </a:ext>
            </a:extLst>
          </p:cNvPr>
          <p:cNvSpPr>
            <a:spLocks noGrp="1"/>
          </p:cNvSpPr>
          <p:nvPr>
            <p:ph type="title"/>
          </p:nvPr>
        </p:nvSpPr>
        <p:spPr/>
        <p:txBody>
          <a:bodyPr/>
          <a:lstStyle/>
          <a:p>
            <a:r>
              <a:rPr lang="en-US" sz="4000" b="1" dirty="0"/>
              <a:t>Who is covered?</a:t>
            </a:r>
          </a:p>
        </p:txBody>
      </p:sp>
      <p:sp>
        <p:nvSpPr>
          <p:cNvPr id="3" name="Content Placeholder 2">
            <a:extLst>
              <a:ext uri="{FF2B5EF4-FFF2-40B4-BE49-F238E27FC236}">
                <a16:creationId xmlns:a16="http://schemas.microsoft.com/office/drawing/2014/main" id="{A26DBD5F-F4D8-4B3C-840E-D67AEBF36B91}"/>
              </a:ext>
            </a:extLst>
          </p:cNvPr>
          <p:cNvSpPr>
            <a:spLocks noGrp="1"/>
          </p:cNvSpPr>
          <p:nvPr>
            <p:ph sz="quarter" idx="1"/>
          </p:nvPr>
        </p:nvSpPr>
        <p:spPr/>
        <p:txBody>
          <a:bodyPr/>
          <a:lstStyle/>
          <a:p>
            <a:r>
              <a:rPr lang="en-US" sz="3200" dirty="0"/>
              <a:t>Officers/directors </a:t>
            </a:r>
            <a:r>
              <a:rPr lang="en-US" altLang="en-US" sz="3200" dirty="0">
                <a:sym typeface="Wingdings" panose="05000000000000000000" pitchFamily="2" charset="2"/>
              </a:rPr>
              <a:t> CDS State Director</a:t>
            </a:r>
            <a:endParaRPr lang="en-US" sz="3200" dirty="0"/>
          </a:p>
          <a:p>
            <a:r>
              <a:rPr lang="en-US" sz="3200" dirty="0"/>
              <a:t>Employees </a:t>
            </a:r>
            <a:r>
              <a:rPr lang="en-US" altLang="en-US" sz="3200" dirty="0">
                <a:sym typeface="Wingdings" panose="05000000000000000000" pitchFamily="2" charset="2"/>
              </a:rPr>
              <a:t> administrators, teachers</a:t>
            </a:r>
          </a:p>
          <a:p>
            <a:r>
              <a:rPr lang="en-US" sz="3200" dirty="0"/>
              <a:t>Contractors</a:t>
            </a:r>
            <a:r>
              <a:rPr lang="en-US" altLang="en-US" sz="3200" dirty="0">
                <a:sym typeface="Wingdings" panose="05000000000000000000" pitchFamily="2" charset="2"/>
              </a:rPr>
              <a:t>  attorneys, auditors, consultants, therapists</a:t>
            </a:r>
            <a:endParaRPr lang="en-US" sz="3200" dirty="0"/>
          </a:p>
        </p:txBody>
      </p:sp>
    </p:spTree>
    <p:extLst>
      <p:ext uri="{BB962C8B-B14F-4D97-AF65-F5344CB8AC3E}">
        <p14:creationId xmlns:p14="http://schemas.microsoft.com/office/powerpoint/2010/main" val="3593541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8DD5C-53C3-4A04-80DB-FB44322A7076}"/>
              </a:ext>
            </a:extLst>
          </p:cNvPr>
          <p:cNvSpPr>
            <a:spLocks noGrp="1"/>
          </p:cNvSpPr>
          <p:nvPr>
            <p:ph type="title"/>
          </p:nvPr>
        </p:nvSpPr>
        <p:spPr/>
        <p:txBody>
          <a:bodyPr/>
          <a:lstStyle/>
          <a:p>
            <a:r>
              <a:rPr lang="en-US" sz="4000" b="1" dirty="0"/>
              <a:t>What is protected?</a:t>
            </a:r>
          </a:p>
        </p:txBody>
      </p:sp>
      <p:sp>
        <p:nvSpPr>
          <p:cNvPr id="3" name="Content Placeholder 2">
            <a:extLst>
              <a:ext uri="{FF2B5EF4-FFF2-40B4-BE49-F238E27FC236}">
                <a16:creationId xmlns:a16="http://schemas.microsoft.com/office/drawing/2014/main" id="{9A1526C2-3897-40A9-9D65-28424B9F8F16}"/>
              </a:ext>
            </a:extLst>
          </p:cNvPr>
          <p:cNvSpPr>
            <a:spLocks noGrp="1"/>
          </p:cNvSpPr>
          <p:nvPr>
            <p:ph sz="quarter" idx="1"/>
          </p:nvPr>
        </p:nvSpPr>
        <p:spPr/>
        <p:txBody>
          <a:bodyPr/>
          <a:lstStyle/>
          <a:p>
            <a:pPr eaLnBrk="1" hangingPunct="1"/>
            <a:r>
              <a:rPr lang="en-US" altLang="en-US" sz="3200" dirty="0"/>
              <a:t>Education records</a:t>
            </a:r>
          </a:p>
          <a:p>
            <a:pPr lvl="1" eaLnBrk="1" hangingPunct="1"/>
            <a:r>
              <a:rPr lang="en-US" altLang="en-US" sz="2800" dirty="0"/>
              <a:t>Contain information directly related to a student</a:t>
            </a:r>
          </a:p>
          <a:p>
            <a:pPr lvl="1" eaLnBrk="1" hangingPunct="1"/>
            <a:r>
              <a:rPr lang="en-US" altLang="en-US" sz="2800" dirty="0"/>
              <a:t>Maintained by the educational agency/ institution or a party acting for the agency/institution</a:t>
            </a:r>
          </a:p>
          <a:p>
            <a:pPr eaLnBrk="1" hangingPunct="1"/>
            <a:r>
              <a:rPr lang="en-US" altLang="en-US" sz="3200" dirty="0"/>
              <a:t>Personally identifiable information contained in education records</a:t>
            </a:r>
          </a:p>
          <a:p>
            <a:endParaRPr lang="en-US" dirty="0"/>
          </a:p>
        </p:txBody>
      </p:sp>
    </p:spTree>
    <p:extLst>
      <p:ext uri="{BB962C8B-B14F-4D97-AF65-F5344CB8AC3E}">
        <p14:creationId xmlns:p14="http://schemas.microsoft.com/office/powerpoint/2010/main" val="1230375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94F5-EA86-41F3-8F2D-85953462806D}"/>
              </a:ext>
            </a:extLst>
          </p:cNvPr>
          <p:cNvSpPr>
            <a:spLocks noGrp="1"/>
          </p:cNvSpPr>
          <p:nvPr>
            <p:ph type="title"/>
          </p:nvPr>
        </p:nvSpPr>
        <p:spPr/>
        <p:txBody>
          <a:bodyPr/>
          <a:lstStyle/>
          <a:p>
            <a:r>
              <a:rPr lang="en-US" sz="4000" b="1" dirty="0"/>
              <a:t>Personally Identifiable</a:t>
            </a:r>
          </a:p>
        </p:txBody>
      </p:sp>
      <p:sp>
        <p:nvSpPr>
          <p:cNvPr id="3" name="Content Placeholder 2">
            <a:extLst>
              <a:ext uri="{FF2B5EF4-FFF2-40B4-BE49-F238E27FC236}">
                <a16:creationId xmlns:a16="http://schemas.microsoft.com/office/drawing/2014/main" id="{FCCBC4AA-5D90-4874-8554-D296A262039E}"/>
              </a:ext>
            </a:extLst>
          </p:cNvPr>
          <p:cNvSpPr>
            <a:spLocks noGrp="1"/>
          </p:cNvSpPr>
          <p:nvPr>
            <p:ph sz="quarter" idx="1"/>
          </p:nvPr>
        </p:nvSpPr>
        <p:spPr/>
        <p:txBody>
          <a:bodyPr/>
          <a:lstStyle/>
          <a:p>
            <a:pPr eaLnBrk="1" hangingPunct="1"/>
            <a:r>
              <a:rPr lang="en-US" altLang="en-US" sz="2400" dirty="0"/>
              <a:t>Student’s name</a:t>
            </a:r>
          </a:p>
          <a:p>
            <a:pPr eaLnBrk="1" hangingPunct="1"/>
            <a:r>
              <a:rPr lang="en-US" altLang="en-US" sz="2400" dirty="0"/>
              <a:t>Name of parents or family members</a:t>
            </a:r>
          </a:p>
          <a:p>
            <a:pPr eaLnBrk="1" hangingPunct="1"/>
            <a:r>
              <a:rPr lang="en-US" altLang="en-US" sz="2400" dirty="0"/>
              <a:t>Addresses of student/family</a:t>
            </a:r>
          </a:p>
          <a:p>
            <a:pPr eaLnBrk="1" hangingPunct="1"/>
            <a:r>
              <a:rPr lang="en-US" altLang="en-US" sz="2400" dirty="0"/>
              <a:t>Personal identifiers (SSN, ID number)</a:t>
            </a:r>
          </a:p>
          <a:p>
            <a:pPr eaLnBrk="1" hangingPunct="1"/>
            <a:r>
              <a:rPr lang="en-US" altLang="en-US" sz="2400" dirty="0"/>
              <a:t>List of personal characteristics that would make the student’s identity easily traceable</a:t>
            </a:r>
          </a:p>
          <a:p>
            <a:pPr eaLnBrk="1" hangingPunct="1"/>
            <a:r>
              <a:rPr lang="en-US" altLang="en-US" sz="2400" dirty="0"/>
              <a:t>Other information that would make the student’s identity easily traceable</a:t>
            </a:r>
          </a:p>
          <a:p>
            <a:endParaRPr lang="en-US" dirty="0"/>
          </a:p>
        </p:txBody>
      </p:sp>
    </p:spTree>
    <p:extLst>
      <p:ext uri="{BB962C8B-B14F-4D97-AF65-F5344CB8AC3E}">
        <p14:creationId xmlns:p14="http://schemas.microsoft.com/office/powerpoint/2010/main" val="72413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319B6-199B-41F7-B7F9-060E0077FBFF}"/>
              </a:ext>
            </a:extLst>
          </p:cNvPr>
          <p:cNvSpPr>
            <a:spLocks noGrp="1"/>
          </p:cNvSpPr>
          <p:nvPr>
            <p:ph type="title"/>
          </p:nvPr>
        </p:nvSpPr>
        <p:spPr/>
        <p:txBody>
          <a:bodyPr/>
          <a:lstStyle/>
          <a:p>
            <a:pPr>
              <a:defRPr/>
            </a:pPr>
            <a:r>
              <a:rPr lang="en-US" sz="4000" b="1" dirty="0"/>
              <a:t>IDEA Requirements</a:t>
            </a:r>
          </a:p>
        </p:txBody>
      </p:sp>
      <p:sp>
        <p:nvSpPr>
          <p:cNvPr id="14339" name="Content Placeholder 2">
            <a:extLst>
              <a:ext uri="{FF2B5EF4-FFF2-40B4-BE49-F238E27FC236}">
                <a16:creationId xmlns:a16="http://schemas.microsoft.com/office/drawing/2014/main" id="{7EAA3DA5-7756-46C0-B66E-74329FCDD6F9}"/>
              </a:ext>
            </a:extLst>
          </p:cNvPr>
          <p:cNvSpPr>
            <a:spLocks noGrp="1"/>
          </p:cNvSpPr>
          <p:nvPr>
            <p:ph sz="quarter" idx="1"/>
          </p:nvPr>
        </p:nvSpPr>
        <p:spPr>
          <a:xfrm>
            <a:off x="364612" y="1447800"/>
            <a:ext cx="8504238" cy="4572000"/>
          </a:xfrm>
        </p:spPr>
        <p:txBody>
          <a:bodyPr/>
          <a:lstStyle/>
          <a:p>
            <a:r>
              <a:rPr lang="en-US" altLang="en-US" b="1" dirty="0"/>
              <a:t>Locate</a:t>
            </a:r>
          </a:p>
          <a:p>
            <a:r>
              <a:rPr lang="en-US" altLang="en-US" b="1" dirty="0"/>
              <a:t>Identify/Refer to IEP Team</a:t>
            </a:r>
          </a:p>
          <a:p>
            <a:r>
              <a:rPr lang="en-US" altLang="en-US" dirty="0"/>
              <a:t>Evaluate</a:t>
            </a:r>
          </a:p>
          <a:p>
            <a:r>
              <a:rPr lang="en-US" altLang="en-US" dirty="0"/>
              <a:t>Determine Eligibility</a:t>
            </a:r>
          </a:p>
          <a:p>
            <a:r>
              <a:rPr lang="en-US" altLang="en-US" dirty="0"/>
              <a:t>Develop IEP</a:t>
            </a:r>
          </a:p>
          <a:p>
            <a:r>
              <a:rPr lang="en-US" altLang="en-US" dirty="0"/>
              <a:t>Make placement in LRE</a:t>
            </a:r>
          </a:p>
          <a:p>
            <a:r>
              <a:rPr lang="en-US" altLang="en-US" dirty="0"/>
              <a:t>Monitor progress</a:t>
            </a:r>
          </a:p>
          <a:p>
            <a:r>
              <a:rPr lang="en-US" altLang="en-US" dirty="0"/>
              <a:t>Review/Revise IEP as appropriate</a:t>
            </a:r>
          </a:p>
          <a:p>
            <a:r>
              <a:rPr lang="en-US" altLang="en-US" dirty="0"/>
              <a:t>Reevaluate as appropriate</a:t>
            </a:r>
          </a:p>
          <a:p>
            <a:r>
              <a:rPr lang="en-US" altLang="en-US" dirty="0"/>
              <a:t>Transition to SAU of residence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5303-35CC-426B-B4C2-5404B2586D56}"/>
              </a:ext>
            </a:extLst>
          </p:cNvPr>
          <p:cNvSpPr>
            <a:spLocks noGrp="1"/>
          </p:cNvSpPr>
          <p:nvPr>
            <p:ph type="title"/>
          </p:nvPr>
        </p:nvSpPr>
        <p:spPr/>
        <p:txBody>
          <a:bodyPr/>
          <a:lstStyle/>
          <a:p>
            <a:r>
              <a:rPr lang="en-US" sz="4000" b="1" dirty="0"/>
              <a:t>Personally Identifiable</a:t>
            </a:r>
          </a:p>
        </p:txBody>
      </p:sp>
      <p:sp>
        <p:nvSpPr>
          <p:cNvPr id="3" name="Content Placeholder 2">
            <a:extLst>
              <a:ext uri="{FF2B5EF4-FFF2-40B4-BE49-F238E27FC236}">
                <a16:creationId xmlns:a16="http://schemas.microsoft.com/office/drawing/2014/main" id="{1FF16EA4-B6B1-4718-B8D7-A261C9C44CA9}"/>
              </a:ext>
            </a:extLst>
          </p:cNvPr>
          <p:cNvSpPr>
            <a:spLocks noGrp="1"/>
          </p:cNvSpPr>
          <p:nvPr>
            <p:ph sz="quarter" idx="1"/>
          </p:nvPr>
        </p:nvSpPr>
        <p:spPr/>
        <p:txBody>
          <a:bodyPr/>
          <a:lstStyle/>
          <a:p>
            <a:pPr eaLnBrk="1" hangingPunct="1"/>
            <a:r>
              <a:rPr lang="en-US" altLang="en-US" sz="2800" dirty="0"/>
              <a:t>Examples of information that would make identity “easily traceable”:</a:t>
            </a:r>
          </a:p>
          <a:p>
            <a:pPr lvl="1" eaLnBrk="1" hangingPunct="1"/>
            <a:r>
              <a:rPr lang="en-US" altLang="en-US" sz="2400" dirty="0"/>
              <a:t>Physical description (race, sex, appearance)</a:t>
            </a:r>
          </a:p>
          <a:p>
            <a:pPr lvl="1" eaLnBrk="1" hangingPunct="1"/>
            <a:r>
              <a:rPr lang="en-US" altLang="en-US" sz="2400" dirty="0"/>
              <a:t>Date and place of birth</a:t>
            </a:r>
          </a:p>
          <a:p>
            <a:pPr lvl="1" eaLnBrk="1" hangingPunct="1"/>
            <a:r>
              <a:rPr lang="en-US" altLang="en-US" sz="2400" dirty="0"/>
              <a:t>Religion, national origin</a:t>
            </a:r>
          </a:p>
          <a:p>
            <a:pPr lvl="1" eaLnBrk="1" hangingPunct="1"/>
            <a:r>
              <a:rPr lang="en-US" altLang="en-US" sz="2400" dirty="0"/>
              <a:t>Academic performance</a:t>
            </a:r>
          </a:p>
          <a:p>
            <a:pPr lvl="1" eaLnBrk="1" hangingPunct="1"/>
            <a:r>
              <a:rPr lang="en-US" altLang="en-US" sz="2400" dirty="0"/>
              <a:t>IDENTIFICATION AS A STUDENT WITH A DISABILITY</a:t>
            </a:r>
          </a:p>
          <a:p>
            <a:pPr eaLnBrk="1" hangingPunct="1"/>
            <a:r>
              <a:rPr lang="en-US" altLang="en-US" sz="2800" dirty="0"/>
              <a:t>Release of small numbers of aggregated or statistical information</a:t>
            </a:r>
          </a:p>
          <a:p>
            <a:pPr eaLnBrk="1" hangingPunct="1"/>
            <a:r>
              <a:rPr lang="en-US" altLang="en-US" sz="2800" dirty="0"/>
              <a:t>Directory information</a:t>
            </a:r>
          </a:p>
          <a:p>
            <a:endParaRPr lang="en-US" dirty="0"/>
          </a:p>
        </p:txBody>
      </p:sp>
    </p:spTree>
    <p:extLst>
      <p:ext uri="{BB962C8B-B14F-4D97-AF65-F5344CB8AC3E}">
        <p14:creationId xmlns:p14="http://schemas.microsoft.com/office/powerpoint/2010/main" val="2628484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F4C94-6B17-4426-BD1F-5B27B2CEA3AD}"/>
              </a:ext>
            </a:extLst>
          </p:cNvPr>
          <p:cNvSpPr>
            <a:spLocks noGrp="1"/>
          </p:cNvSpPr>
          <p:nvPr>
            <p:ph type="title"/>
          </p:nvPr>
        </p:nvSpPr>
        <p:spPr/>
        <p:txBody>
          <a:bodyPr/>
          <a:lstStyle/>
          <a:p>
            <a:r>
              <a:rPr lang="en-US" sz="4000" b="1" dirty="0"/>
              <a:t>Right to Inspect</a:t>
            </a:r>
          </a:p>
        </p:txBody>
      </p:sp>
      <p:sp>
        <p:nvSpPr>
          <p:cNvPr id="3" name="Content Placeholder 2">
            <a:extLst>
              <a:ext uri="{FF2B5EF4-FFF2-40B4-BE49-F238E27FC236}">
                <a16:creationId xmlns:a16="http://schemas.microsoft.com/office/drawing/2014/main" id="{BEE37D8B-AE71-4EB4-9EA4-16B2E232555D}"/>
              </a:ext>
            </a:extLst>
          </p:cNvPr>
          <p:cNvSpPr>
            <a:spLocks noGrp="1"/>
          </p:cNvSpPr>
          <p:nvPr>
            <p:ph sz="quarter" idx="1"/>
          </p:nvPr>
        </p:nvSpPr>
        <p:spPr/>
        <p:txBody>
          <a:bodyPr/>
          <a:lstStyle/>
          <a:p>
            <a:pPr eaLnBrk="1" hangingPunct="1">
              <a:lnSpc>
                <a:spcPct val="80000"/>
              </a:lnSpc>
            </a:pPr>
            <a:r>
              <a:rPr lang="en-US" altLang="en-US" sz="3200" dirty="0"/>
              <a:t>Parents/students have the right to inspect and review education records</a:t>
            </a:r>
          </a:p>
          <a:p>
            <a:pPr lvl="1" eaLnBrk="1" hangingPunct="1">
              <a:lnSpc>
                <a:spcPct val="80000"/>
              </a:lnSpc>
            </a:pPr>
            <a:r>
              <a:rPr lang="en-US" altLang="en-US" sz="2800" dirty="0"/>
              <a:t>Within a reasonable period of time.*</a:t>
            </a:r>
          </a:p>
          <a:p>
            <a:pPr lvl="1" eaLnBrk="1" hangingPunct="1">
              <a:lnSpc>
                <a:spcPct val="80000"/>
              </a:lnSpc>
            </a:pPr>
            <a:r>
              <a:rPr lang="en-US" altLang="en-US" sz="2800" dirty="0"/>
              <a:t>Schools are not required to provide copies of records unless requiring parents to come to school to review the records would effectively prevent access.* </a:t>
            </a:r>
          </a:p>
          <a:p>
            <a:pPr lvl="1" eaLnBrk="1" hangingPunct="1">
              <a:lnSpc>
                <a:spcPct val="80000"/>
              </a:lnSpc>
            </a:pPr>
            <a:r>
              <a:rPr lang="en-US" altLang="en-US" sz="2800" dirty="0"/>
              <a:t>Schools can charge a fee for copies unless the fee would effectively prevent access.*</a:t>
            </a:r>
          </a:p>
          <a:p>
            <a:endParaRPr lang="en-US" dirty="0"/>
          </a:p>
        </p:txBody>
      </p:sp>
    </p:spTree>
    <p:extLst>
      <p:ext uri="{BB962C8B-B14F-4D97-AF65-F5344CB8AC3E}">
        <p14:creationId xmlns:p14="http://schemas.microsoft.com/office/powerpoint/2010/main" val="2027816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80CA-620B-49AB-A48A-AB0E3D027862}"/>
              </a:ext>
            </a:extLst>
          </p:cNvPr>
          <p:cNvSpPr>
            <a:spLocks noGrp="1"/>
          </p:cNvSpPr>
          <p:nvPr>
            <p:ph type="title"/>
          </p:nvPr>
        </p:nvSpPr>
        <p:spPr>
          <a:xfrm>
            <a:off x="304800" y="379539"/>
            <a:ext cx="8534400" cy="758825"/>
          </a:xfrm>
        </p:spPr>
        <p:txBody>
          <a:bodyPr/>
          <a:lstStyle/>
          <a:p>
            <a:r>
              <a:rPr lang="en-US" sz="3200" b="1" dirty="0"/>
              <a:t>Right to Request Correction/Amendment</a:t>
            </a:r>
          </a:p>
        </p:txBody>
      </p:sp>
      <p:sp>
        <p:nvSpPr>
          <p:cNvPr id="3" name="Content Placeholder 2">
            <a:extLst>
              <a:ext uri="{FF2B5EF4-FFF2-40B4-BE49-F238E27FC236}">
                <a16:creationId xmlns:a16="http://schemas.microsoft.com/office/drawing/2014/main" id="{AFD82859-F2BE-4FED-BD1D-EF4C9C8D646F}"/>
              </a:ext>
            </a:extLst>
          </p:cNvPr>
          <p:cNvSpPr>
            <a:spLocks noGrp="1"/>
          </p:cNvSpPr>
          <p:nvPr>
            <p:ph sz="quarter" idx="1"/>
          </p:nvPr>
        </p:nvSpPr>
        <p:spPr/>
        <p:txBody>
          <a:bodyPr/>
          <a:lstStyle/>
          <a:p>
            <a:pPr eaLnBrk="1" hangingPunct="1"/>
            <a:r>
              <a:rPr lang="en-US" altLang="en-US" sz="3200" dirty="0"/>
              <a:t>Parent may request that school correct/amend a record</a:t>
            </a:r>
          </a:p>
          <a:p>
            <a:pPr lvl="1" eaLnBrk="1" hangingPunct="1"/>
            <a:r>
              <a:rPr lang="en-US" altLang="en-US" sz="2800" dirty="0"/>
              <a:t>Inaccurate or misleading is more than because the parent disagrees</a:t>
            </a:r>
          </a:p>
          <a:p>
            <a:pPr lvl="1" eaLnBrk="1" hangingPunct="1"/>
            <a:r>
              <a:rPr lang="en-US" altLang="en-US" sz="2800" dirty="0"/>
              <a:t>Parent is entitled to a hearing</a:t>
            </a:r>
          </a:p>
          <a:p>
            <a:pPr lvl="1" eaLnBrk="1" hangingPunct="1"/>
            <a:r>
              <a:rPr lang="en-US" altLang="en-US" sz="2800" dirty="0"/>
              <a:t>If the hearing officer finds in the school’s favor, parents can place a statement with the record</a:t>
            </a:r>
          </a:p>
          <a:p>
            <a:pPr marL="0" indent="0">
              <a:buNone/>
            </a:pPr>
            <a:endParaRPr lang="en-US" dirty="0"/>
          </a:p>
        </p:txBody>
      </p:sp>
    </p:spTree>
    <p:extLst>
      <p:ext uri="{BB962C8B-B14F-4D97-AF65-F5344CB8AC3E}">
        <p14:creationId xmlns:p14="http://schemas.microsoft.com/office/powerpoint/2010/main" val="3986075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0FB7A-FF5A-447C-BD68-1596275AA60B}"/>
              </a:ext>
            </a:extLst>
          </p:cNvPr>
          <p:cNvSpPr>
            <a:spLocks noGrp="1"/>
          </p:cNvSpPr>
          <p:nvPr>
            <p:ph type="title"/>
          </p:nvPr>
        </p:nvSpPr>
        <p:spPr/>
        <p:txBody>
          <a:bodyPr/>
          <a:lstStyle/>
          <a:p>
            <a:r>
              <a:rPr lang="en-US" sz="4000" b="1" dirty="0"/>
              <a:t>Right to Consent to Disclosure</a:t>
            </a:r>
          </a:p>
        </p:txBody>
      </p:sp>
      <p:sp>
        <p:nvSpPr>
          <p:cNvPr id="3" name="Content Placeholder 2">
            <a:extLst>
              <a:ext uri="{FF2B5EF4-FFF2-40B4-BE49-F238E27FC236}">
                <a16:creationId xmlns:a16="http://schemas.microsoft.com/office/drawing/2014/main" id="{3D684DF7-B484-414A-839A-897A9EE787CF}"/>
              </a:ext>
            </a:extLst>
          </p:cNvPr>
          <p:cNvSpPr>
            <a:spLocks noGrp="1"/>
          </p:cNvSpPr>
          <p:nvPr>
            <p:ph sz="quarter" idx="1"/>
          </p:nvPr>
        </p:nvSpPr>
        <p:spPr/>
        <p:txBody>
          <a:bodyPr/>
          <a:lstStyle/>
          <a:p>
            <a:pPr eaLnBrk="1" hangingPunct="1"/>
            <a:r>
              <a:rPr lang="en-US" altLang="en-US" sz="3200" dirty="0"/>
              <a:t>Informed written consent</a:t>
            </a:r>
          </a:p>
          <a:p>
            <a:pPr lvl="1" eaLnBrk="1" hangingPunct="1"/>
            <a:r>
              <a:rPr lang="en-US" altLang="en-US" sz="2800" dirty="0"/>
              <a:t>Parent must understand</a:t>
            </a:r>
          </a:p>
          <a:p>
            <a:pPr lvl="2" eaLnBrk="1" hangingPunct="1"/>
            <a:r>
              <a:rPr lang="en-US" altLang="en-US" sz="2800" dirty="0"/>
              <a:t>What the school intends to disclose</a:t>
            </a:r>
          </a:p>
          <a:p>
            <a:pPr lvl="2" eaLnBrk="1" hangingPunct="1"/>
            <a:r>
              <a:rPr lang="en-US" altLang="en-US" sz="2800" dirty="0"/>
              <a:t>To whom</a:t>
            </a:r>
          </a:p>
          <a:p>
            <a:pPr lvl="2" eaLnBrk="1" hangingPunct="1"/>
            <a:r>
              <a:rPr lang="en-US" altLang="en-US" sz="2800" dirty="0"/>
              <a:t>What the purpose and scope of the disclosure will be</a:t>
            </a:r>
          </a:p>
          <a:p>
            <a:endParaRPr lang="en-US" dirty="0"/>
          </a:p>
        </p:txBody>
      </p:sp>
    </p:spTree>
    <p:extLst>
      <p:ext uri="{BB962C8B-B14F-4D97-AF65-F5344CB8AC3E}">
        <p14:creationId xmlns:p14="http://schemas.microsoft.com/office/powerpoint/2010/main" val="1876051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B593-35FE-4C51-B006-84FD56E3E072}"/>
              </a:ext>
            </a:extLst>
          </p:cNvPr>
          <p:cNvSpPr>
            <a:spLocks noGrp="1"/>
          </p:cNvSpPr>
          <p:nvPr>
            <p:ph type="title"/>
          </p:nvPr>
        </p:nvSpPr>
        <p:spPr>
          <a:xfrm>
            <a:off x="301752" y="379539"/>
            <a:ext cx="8534400" cy="758825"/>
          </a:xfrm>
        </p:spPr>
        <p:txBody>
          <a:bodyPr/>
          <a:lstStyle/>
          <a:p>
            <a:r>
              <a:rPr lang="en-US" sz="3200" b="1" dirty="0"/>
              <a:t>Examples of </a:t>
            </a:r>
            <a:br>
              <a:rPr lang="en-US" sz="3200" b="1" dirty="0"/>
            </a:br>
            <a:r>
              <a:rPr lang="en-US" sz="3200" b="1" dirty="0"/>
              <a:t>Nonconsensual Disclosures</a:t>
            </a:r>
          </a:p>
        </p:txBody>
      </p:sp>
      <p:sp>
        <p:nvSpPr>
          <p:cNvPr id="3" name="Content Placeholder 2">
            <a:extLst>
              <a:ext uri="{FF2B5EF4-FFF2-40B4-BE49-F238E27FC236}">
                <a16:creationId xmlns:a16="http://schemas.microsoft.com/office/drawing/2014/main" id="{EA58E9F2-8F6B-43DC-ADE9-ACE9B3447595}"/>
              </a:ext>
            </a:extLst>
          </p:cNvPr>
          <p:cNvSpPr>
            <a:spLocks noGrp="1"/>
          </p:cNvSpPr>
          <p:nvPr>
            <p:ph sz="quarter" idx="1"/>
          </p:nvPr>
        </p:nvSpPr>
        <p:spPr/>
        <p:txBody>
          <a:bodyPr/>
          <a:lstStyle/>
          <a:p>
            <a:pPr eaLnBrk="1" hangingPunct="1">
              <a:lnSpc>
                <a:spcPct val="90000"/>
              </a:lnSpc>
            </a:pPr>
            <a:r>
              <a:rPr lang="en-US" altLang="en-US" sz="2800" dirty="0"/>
              <a:t>Teachers/district officials with a “legitimate educational interest”</a:t>
            </a:r>
          </a:p>
          <a:p>
            <a:pPr eaLnBrk="1" hangingPunct="1">
              <a:lnSpc>
                <a:spcPct val="90000"/>
              </a:lnSpc>
            </a:pPr>
            <a:r>
              <a:rPr lang="en-US" altLang="en-US" sz="2800" dirty="0"/>
              <a:t>Officials of another school system/school where the student seeks or intends to enroll</a:t>
            </a:r>
          </a:p>
          <a:p>
            <a:pPr eaLnBrk="1" hangingPunct="1">
              <a:lnSpc>
                <a:spcPct val="90000"/>
              </a:lnSpc>
            </a:pPr>
            <a:r>
              <a:rPr lang="en-US" altLang="en-US" sz="2800" dirty="0"/>
              <a:t>Authorized representatives of federal, state educational authorities</a:t>
            </a:r>
          </a:p>
          <a:p>
            <a:pPr eaLnBrk="1" hangingPunct="1">
              <a:lnSpc>
                <a:spcPct val="90000"/>
              </a:lnSpc>
            </a:pPr>
            <a:r>
              <a:rPr lang="en-US" altLang="en-US" sz="2800" dirty="0"/>
              <a:t>In connection with a health or safety emergencies</a:t>
            </a:r>
          </a:p>
          <a:p>
            <a:pPr eaLnBrk="1" hangingPunct="1">
              <a:lnSpc>
                <a:spcPct val="90000"/>
              </a:lnSpc>
            </a:pPr>
            <a:r>
              <a:rPr lang="en-US" altLang="en-US" sz="2800" dirty="0"/>
              <a:t>In response to a lawfully issued subpoena</a:t>
            </a:r>
          </a:p>
          <a:p>
            <a:endParaRPr lang="en-US" dirty="0"/>
          </a:p>
        </p:txBody>
      </p:sp>
    </p:spTree>
    <p:extLst>
      <p:ext uri="{BB962C8B-B14F-4D97-AF65-F5344CB8AC3E}">
        <p14:creationId xmlns:p14="http://schemas.microsoft.com/office/powerpoint/2010/main" val="4226239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19480-1A1F-4164-9C49-5BA87101AD87}"/>
              </a:ext>
            </a:extLst>
          </p:cNvPr>
          <p:cNvSpPr>
            <a:spLocks noGrp="1"/>
          </p:cNvSpPr>
          <p:nvPr>
            <p:ph type="title"/>
          </p:nvPr>
        </p:nvSpPr>
        <p:spPr/>
        <p:txBody>
          <a:bodyPr/>
          <a:lstStyle/>
          <a:p>
            <a:r>
              <a:rPr lang="en-US" sz="4000" b="1" dirty="0"/>
              <a:t>Nonconsensual disclosures . . .</a:t>
            </a:r>
          </a:p>
        </p:txBody>
      </p:sp>
      <p:sp>
        <p:nvSpPr>
          <p:cNvPr id="3" name="Content Placeholder 2">
            <a:extLst>
              <a:ext uri="{FF2B5EF4-FFF2-40B4-BE49-F238E27FC236}">
                <a16:creationId xmlns:a16="http://schemas.microsoft.com/office/drawing/2014/main" id="{0557D730-6F01-4488-AABC-DEDF0A682CE8}"/>
              </a:ext>
            </a:extLst>
          </p:cNvPr>
          <p:cNvSpPr>
            <a:spLocks noGrp="1"/>
          </p:cNvSpPr>
          <p:nvPr>
            <p:ph sz="quarter" idx="1"/>
          </p:nvPr>
        </p:nvSpPr>
        <p:spPr/>
        <p:txBody>
          <a:bodyPr/>
          <a:lstStyle/>
          <a:p>
            <a:pPr eaLnBrk="1" hangingPunct="1">
              <a:lnSpc>
                <a:spcPct val="90000"/>
              </a:lnSpc>
            </a:pPr>
            <a:r>
              <a:rPr lang="en-US" altLang="en-US" sz="3200" dirty="0"/>
              <a:t>Organizations conducting educational studies</a:t>
            </a:r>
          </a:p>
          <a:p>
            <a:pPr lvl="1" eaLnBrk="1" hangingPunct="1">
              <a:lnSpc>
                <a:spcPct val="90000"/>
              </a:lnSpc>
            </a:pPr>
            <a:r>
              <a:rPr lang="en-US" altLang="en-US" sz="2800" dirty="0"/>
              <a:t>Develop, validate or administer predictive tests</a:t>
            </a:r>
          </a:p>
          <a:p>
            <a:pPr lvl="1" eaLnBrk="1" hangingPunct="1">
              <a:lnSpc>
                <a:spcPct val="90000"/>
              </a:lnSpc>
            </a:pPr>
            <a:r>
              <a:rPr lang="en-US" altLang="en-US" sz="2800" dirty="0"/>
              <a:t>Administer student aid programs</a:t>
            </a:r>
          </a:p>
          <a:p>
            <a:pPr lvl="1" eaLnBrk="1" hangingPunct="1">
              <a:lnSpc>
                <a:spcPct val="90000"/>
              </a:lnSpc>
            </a:pPr>
            <a:r>
              <a:rPr lang="en-US" altLang="en-US" sz="2800" dirty="0"/>
              <a:t>Improve instruction</a:t>
            </a:r>
          </a:p>
          <a:p>
            <a:endParaRPr lang="en-US" dirty="0"/>
          </a:p>
        </p:txBody>
      </p:sp>
    </p:spTree>
    <p:extLst>
      <p:ext uri="{BB962C8B-B14F-4D97-AF65-F5344CB8AC3E}">
        <p14:creationId xmlns:p14="http://schemas.microsoft.com/office/powerpoint/2010/main" val="2733675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9E77F-7815-4A71-ACA3-1A4522062717}"/>
              </a:ext>
            </a:extLst>
          </p:cNvPr>
          <p:cNvSpPr>
            <a:spLocks noGrp="1"/>
          </p:cNvSpPr>
          <p:nvPr>
            <p:ph type="title"/>
          </p:nvPr>
        </p:nvSpPr>
        <p:spPr/>
        <p:txBody>
          <a:bodyPr/>
          <a:lstStyle/>
          <a:p>
            <a:r>
              <a:rPr lang="en-US" sz="4000" b="1" dirty="0"/>
              <a:t>Right to File a Complaint</a:t>
            </a:r>
          </a:p>
        </p:txBody>
      </p:sp>
      <p:sp>
        <p:nvSpPr>
          <p:cNvPr id="3" name="Content Placeholder 2">
            <a:extLst>
              <a:ext uri="{FF2B5EF4-FFF2-40B4-BE49-F238E27FC236}">
                <a16:creationId xmlns:a16="http://schemas.microsoft.com/office/drawing/2014/main" id="{0934231B-A4EB-4B2F-8B30-A7C891CB676C}"/>
              </a:ext>
            </a:extLst>
          </p:cNvPr>
          <p:cNvSpPr>
            <a:spLocks noGrp="1"/>
          </p:cNvSpPr>
          <p:nvPr>
            <p:ph sz="quarter" idx="1"/>
          </p:nvPr>
        </p:nvSpPr>
        <p:spPr/>
        <p:txBody>
          <a:bodyPr/>
          <a:lstStyle/>
          <a:p>
            <a:pPr eaLnBrk="1" hangingPunct="1">
              <a:lnSpc>
                <a:spcPct val="90000"/>
              </a:lnSpc>
              <a:defRPr/>
            </a:pPr>
            <a:r>
              <a:rPr lang="en-US" dirty="0"/>
              <a:t>Contact the Family Policy Compliance Office at:</a:t>
            </a:r>
          </a:p>
          <a:p>
            <a:pPr marL="0" indent="0" eaLnBrk="1" hangingPunct="1">
              <a:lnSpc>
                <a:spcPct val="90000"/>
              </a:lnSpc>
              <a:buFont typeface="Wingdings" panose="05000000000000000000" pitchFamily="2" charset="2"/>
              <a:buNone/>
              <a:defRPr/>
            </a:pPr>
            <a:endParaRPr lang="en-US" dirty="0"/>
          </a:p>
          <a:p>
            <a:pPr lvl="1" algn="ctr" eaLnBrk="1" hangingPunct="1">
              <a:lnSpc>
                <a:spcPct val="90000"/>
              </a:lnSpc>
              <a:buNone/>
              <a:defRPr/>
            </a:pPr>
            <a:r>
              <a:rPr lang="en-US" dirty="0"/>
              <a:t>	</a:t>
            </a:r>
            <a:r>
              <a:rPr lang="en-US" sz="2800" dirty="0"/>
              <a:t>United States Department of Education</a:t>
            </a:r>
          </a:p>
          <a:p>
            <a:pPr lvl="1" algn="ctr" eaLnBrk="1" hangingPunct="1">
              <a:lnSpc>
                <a:spcPct val="90000"/>
              </a:lnSpc>
              <a:buNone/>
              <a:defRPr/>
            </a:pPr>
            <a:r>
              <a:rPr lang="en-US" sz="2800" dirty="0"/>
              <a:t>	400 Maryland Ave. SW</a:t>
            </a:r>
          </a:p>
          <a:p>
            <a:pPr lvl="1" algn="ctr" eaLnBrk="1" hangingPunct="1">
              <a:lnSpc>
                <a:spcPct val="90000"/>
              </a:lnSpc>
              <a:buNone/>
              <a:defRPr/>
            </a:pPr>
            <a:r>
              <a:rPr lang="en-US" sz="2800" dirty="0"/>
              <a:t>	Washington DC 20202-8520</a:t>
            </a:r>
          </a:p>
          <a:p>
            <a:pPr lvl="1" eaLnBrk="1" hangingPunct="1">
              <a:lnSpc>
                <a:spcPct val="90000"/>
              </a:lnSpc>
              <a:buNone/>
              <a:defRPr/>
            </a:pPr>
            <a:endParaRPr lang="en-US" dirty="0"/>
          </a:p>
          <a:p>
            <a:pPr lvl="1" algn="ctr" eaLnBrk="1" hangingPunct="1">
              <a:lnSpc>
                <a:spcPct val="90000"/>
              </a:lnSpc>
              <a:buNone/>
              <a:defRPr/>
            </a:pPr>
            <a:r>
              <a:rPr lang="en-US" dirty="0"/>
              <a:t>	</a:t>
            </a:r>
            <a:r>
              <a:rPr lang="en-US" sz="2800" dirty="0"/>
              <a:t>1-800-USA-LEARN</a:t>
            </a:r>
          </a:p>
          <a:p>
            <a:endParaRPr lang="en-US" dirty="0"/>
          </a:p>
        </p:txBody>
      </p:sp>
    </p:spTree>
    <p:extLst>
      <p:ext uri="{BB962C8B-B14F-4D97-AF65-F5344CB8AC3E}">
        <p14:creationId xmlns:p14="http://schemas.microsoft.com/office/powerpoint/2010/main" val="25793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A4743-5C1B-444D-B30F-B7ECB0BED033}"/>
              </a:ext>
            </a:extLst>
          </p:cNvPr>
          <p:cNvSpPr>
            <a:spLocks noGrp="1"/>
          </p:cNvSpPr>
          <p:nvPr>
            <p:ph type="title"/>
          </p:nvPr>
        </p:nvSpPr>
        <p:spPr/>
        <p:txBody>
          <a:bodyPr/>
          <a:lstStyle/>
          <a:p>
            <a:r>
              <a:rPr lang="en-US" sz="4000" b="1" dirty="0"/>
              <a:t>Consequences</a:t>
            </a:r>
          </a:p>
        </p:txBody>
      </p:sp>
      <p:sp>
        <p:nvSpPr>
          <p:cNvPr id="3" name="Content Placeholder 2">
            <a:extLst>
              <a:ext uri="{FF2B5EF4-FFF2-40B4-BE49-F238E27FC236}">
                <a16:creationId xmlns:a16="http://schemas.microsoft.com/office/drawing/2014/main" id="{D70D0DDF-F2A9-4AA9-B810-AF8CD6BDF563}"/>
              </a:ext>
            </a:extLst>
          </p:cNvPr>
          <p:cNvSpPr>
            <a:spLocks noGrp="1"/>
          </p:cNvSpPr>
          <p:nvPr>
            <p:ph sz="quarter" idx="1"/>
          </p:nvPr>
        </p:nvSpPr>
        <p:spPr/>
        <p:txBody>
          <a:bodyPr/>
          <a:lstStyle/>
          <a:p>
            <a:pPr eaLnBrk="1" hangingPunct="1">
              <a:lnSpc>
                <a:spcPct val="90000"/>
              </a:lnSpc>
            </a:pPr>
            <a:r>
              <a:rPr lang="en-US" altLang="en-US" sz="2800" dirty="0"/>
              <a:t>No private right of action under FERPA</a:t>
            </a:r>
          </a:p>
          <a:p>
            <a:pPr eaLnBrk="1" hangingPunct="1">
              <a:lnSpc>
                <a:spcPct val="90000"/>
              </a:lnSpc>
            </a:pPr>
            <a:r>
              <a:rPr lang="en-US" altLang="en-US" sz="2800" dirty="0"/>
              <a:t>Complain to Family Policy Compliance Office (FPCO) at US Department of Education</a:t>
            </a:r>
          </a:p>
          <a:p>
            <a:pPr eaLnBrk="1" hangingPunct="1">
              <a:lnSpc>
                <a:spcPct val="90000"/>
              </a:lnSpc>
            </a:pPr>
            <a:r>
              <a:rPr lang="en-US" altLang="en-US" sz="2800" dirty="0"/>
              <a:t>Investigation by FPCO</a:t>
            </a:r>
          </a:p>
          <a:p>
            <a:pPr eaLnBrk="1" hangingPunct="1">
              <a:lnSpc>
                <a:spcPct val="90000"/>
              </a:lnSpc>
            </a:pPr>
            <a:r>
              <a:rPr lang="en-US" altLang="en-US" sz="2800" dirty="0"/>
              <a:t>Attempt to resolve through voluntary compliance</a:t>
            </a:r>
          </a:p>
          <a:p>
            <a:pPr eaLnBrk="1" hangingPunct="1">
              <a:lnSpc>
                <a:spcPct val="90000"/>
              </a:lnSpc>
            </a:pPr>
            <a:r>
              <a:rPr lang="en-US" altLang="en-US" sz="2800" dirty="0"/>
              <a:t>If not, findings and compliance plan</a:t>
            </a:r>
          </a:p>
          <a:p>
            <a:pPr eaLnBrk="1" hangingPunct="1">
              <a:lnSpc>
                <a:spcPct val="90000"/>
              </a:lnSpc>
            </a:pPr>
            <a:r>
              <a:rPr lang="en-US" altLang="en-US" sz="2800" dirty="0"/>
              <a:t>Worst case scenario: withholding of federal funds after hearing</a:t>
            </a:r>
          </a:p>
          <a:p>
            <a:endParaRPr lang="en-US" dirty="0"/>
          </a:p>
        </p:txBody>
      </p:sp>
    </p:spTree>
    <p:extLst>
      <p:ext uri="{BB962C8B-B14F-4D97-AF65-F5344CB8AC3E}">
        <p14:creationId xmlns:p14="http://schemas.microsoft.com/office/powerpoint/2010/main" val="1422338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9C7EF-DF08-426D-9EA6-CFB81969FA9B}"/>
              </a:ext>
            </a:extLst>
          </p:cNvPr>
          <p:cNvSpPr>
            <a:spLocks noGrp="1"/>
          </p:cNvSpPr>
          <p:nvPr>
            <p:ph type="title"/>
          </p:nvPr>
        </p:nvSpPr>
        <p:spPr/>
        <p:txBody>
          <a:bodyPr/>
          <a:lstStyle/>
          <a:p>
            <a:r>
              <a:rPr lang="en-US" altLang="en-US" sz="3600" b="1" dirty="0"/>
              <a:t>Uninterrupted Scholars Act (USA)</a:t>
            </a:r>
            <a:endParaRPr lang="en-US" sz="3600" b="1" dirty="0"/>
          </a:p>
        </p:txBody>
      </p:sp>
      <p:sp>
        <p:nvSpPr>
          <p:cNvPr id="3" name="Content Placeholder 2">
            <a:extLst>
              <a:ext uri="{FF2B5EF4-FFF2-40B4-BE49-F238E27FC236}">
                <a16:creationId xmlns:a16="http://schemas.microsoft.com/office/drawing/2014/main" id="{052BF9ED-6D49-4C4F-BCA7-9EAE7867522F}"/>
              </a:ext>
            </a:extLst>
          </p:cNvPr>
          <p:cNvSpPr>
            <a:spLocks noGrp="1"/>
          </p:cNvSpPr>
          <p:nvPr>
            <p:ph sz="quarter" idx="1"/>
          </p:nvPr>
        </p:nvSpPr>
        <p:spPr/>
        <p:txBody>
          <a:bodyPr/>
          <a:lstStyle/>
          <a:p>
            <a:pPr eaLnBrk="1" hangingPunct="1"/>
            <a:r>
              <a:rPr lang="en-US" altLang="en-US" sz="3200" dirty="0"/>
              <a:t>Amendments to FERPA that also impact IDEA</a:t>
            </a:r>
          </a:p>
          <a:p>
            <a:pPr eaLnBrk="1" hangingPunct="1"/>
            <a:r>
              <a:rPr lang="en-US" altLang="en-US" sz="3200" dirty="0"/>
              <a:t>Permits nonconsensual disclosure of education records to representatives of a state, local, or Indian child welfare agency legally responsible for the care/protection of the student</a:t>
            </a:r>
          </a:p>
          <a:p>
            <a:endParaRPr lang="en-US" dirty="0"/>
          </a:p>
        </p:txBody>
      </p:sp>
    </p:spTree>
    <p:extLst>
      <p:ext uri="{BB962C8B-B14F-4D97-AF65-F5344CB8AC3E}">
        <p14:creationId xmlns:p14="http://schemas.microsoft.com/office/powerpoint/2010/main" val="4073573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0A3EB-90FA-4788-A942-0D1FA3CF2DC3}"/>
              </a:ext>
            </a:extLst>
          </p:cNvPr>
          <p:cNvSpPr>
            <a:spLocks noGrp="1"/>
          </p:cNvSpPr>
          <p:nvPr>
            <p:ph type="title"/>
          </p:nvPr>
        </p:nvSpPr>
        <p:spPr/>
        <p:txBody>
          <a:bodyPr/>
          <a:lstStyle/>
          <a:p>
            <a:r>
              <a:rPr lang="en-US" sz="4000" b="1" dirty="0"/>
              <a:t>FERPA and IDEA</a:t>
            </a:r>
          </a:p>
        </p:txBody>
      </p:sp>
      <p:sp>
        <p:nvSpPr>
          <p:cNvPr id="3" name="Content Placeholder 2">
            <a:extLst>
              <a:ext uri="{FF2B5EF4-FFF2-40B4-BE49-F238E27FC236}">
                <a16:creationId xmlns:a16="http://schemas.microsoft.com/office/drawing/2014/main" id="{6CFD92E6-778B-44FD-A542-BB87C5196213}"/>
              </a:ext>
            </a:extLst>
          </p:cNvPr>
          <p:cNvSpPr>
            <a:spLocks noGrp="1"/>
          </p:cNvSpPr>
          <p:nvPr>
            <p:ph sz="quarter" idx="1"/>
          </p:nvPr>
        </p:nvSpPr>
        <p:spPr/>
        <p:txBody>
          <a:bodyPr/>
          <a:lstStyle/>
          <a:p>
            <a:pPr eaLnBrk="1" hangingPunct="1"/>
            <a:r>
              <a:rPr lang="en-US" altLang="en-US" sz="3200" dirty="0"/>
              <a:t>Who is the parent?</a:t>
            </a:r>
          </a:p>
          <a:p>
            <a:pPr lvl="1" eaLnBrk="1" hangingPunct="1"/>
            <a:r>
              <a:rPr lang="en-US" altLang="en-US" sz="2800" dirty="0"/>
              <a:t>A person who is </a:t>
            </a:r>
            <a:r>
              <a:rPr lang="en-US" altLang="en-US" sz="2800" u="sng" dirty="0"/>
              <a:t>not</a:t>
            </a:r>
            <a:r>
              <a:rPr lang="en-US" altLang="en-US" sz="2800" dirty="0"/>
              <a:t> the “parent” under IDEA may have rights under FERPA</a:t>
            </a:r>
          </a:p>
          <a:p>
            <a:pPr lvl="1" eaLnBrk="1" hangingPunct="1"/>
            <a:r>
              <a:rPr lang="en-US" altLang="en-US" sz="2800" dirty="0"/>
              <a:t>The USA does not give representatives of DHHS any of the rights of a “parent” under IDEA</a:t>
            </a:r>
          </a:p>
          <a:p>
            <a:endParaRPr lang="en-US" dirty="0"/>
          </a:p>
        </p:txBody>
      </p:sp>
    </p:spTree>
    <p:extLst>
      <p:ext uri="{BB962C8B-B14F-4D97-AF65-F5344CB8AC3E}">
        <p14:creationId xmlns:p14="http://schemas.microsoft.com/office/powerpoint/2010/main" val="9935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D46B2-80E5-4118-ACBF-2A145E63D146}"/>
              </a:ext>
            </a:extLst>
          </p:cNvPr>
          <p:cNvSpPr>
            <a:spLocks noGrp="1"/>
          </p:cNvSpPr>
          <p:nvPr>
            <p:ph type="title"/>
          </p:nvPr>
        </p:nvSpPr>
        <p:spPr/>
        <p:txBody>
          <a:bodyPr/>
          <a:lstStyle/>
          <a:p>
            <a:pPr>
              <a:defRPr/>
            </a:pPr>
            <a:r>
              <a:rPr lang="en-US" sz="4000" b="1" dirty="0"/>
              <a:t>Pre-referral/RTI</a:t>
            </a:r>
          </a:p>
        </p:txBody>
      </p:sp>
      <p:sp>
        <p:nvSpPr>
          <p:cNvPr id="15363" name="Content Placeholder 2">
            <a:extLst>
              <a:ext uri="{FF2B5EF4-FFF2-40B4-BE49-F238E27FC236}">
                <a16:creationId xmlns:a16="http://schemas.microsoft.com/office/drawing/2014/main" id="{F8BDD919-A3C4-44DB-B554-FBD57E2B50BE}"/>
              </a:ext>
            </a:extLst>
          </p:cNvPr>
          <p:cNvSpPr>
            <a:spLocks noGrp="1"/>
          </p:cNvSpPr>
          <p:nvPr>
            <p:ph sz="quarter" idx="1"/>
          </p:nvPr>
        </p:nvSpPr>
        <p:spPr>
          <a:xfrm>
            <a:off x="301625" y="1527175"/>
            <a:ext cx="8504238" cy="4572000"/>
          </a:xfrm>
        </p:spPr>
        <p:txBody>
          <a:bodyPr/>
          <a:lstStyle/>
          <a:p>
            <a:r>
              <a:rPr lang="en-US" altLang="en-US" sz="2800" dirty="0"/>
              <a:t>IDEA 2004: focus on interventions in the regular education environment</a:t>
            </a:r>
          </a:p>
          <a:p>
            <a:r>
              <a:rPr lang="en-US" altLang="en-US" sz="2800" dirty="0"/>
              <a:t>MUSER Section III describes Maine’s pre-referral requirements for K-12</a:t>
            </a:r>
          </a:p>
          <a:p>
            <a:r>
              <a:rPr lang="en-US" altLang="en-US" sz="2800" dirty="0"/>
              <a:t>“. . . regional CDS staff will work with SAUs located in their jurisdiction to develop general education interventions in the early childhood programs in the public schools.”</a:t>
            </a:r>
          </a:p>
          <a:p>
            <a:r>
              <a:rPr lang="en-US" altLang="en-US" sz="2800" dirty="0"/>
              <a:t>Remember:  parents can always refer!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FF5A-710E-41AF-AE31-60C097E98286}"/>
              </a:ext>
            </a:extLst>
          </p:cNvPr>
          <p:cNvSpPr>
            <a:spLocks noGrp="1"/>
          </p:cNvSpPr>
          <p:nvPr>
            <p:ph type="title"/>
          </p:nvPr>
        </p:nvSpPr>
        <p:spPr/>
        <p:txBody>
          <a:bodyPr/>
          <a:lstStyle/>
          <a:p>
            <a:r>
              <a:rPr lang="en-US" sz="4000" b="1" dirty="0"/>
              <a:t>FERPA and IDEA</a:t>
            </a:r>
          </a:p>
        </p:txBody>
      </p:sp>
      <p:sp>
        <p:nvSpPr>
          <p:cNvPr id="3" name="Content Placeholder 2">
            <a:extLst>
              <a:ext uri="{FF2B5EF4-FFF2-40B4-BE49-F238E27FC236}">
                <a16:creationId xmlns:a16="http://schemas.microsoft.com/office/drawing/2014/main" id="{6B84C558-A305-4B46-BA73-487C61F02443}"/>
              </a:ext>
            </a:extLst>
          </p:cNvPr>
          <p:cNvSpPr>
            <a:spLocks noGrp="1"/>
          </p:cNvSpPr>
          <p:nvPr>
            <p:ph sz="quarter" idx="1"/>
          </p:nvPr>
        </p:nvSpPr>
        <p:spPr/>
        <p:txBody>
          <a:bodyPr/>
          <a:lstStyle/>
          <a:p>
            <a:pPr eaLnBrk="1" hangingPunct="1"/>
            <a:r>
              <a:rPr lang="en-US" altLang="en-US" sz="3200" dirty="0"/>
              <a:t>Prospective Providers/Placements</a:t>
            </a:r>
          </a:p>
          <a:p>
            <a:pPr lvl="1" eaLnBrk="1" hangingPunct="1"/>
            <a:r>
              <a:rPr lang="en-US" altLang="en-US" sz="2800" dirty="0"/>
              <a:t>FERPA does not prevent disclosure of records/PII without consent in order to secure a provider/placement</a:t>
            </a:r>
          </a:p>
          <a:p>
            <a:pPr eaLnBrk="1" hangingPunct="1"/>
            <a:r>
              <a:rPr lang="en-US" altLang="en-US" sz="3200" dirty="0"/>
              <a:t>Timeliness</a:t>
            </a:r>
          </a:p>
          <a:p>
            <a:pPr lvl="1" eaLnBrk="1" hangingPunct="1"/>
            <a:r>
              <a:rPr lang="en-US" altLang="en-US" sz="2800" dirty="0"/>
              <a:t>IDEA requires disclosure of records prior to the IEP Team meeting at which they will be discussed</a:t>
            </a:r>
          </a:p>
          <a:p>
            <a:endParaRPr lang="en-US" dirty="0"/>
          </a:p>
        </p:txBody>
      </p:sp>
    </p:spTree>
    <p:extLst>
      <p:ext uri="{BB962C8B-B14F-4D97-AF65-F5344CB8AC3E}">
        <p14:creationId xmlns:p14="http://schemas.microsoft.com/office/powerpoint/2010/main" val="2184010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249F-12AE-4284-A6B3-77C9D4AAD03B}"/>
              </a:ext>
            </a:extLst>
          </p:cNvPr>
          <p:cNvSpPr>
            <a:spLocks noGrp="1"/>
          </p:cNvSpPr>
          <p:nvPr>
            <p:ph type="title"/>
          </p:nvPr>
        </p:nvSpPr>
        <p:spPr/>
        <p:txBody>
          <a:bodyPr/>
          <a:lstStyle/>
          <a:p>
            <a:r>
              <a:rPr lang="en-US" sz="4000" b="1" dirty="0"/>
              <a:t>FERPA and IDEA</a:t>
            </a:r>
          </a:p>
        </p:txBody>
      </p:sp>
      <p:sp>
        <p:nvSpPr>
          <p:cNvPr id="3" name="Content Placeholder 2">
            <a:extLst>
              <a:ext uri="{FF2B5EF4-FFF2-40B4-BE49-F238E27FC236}">
                <a16:creationId xmlns:a16="http://schemas.microsoft.com/office/drawing/2014/main" id="{307FCA1F-929D-4B9C-9F6B-E06DE649E878}"/>
              </a:ext>
            </a:extLst>
          </p:cNvPr>
          <p:cNvSpPr>
            <a:spLocks noGrp="1"/>
          </p:cNvSpPr>
          <p:nvPr>
            <p:ph sz="quarter" idx="1"/>
          </p:nvPr>
        </p:nvSpPr>
        <p:spPr/>
        <p:txBody>
          <a:bodyPr/>
          <a:lstStyle/>
          <a:p>
            <a:pPr eaLnBrk="1" hangingPunct="1"/>
            <a:r>
              <a:rPr lang="en-US" altLang="en-US" sz="3200" dirty="0"/>
              <a:t>Remedies</a:t>
            </a:r>
          </a:p>
          <a:p>
            <a:pPr lvl="1" eaLnBrk="1" hangingPunct="1"/>
            <a:r>
              <a:rPr lang="en-US" altLang="en-US" sz="2800" dirty="0"/>
              <a:t>Complaint Investigations and Due Process Hearings will not address FERPA violations, but will address IDEA violations with respect to records</a:t>
            </a:r>
          </a:p>
          <a:p>
            <a:pPr marL="0" indent="0">
              <a:buNone/>
            </a:pPr>
            <a:endParaRPr lang="en-US" dirty="0"/>
          </a:p>
        </p:txBody>
      </p:sp>
    </p:spTree>
    <p:extLst>
      <p:ext uri="{BB962C8B-B14F-4D97-AF65-F5344CB8AC3E}">
        <p14:creationId xmlns:p14="http://schemas.microsoft.com/office/powerpoint/2010/main" val="1609545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FBE8D-A3F6-4569-89CA-C9CBB3BD1AE5}"/>
              </a:ext>
            </a:extLst>
          </p:cNvPr>
          <p:cNvSpPr>
            <a:spLocks noGrp="1"/>
          </p:cNvSpPr>
          <p:nvPr>
            <p:ph type="title"/>
          </p:nvPr>
        </p:nvSpPr>
        <p:spPr/>
        <p:txBody>
          <a:bodyPr/>
          <a:lstStyle/>
          <a:p>
            <a:r>
              <a:rPr lang="en-US" b="1" dirty="0"/>
              <a:t>And today’s winner is . . .</a:t>
            </a:r>
          </a:p>
        </p:txBody>
      </p:sp>
      <p:sp>
        <p:nvSpPr>
          <p:cNvPr id="3" name="Content Placeholder 2">
            <a:extLst>
              <a:ext uri="{FF2B5EF4-FFF2-40B4-BE49-F238E27FC236}">
                <a16:creationId xmlns:a16="http://schemas.microsoft.com/office/drawing/2014/main" id="{317DB20E-7CD9-454F-A7B1-897C446AF8AC}"/>
              </a:ext>
            </a:extLst>
          </p:cNvPr>
          <p:cNvSpPr>
            <a:spLocks noGrp="1"/>
          </p:cNvSpPr>
          <p:nvPr>
            <p:ph sz="quarter" idx="1"/>
          </p:nvPr>
        </p:nvSpPr>
        <p:spPr/>
        <p:txBody>
          <a:bodyPr/>
          <a:lstStyle/>
          <a:p>
            <a:pPr marL="0" indent="0">
              <a:buNone/>
            </a:pPr>
            <a:endParaRPr lang="en-US" dirty="0"/>
          </a:p>
          <a:p>
            <a:pPr marL="0" indent="0">
              <a:buNone/>
            </a:pPr>
            <a:endParaRPr lang="en-US" dirty="0"/>
          </a:p>
          <a:p>
            <a:pPr marL="0" indent="0" algn="ctr">
              <a:buNone/>
            </a:pPr>
            <a:r>
              <a:rPr lang="en-US" sz="4000" dirty="0"/>
              <a:t>FAPE112320</a:t>
            </a:r>
          </a:p>
        </p:txBody>
      </p:sp>
    </p:spTree>
    <p:extLst>
      <p:ext uri="{BB962C8B-B14F-4D97-AF65-F5344CB8AC3E}">
        <p14:creationId xmlns:p14="http://schemas.microsoft.com/office/powerpoint/2010/main" val="368902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63BD-EC69-4523-972C-A075FC3C0D9D}"/>
              </a:ext>
            </a:extLst>
          </p:cNvPr>
          <p:cNvSpPr>
            <a:spLocks noGrp="1"/>
          </p:cNvSpPr>
          <p:nvPr>
            <p:ph type="title"/>
          </p:nvPr>
        </p:nvSpPr>
        <p:spPr/>
        <p:txBody>
          <a:bodyPr/>
          <a:lstStyle/>
          <a:p>
            <a:pPr>
              <a:defRPr/>
            </a:pPr>
            <a:r>
              <a:rPr lang="en-US" sz="4000" b="1" dirty="0"/>
              <a:t>Child Find</a:t>
            </a:r>
          </a:p>
        </p:txBody>
      </p:sp>
      <p:sp>
        <p:nvSpPr>
          <p:cNvPr id="16387" name="Content Placeholder 2">
            <a:extLst>
              <a:ext uri="{FF2B5EF4-FFF2-40B4-BE49-F238E27FC236}">
                <a16:creationId xmlns:a16="http://schemas.microsoft.com/office/drawing/2014/main" id="{47001B44-2F71-4AA8-808C-4265B5146CE8}"/>
              </a:ext>
            </a:extLst>
          </p:cNvPr>
          <p:cNvSpPr>
            <a:spLocks noGrp="1"/>
          </p:cNvSpPr>
          <p:nvPr>
            <p:ph sz="quarter" idx="1"/>
          </p:nvPr>
        </p:nvSpPr>
        <p:spPr>
          <a:xfrm>
            <a:off x="301625" y="1527175"/>
            <a:ext cx="8504238" cy="4572000"/>
          </a:xfrm>
        </p:spPr>
        <p:txBody>
          <a:bodyPr/>
          <a:lstStyle/>
          <a:p>
            <a:r>
              <a:rPr lang="en-US" altLang="en-US" dirty="0"/>
              <a:t>Maine’s SAUs – including CDS – have an affirmative duty to identify, locate, and evaluate children within their jurisdiction who, because of a possible disability, might need special education and related services.</a:t>
            </a:r>
          </a:p>
          <a:p>
            <a:r>
              <a:rPr lang="en-US" altLang="en-US" dirty="0"/>
              <a:t>MUSER, Section IV.2.A:</a:t>
            </a:r>
          </a:p>
          <a:p>
            <a:pPr lvl="1"/>
            <a:r>
              <a:rPr lang="en-US" altLang="en-US" dirty="0"/>
              <a:t>Homeless children</a:t>
            </a:r>
          </a:p>
          <a:p>
            <a:pPr lvl="1"/>
            <a:r>
              <a:rPr lang="en-US" altLang="en-US" dirty="0"/>
              <a:t>Wards of the state/SACs</a:t>
            </a:r>
          </a:p>
          <a:p>
            <a:pPr lvl="1"/>
            <a:r>
              <a:rPr lang="en-US" altLang="en-US" dirty="0"/>
              <a:t>Private school children</a:t>
            </a:r>
          </a:p>
          <a:p>
            <a:pPr lvl="1"/>
            <a:r>
              <a:rPr lang="en-US" altLang="en-US" dirty="0"/>
              <a:t>Children receiving home instruction</a:t>
            </a:r>
          </a:p>
          <a:p>
            <a:pPr lvl="1"/>
            <a:r>
              <a:rPr lang="en-US" altLang="en-US" dirty="0"/>
              <a:t>Highly mobile children (migrant)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CE0F-87F4-4568-BE96-51A6CD84383B}"/>
              </a:ext>
            </a:extLst>
          </p:cNvPr>
          <p:cNvSpPr>
            <a:spLocks noGrp="1"/>
          </p:cNvSpPr>
          <p:nvPr>
            <p:ph type="title"/>
          </p:nvPr>
        </p:nvSpPr>
        <p:spPr/>
        <p:txBody>
          <a:bodyPr/>
          <a:lstStyle/>
          <a:p>
            <a:r>
              <a:rPr lang="en-US" sz="4000" b="1" dirty="0"/>
              <a:t>CDS Child Find Policy</a:t>
            </a:r>
          </a:p>
        </p:txBody>
      </p:sp>
      <p:sp>
        <p:nvSpPr>
          <p:cNvPr id="3" name="Content Placeholder 2">
            <a:extLst>
              <a:ext uri="{FF2B5EF4-FFF2-40B4-BE49-F238E27FC236}">
                <a16:creationId xmlns:a16="http://schemas.microsoft.com/office/drawing/2014/main" id="{46B859FA-BECA-4748-83B6-6A34741D1B69}"/>
              </a:ext>
            </a:extLst>
          </p:cNvPr>
          <p:cNvSpPr>
            <a:spLocks noGrp="1"/>
          </p:cNvSpPr>
          <p:nvPr>
            <p:ph sz="quarter" idx="1"/>
          </p:nvPr>
        </p:nvSpPr>
        <p:spPr/>
        <p:txBody>
          <a:bodyPr/>
          <a:lstStyle/>
          <a:p>
            <a:r>
              <a:rPr lang="en-US" sz="2800" dirty="0"/>
              <a:t>CDS shall obtain data on each child, through multiple measures, direct assessment, and parent information, regarding the child’s academic and functional performance, gross and fine motor skills, receptive and expressive language skills, vision, hearing and cognitive skills.</a:t>
            </a:r>
          </a:p>
          <a:p>
            <a:pPr lvl="1"/>
            <a:r>
              <a:rPr lang="en-US" sz="2400" dirty="0"/>
              <a:t>screening</a:t>
            </a:r>
          </a:p>
          <a:p>
            <a:r>
              <a:rPr lang="en-US" sz="2800" dirty="0"/>
              <a:t>Child find is NOT the process for determining whether a child is eligible for special education</a:t>
            </a:r>
          </a:p>
          <a:p>
            <a:endParaRPr lang="en-US" sz="2800" dirty="0"/>
          </a:p>
          <a:p>
            <a:endParaRPr lang="en-US" dirty="0"/>
          </a:p>
        </p:txBody>
      </p:sp>
    </p:spTree>
    <p:extLst>
      <p:ext uri="{BB962C8B-B14F-4D97-AF65-F5344CB8AC3E}">
        <p14:creationId xmlns:p14="http://schemas.microsoft.com/office/powerpoint/2010/main" val="218332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EE611-3C4C-40B6-9038-EA41B2E8E8C2}"/>
              </a:ext>
            </a:extLst>
          </p:cNvPr>
          <p:cNvSpPr>
            <a:spLocks noGrp="1"/>
          </p:cNvSpPr>
          <p:nvPr>
            <p:ph type="title"/>
          </p:nvPr>
        </p:nvSpPr>
        <p:spPr/>
        <p:txBody>
          <a:bodyPr/>
          <a:lstStyle/>
          <a:p>
            <a:r>
              <a:rPr lang="en-US" sz="4000" b="1" dirty="0"/>
              <a:t>CDS Child Find Policy</a:t>
            </a:r>
          </a:p>
        </p:txBody>
      </p:sp>
      <p:sp>
        <p:nvSpPr>
          <p:cNvPr id="3" name="Content Placeholder 2">
            <a:extLst>
              <a:ext uri="{FF2B5EF4-FFF2-40B4-BE49-F238E27FC236}">
                <a16:creationId xmlns:a16="http://schemas.microsoft.com/office/drawing/2014/main" id="{ABDEE4C9-8896-44EB-9BA2-CECC0E113DC5}"/>
              </a:ext>
            </a:extLst>
          </p:cNvPr>
          <p:cNvSpPr>
            <a:spLocks noGrp="1"/>
          </p:cNvSpPr>
          <p:nvPr>
            <p:ph sz="quarter" idx="1"/>
          </p:nvPr>
        </p:nvSpPr>
        <p:spPr/>
        <p:txBody>
          <a:bodyPr/>
          <a:lstStyle/>
          <a:p>
            <a:r>
              <a:rPr lang="en-US" sz="3200" dirty="0"/>
              <a:t>MUSER IV.2.E: Each SAU must have policy on referral to the IEP Team</a:t>
            </a:r>
          </a:p>
          <a:p>
            <a:r>
              <a:rPr lang="en-US" sz="3200" dirty="0"/>
              <a:t>CDS employees, parents, agency representatives, or other individuals with knowledge of the child </a:t>
            </a:r>
          </a:p>
          <a:p>
            <a:r>
              <a:rPr lang="en-US" sz="3200" dirty="0"/>
              <a:t>Examples: physicians, hospitals, public agencies, social service agencies, public and private schools</a:t>
            </a:r>
          </a:p>
          <a:p>
            <a:r>
              <a:rPr lang="en-US" sz="3200" dirty="0"/>
              <a:t>Part C</a:t>
            </a:r>
          </a:p>
        </p:txBody>
      </p:sp>
    </p:spTree>
    <p:extLst>
      <p:ext uri="{BB962C8B-B14F-4D97-AF65-F5344CB8AC3E}">
        <p14:creationId xmlns:p14="http://schemas.microsoft.com/office/powerpoint/2010/main" val="39070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E48E-0A28-4CF9-8BB6-93D7E9F4EF77}"/>
              </a:ext>
            </a:extLst>
          </p:cNvPr>
          <p:cNvSpPr>
            <a:spLocks noGrp="1"/>
          </p:cNvSpPr>
          <p:nvPr>
            <p:ph type="title"/>
          </p:nvPr>
        </p:nvSpPr>
        <p:spPr/>
        <p:txBody>
          <a:bodyPr/>
          <a:lstStyle/>
          <a:p>
            <a:r>
              <a:rPr lang="en-US" sz="4000" b="1" dirty="0"/>
              <a:t>Child Find </a:t>
            </a:r>
            <a:r>
              <a:rPr lang="en-US" altLang="en-US" sz="4000" dirty="0">
                <a:sym typeface="Wingdings" panose="05000000000000000000" pitchFamily="2" charset="2"/>
              </a:rPr>
              <a:t> </a:t>
            </a:r>
            <a:r>
              <a:rPr lang="en-US" altLang="en-US" sz="4000" b="1" dirty="0">
                <a:sym typeface="Wingdings" panose="05000000000000000000" pitchFamily="2" charset="2"/>
              </a:rPr>
              <a:t>R</a:t>
            </a:r>
            <a:r>
              <a:rPr lang="en-US" sz="4000" b="1" dirty="0"/>
              <a:t>eferral</a:t>
            </a:r>
          </a:p>
        </p:txBody>
      </p:sp>
      <p:sp>
        <p:nvSpPr>
          <p:cNvPr id="3" name="Content Placeholder 2">
            <a:extLst>
              <a:ext uri="{FF2B5EF4-FFF2-40B4-BE49-F238E27FC236}">
                <a16:creationId xmlns:a16="http://schemas.microsoft.com/office/drawing/2014/main" id="{2CF3A463-6D29-40A8-BAE6-E853CB697357}"/>
              </a:ext>
            </a:extLst>
          </p:cNvPr>
          <p:cNvSpPr>
            <a:spLocks noGrp="1"/>
          </p:cNvSpPr>
          <p:nvPr>
            <p:ph sz="quarter" idx="1"/>
          </p:nvPr>
        </p:nvSpPr>
        <p:spPr/>
        <p:txBody>
          <a:bodyPr/>
          <a:lstStyle/>
          <a:p>
            <a:pPr marL="0" indent="0">
              <a:buNone/>
            </a:pPr>
            <a:r>
              <a:rPr lang="en-US" sz="3200" b="1" dirty="0"/>
              <a:t>Referral after child find:</a:t>
            </a:r>
          </a:p>
          <a:p>
            <a:r>
              <a:rPr lang="en-US" sz="2800" dirty="0"/>
              <a:t>If the child find process indicates that a child may require special education and related services in order to benefit from regular education, the child shall be referred to the IEP Team to determine the child’s eligibility for special education services.</a:t>
            </a:r>
          </a:p>
        </p:txBody>
      </p:sp>
    </p:spTree>
    <p:extLst>
      <p:ext uri="{BB962C8B-B14F-4D97-AF65-F5344CB8AC3E}">
        <p14:creationId xmlns:p14="http://schemas.microsoft.com/office/powerpoint/2010/main" val="2954447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B7D96-6372-4C13-B10D-C4C7F3915CF3}"/>
              </a:ext>
            </a:extLst>
          </p:cNvPr>
          <p:cNvSpPr>
            <a:spLocks noGrp="1"/>
          </p:cNvSpPr>
          <p:nvPr>
            <p:ph type="title"/>
          </p:nvPr>
        </p:nvSpPr>
        <p:spPr/>
        <p:txBody>
          <a:bodyPr/>
          <a:lstStyle/>
          <a:p>
            <a:pPr>
              <a:defRPr/>
            </a:pPr>
            <a:r>
              <a:rPr lang="en-US" sz="4000" b="1" dirty="0"/>
              <a:t>Referral</a:t>
            </a:r>
          </a:p>
        </p:txBody>
      </p:sp>
      <p:sp>
        <p:nvSpPr>
          <p:cNvPr id="19459" name="Content Placeholder 2">
            <a:extLst>
              <a:ext uri="{FF2B5EF4-FFF2-40B4-BE49-F238E27FC236}">
                <a16:creationId xmlns:a16="http://schemas.microsoft.com/office/drawing/2014/main" id="{CD18B22C-324E-4F6F-BD9C-6BFD7B1FDCD6}"/>
              </a:ext>
            </a:extLst>
          </p:cNvPr>
          <p:cNvSpPr>
            <a:spLocks noGrp="1"/>
          </p:cNvSpPr>
          <p:nvPr>
            <p:ph sz="quarter" idx="1"/>
          </p:nvPr>
        </p:nvSpPr>
        <p:spPr>
          <a:xfrm>
            <a:off x="301625" y="1527175"/>
            <a:ext cx="8504238" cy="4572000"/>
          </a:xfrm>
        </p:spPr>
        <p:txBody>
          <a:bodyPr/>
          <a:lstStyle/>
          <a:p>
            <a:r>
              <a:rPr lang="en-US" altLang="en-US" sz="3200" dirty="0"/>
              <a:t>IDEA 2004: Parent, SEA or LEA, another state agency may initiate a request for an initial evaluation, </a:t>
            </a:r>
            <a:r>
              <a:rPr lang="en-US" altLang="en-US" sz="3200" i="1" dirty="0"/>
              <a:t>a.k.a. </a:t>
            </a:r>
            <a:r>
              <a:rPr lang="en-US" altLang="en-US" sz="3200" dirty="0"/>
              <a:t>a referral to special education</a:t>
            </a:r>
          </a:p>
          <a:p>
            <a:r>
              <a:rPr lang="en-US" altLang="en-US" sz="3200" dirty="0"/>
              <a:t>*IDEA does not require that the group of persons involved in child find/referral be the IEP Team; Maine uses the IEP Team*</a:t>
            </a:r>
          </a:p>
          <a:p>
            <a:pPr>
              <a:buFont typeface="Wingdings 2" panose="05020102010507070707" pitchFamily="18" charset="2"/>
              <a:buNone/>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57C3-1339-4D7D-A4FD-A8520C9F3DFE}"/>
              </a:ext>
            </a:extLst>
          </p:cNvPr>
          <p:cNvSpPr>
            <a:spLocks noGrp="1"/>
          </p:cNvSpPr>
          <p:nvPr>
            <p:ph type="title"/>
          </p:nvPr>
        </p:nvSpPr>
        <p:spPr/>
        <p:txBody>
          <a:bodyPr/>
          <a:lstStyle/>
          <a:p>
            <a:r>
              <a:rPr lang="en-US" sz="4000" b="1" dirty="0"/>
              <a:t>CDS Referral Policy</a:t>
            </a:r>
          </a:p>
        </p:txBody>
      </p:sp>
      <p:sp>
        <p:nvSpPr>
          <p:cNvPr id="3" name="Content Placeholder 2">
            <a:extLst>
              <a:ext uri="{FF2B5EF4-FFF2-40B4-BE49-F238E27FC236}">
                <a16:creationId xmlns:a16="http://schemas.microsoft.com/office/drawing/2014/main" id="{121A5496-B56E-45CA-ADC5-A9D5D4B3971C}"/>
              </a:ext>
            </a:extLst>
          </p:cNvPr>
          <p:cNvSpPr>
            <a:spLocks noGrp="1"/>
          </p:cNvSpPr>
          <p:nvPr>
            <p:ph sz="quarter" idx="1"/>
          </p:nvPr>
        </p:nvSpPr>
        <p:spPr/>
        <p:txBody>
          <a:bodyPr/>
          <a:lstStyle/>
          <a:p>
            <a:r>
              <a:rPr lang="en-US" sz="2800" dirty="0"/>
              <a:t>CDS shall refer to the IEP Team all children aged 3- to 5-years old suspected of having a disability that requires special education and related services. </a:t>
            </a:r>
          </a:p>
          <a:p>
            <a:r>
              <a:rPr lang="en-US" sz="2800" dirty="0"/>
              <a:t>A family may refer his or her child to the IEP Team at any time.</a:t>
            </a:r>
          </a:p>
          <a:p>
            <a:pPr lvl="1"/>
            <a:r>
              <a:rPr lang="en-US" sz="2800" dirty="0"/>
              <a:t>Assistance from CDS staff</a:t>
            </a:r>
          </a:p>
          <a:p>
            <a:r>
              <a:rPr lang="en-US" sz="2800" dirty="0"/>
              <a:t>Any professional employee of CDS may refer a child to the IEP Team regardless of the results of initial child find activities.</a:t>
            </a:r>
          </a:p>
        </p:txBody>
      </p:sp>
    </p:spTree>
    <p:extLst>
      <p:ext uri="{BB962C8B-B14F-4D97-AF65-F5344CB8AC3E}">
        <p14:creationId xmlns:p14="http://schemas.microsoft.com/office/powerpoint/2010/main" val="9706674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3387</TotalTime>
  <Words>1457</Words>
  <Application>Microsoft Office PowerPoint</Application>
  <PresentationFormat>On-screen Show (4:3)</PresentationFormat>
  <Paragraphs>169</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 Narrow</vt:lpstr>
      <vt:lpstr>Georgia</vt:lpstr>
      <vt:lpstr>Times New Roman</vt:lpstr>
      <vt:lpstr>Wingdings</vt:lpstr>
      <vt:lpstr>Wingdings 2</vt:lpstr>
      <vt:lpstr>Civic</vt:lpstr>
      <vt:lpstr>SPECIAL EDUCATION  LAW FOR CDS </vt:lpstr>
      <vt:lpstr>IDEA Requirements</vt:lpstr>
      <vt:lpstr>Pre-referral/RTI</vt:lpstr>
      <vt:lpstr>Child Find</vt:lpstr>
      <vt:lpstr>CDS Child Find Policy</vt:lpstr>
      <vt:lpstr>CDS Child Find Policy</vt:lpstr>
      <vt:lpstr>Child Find  Referral</vt:lpstr>
      <vt:lpstr>Referral</vt:lpstr>
      <vt:lpstr>CDS Referral Policy</vt:lpstr>
      <vt:lpstr>Referral Date</vt:lpstr>
      <vt:lpstr>Referral starts a process</vt:lpstr>
      <vt:lpstr>Records</vt:lpstr>
      <vt:lpstr>FERPA</vt:lpstr>
      <vt:lpstr>Four Key Components</vt:lpstr>
      <vt:lpstr>Whose FERPA rights?</vt:lpstr>
      <vt:lpstr>Who is covered?</vt:lpstr>
      <vt:lpstr>Who is covered?</vt:lpstr>
      <vt:lpstr>What is protected?</vt:lpstr>
      <vt:lpstr>Personally Identifiable</vt:lpstr>
      <vt:lpstr>Personally Identifiable</vt:lpstr>
      <vt:lpstr>Right to Inspect</vt:lpstr>
      <vt:lpstr>Right to Request Correction/Amendment</vt:lpstr>
      <vt:lpstr>Right to Consent to Disclosure</vt:lpstr>
      <vt:lpstr>Examples of  Nonconsensual Disclosures</vt:lpstr>
      <vt:lpstr>Nonconsensual disclosures . . .</vt:lpstr>
      <vt:lpstr>Right to File a Complaint</vt:lpstr>
      <vt:lpstr>Consequences</vt:lpstr>
      <vt:lpstr>Uninterrupted Scholars Act (USA)</vt:lpstr>
      <vt:lpstr>FERPA and IDEA</vt:lpstr>
      <vt:lpstr>FERPA and IDEA</vt:lpstr>
      <vt:lpstr>FERPA and IDEA</vt:lpstr>
      <vt:lpstr>And today’s winner is . . .</vt:lpstr>
    </vt:vector>
  </TitlesOfParts>
  <Company>Office of the Attorney 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Maine’s Child Development Services (CDS) System:</dc:title>
  <dc:creator>Sarah Forster</dc:creator>
  <cp:lastModifiedBy>Forster, Sarah</cp:lastModifiedBy>
  <cp:revision>228</cp:revision>
  <cp:lastPrinted>1601-01-01T00:00:00Z</cp:lastPrinted>
  <dcterms:created xsi:type="dcterms:W3CDTF">2004-02-05T19:29:44Z</dcterms:created>
  <dcterms:modified xsi:type="dcterms:W3CDTF">2020-11-23T17:45:30Z</dcterms:modified>
</cp:coreProperties>
</file>