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3" r:id="rId1"/>
    <p:sldMasterId id="2147483704" r:id="rId2"/>
    <p:sldMasterId id="2147483705" r:id="rId3"/>
  </p:sldMasterIdLst>
  <p:notesMasterIdLst>
    <p:notesMasterId r:id="rId31"/>
  </p:notesMasterIdLst>
  <p:sldIdLst>
    <p:sldId id="256" r:id="rId4"/>
    <p:sldId id="414" r:id="rId5"/>
    <p:sldId id="420" r:id="rId6"/>
    <p:sldId id="415" r:id="rId7"/>
    <p:sldId id="321" r:id="rId8"/>
    <p:sldId id="322" r:id="rId9"/>
    <p:sldId id="327" r:id="rId10"/>
    <p:sldId id="328" r:id="rId11"/>
    <p:sldId id="330" r:id="rId12"/>
    <p:sldId id="336" r:id="rId13"/>
    <p:sldId id="337" r:id="rId14"/>
    <p:sldId id="338" r:id="rId15"/>
    <p:sldId id="421" r:id="rId16"/>
    <p:sldId id="393" r:id="rId17"/>
    <p:sldId id="422" r:id="rId18"/>
    <p:sldId id="423" r:id="rId19"/>
    <p:sldId id="433" r:id="rId20"/>
    <p:sldId id="424" r:id="rId21"/>
    <p:sldId id="430" r:id="rId22"/>
    <p:sldId id="425" r:id="rId23"/>
    <p:sldId id="435" r:id="rId24"/>
    <p:sldId id="436" r:id="rId25"/>
    <p:sldId id="437" r:id="rId26"/>
    <p:sldId id="438" r:id="rId27"/>
    <p:sldId id="439" r:id="rId28"/>
    <p:sldId id="440" r:id="rId29"/>
    <p:sldId id="434" r:id="rId30"/>
  </p:sldIdLst>
  <p:sldSz cx="9144000" cy="6858000" type="screen4x3"/>
  <p:notesSz cx="7010400" cy="9296400"/>
  <p:embeddedFontLst>
    <p:embeddedFont>
      <p:font typeface="Calibri" panose="020F0502020204030204" pitchFamily="3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032DE49-2F41-421A-97A0-B7107456A54D}">
  <a:tblStyle styleId="{F032DE49-2F41-421A-97A0-B7107456A54D}"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B2AB28AE-8E6A-4B86-B7AA-BBFA6351B2C3}"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75D24B71-6835-467B-B526-B1B891C62558}" styleName="Table_2">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889C98D1-13B2-4653-A75B-0BA55F38E11A}" styleName="Table_3">
    <a:wholeTbl>
      <a:tcTxStyle b="off" i="off">
        <a:font>
          <a:latin typeface="Calibri"/>
          <a:ea typeface="Calibri"/>
          <a:cs typeface="Calibri"/>
        </a:font>
        <a:schemeClr val="dk1"/>
      </a:tcTxStyle>
      <a:tcStyle>
        <a:tcBdr>
          <a:left>
            <a:ln w="12700" cap="flat" cmpd="sng">
              <a:solidFill>
                <a:schemeClr val="accent6"/>
              </a:solidFill>
              <a:prstDash val="solid"/>
              <a:round/>
              <a:headEnd type="none" w="sm" len="sm"/>
              <a:tailEnd type="none" w="sm" len="sm"/>
            </a:ln>
          </a:left>
          <a:right>
            <a:ln w="12700" cap="flat" cmpd="sng">
              <a:solidFill>
                <a:schemeClr val="accent6"/>
              </a:solidFill>
              <a:prstDash val="solid"/>
              <a:round/>
              <a:headEnd type="none" w="sm" len="sm"/>
              <a:tailEnd type="none" w="sm" len="sm"/>
            </a:ln>
          </a:right>
          <a:top>
            <a:ln w="12700" cap="flat" cmpd="sng">
              <a:solidFill>
                <a:schemeClr val="accent6"/>
              </a:solidFill>
              <a:prstDash val="solid"/>
              <a:round/>
              <a:headEnd type="none" w="sm" len="sm"/>
              <a:tailEnd type="none" w="sm" len="sm"/>
            </a:ln>
          </a:top>
          <a:bottom>
            <a:ln w="12700" cap="flat" cmpd="sng">
              <a:solidFill>
                <a:schemeClr val="accent6"/>
              </a:solidFill>
              <a:prstDash val="solid"/>
              <a:round/>
              <a:headEnd type="none" w="sm" len="sm"/>
              <a:tailEnd type="none" w="sm" len="sm"/>
            </a:ln>
          </a:bottom>
          <a:insideH>
            <a:ln w="12700" cap="flat" cmpd="sng">
              <a:solidFill>
                <a:schemeClr val="accent6"/>
              </a:solidFill>
              <a:prstDash val="solid"/>
              <a:round/>
              <a:headEnd type="none" w="sm" len="sm"/>
              <a:tailEnd type="none" w="sm" len="sm"/>
            </a:ln>
          </a:insideH>
          <a:insideV>
            <a:ln w="12700" cap="flat" cmpd="sng">
              <a:solidFill>
                <a:schemeClr val="accent6"/>
              </a:solidFill>
              <a:prstDash val="solid"/>
              <a:round/>
              <a:headEnd type="none" w="sm" len="sm"/>
              <a:tailEnd type="none" w="sm" len="sm"/>
            </a:ln>
          </a:insideV>
        </a:tcBdr>
        <a:fill>
          <a:solidFill>
            <a:srgbClr val="FFFFFF">
              <a:alpha val="0"/>
            </a:srgbClr>
          </a:solidFill>
        </a:fill>
      </a:tcStyle>
    </a:wholeTbl>
    <a:band1H>
      <a:tcTxStyle/>
      <a:tcStyle>
        <a:tcBdr/>
        <a:fill>
          <a:solidFill>
            <a:schemeClr val="accent6">
              <a:alpha val="20000"/>
            </a:schemeClr>
          </a:solidFill>
        </a:fill>
      </a:tcStyle>
    </a:band1H>
    <a:band2H>
      <a:tcTxStyle/>
      <a:tcStyle>
        <a:tcBdr/>
      </a:tcStyle>
    </a:band2H>
    <a:band1V>
      <a:tcTxStyle/>
      <a:tcStyle>
        <a:tcBdr/>
        <a:fill>
          <a:solidFill>
            <a:schemeClr val="accent6">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chemeClr val="accent6"/>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25400" cap="flat" cmpd="sng">
              <a:solidFill>
                <a:schemeClr val="accent6"/>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9410" autoAdjust="0"/>
  </p:normalViewPr>
  <p:slideViewPr>
    <p:cSldViewPr snapToGrid="0">
      <p:cViewPr varScale="1">
        <p:scale>
          <a:sx n="40" d="100"/>
          <a:sy n="40" d="100"/>
        </p:scale>
        <p:origin x="1722" y="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font" Target="fonts/font3.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2.fntdata"/><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1.fntdata"/><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86763546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55421fc76a_2_7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4" name="Google Shape;354;g55421fc76a_2_76:notes"/>
          <p:cNvSpPr txBox="1">
            <a:spLocks noGrp="1"/>
          </p:cNvSpPr>
          <p:nvPr>
            <p:ph type="body" idx="1"/>
          </p:nvPr>
        </p:nvSpPr>
        <p:spPr>
          <a:xfrm>
            <a:off x="701040" y="4415790"/>
            <a:ext cx="5608320" cy="4183380"/>
          </a:xfrm>
          <a:prstGeom prst="rect">
            <a:avLst/>
          </a:prstGeom>
          <a:noFill/>
          <a:ln>
            <a:noFill/>
          </a:ln>
        </p:spPr>
        <p:txBody>
          <a:bodyPr spcFirstLastPara="1" wrap="square" lIns="93162" tIns="46568" rIns="93162" bIns="46568" anchor="t" anchorCtr="0">
            <a:noAutofit/>
          </a:bodyPr>
          <a:lstStyle/>
          <a:p>
            <a:pPr marL="0" indent="0">
              <a:buNone/>
            </a:pPr>
            <a:r>
              <a:rPr lang="en-US" dirty="0"/>
              <a:t>Welcome to Maine Department of Education webinar for Summer Food Service Program</a:t>
            </a:r>
            <a:br>
              <a:rPr lang="en-US" dirty="0"/>
            </a:br>
            <a:r>
              <a:rPr lang="en-US" dirty="0"/>
              <a:t>This presentation is geared toward frontline staff and volunteers and goes over the basics of day to day operations</a:t>
            </a:r>
            <a:endParaRPr dirty="0"/>
          </a:p>
        </p:txBody>
      </p:sp>
      <p:sp>
        <p:nvSpPr>
          <p:cNvPr id="355" name="Google Shape;355;g55421fc76a_2_76:notes"/>
          <p:cNvSpPr txBox="1">
            <a:spLocks noGrp="1"/>
          </p:cNvSpPr>
          <p:nvPr>
            <p:ph type="sldNum" idx="12"/>
          </p:nvPr>
        </p:nvSpPr>
        <p:spPr>
          <a:xfrm>
            <a:off x="3970938" y="8829967"/>
            <a:ext cx="3037840" cy="464820"/>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
                <a:solidFill>
                  <a:srgbClr val="000000"/>
                </a:solidFill>
              </a:rPr>
              <a:pPr algn="r"/>
              <a:t>1</a:t>
            </a:fld>
            <a:endParaRPr dirty="0">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2"/>
        <p:cNvGrpSpPr/>
        <p:nvPr/>
      </p:nvGrpSpPr>
      <p:grpSpPr>
        <a:xfrm>
          <a:off x="0" y="0"/>
          <a:ext cx="0" cy="0"/>
          <a:chOff x="0" y="0"/>
          <a:chExt cx="0" cy="0"/>
        </a:xfrm>
      </p:grpSpPr>
      <p:sp>
        <p:nvSpPr>
          <p:cNvPr id="933" name="Google Shape;933;g55421fc76a_2_426: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dirty="0"/>
              <a:t>Same as the example that was given for breakfast,</a:t>
            </a:r>
          </a:p>
          <a:p>
            <a:pPr marL="0" indent="0">
              <a:buNone/>
            </a:pPr>
            <a:r>
              <a:rPr lang="en-US" dirty="0"/>
              <a:t> if you were to offer an additional component making 5 to choose from, </a:t>
            </a:r>
          </a:p>
          <a:p>
            <a:pPr marL="0" indent="0">
              <a:buNone/>
            </a:pPr>
            <a:r>
              <a:rPr lang="en-US" dirty="0"/>
              <a:t>the child can select at least three of the components to make a complete meal </a:t>
            </a:r>
            <a:br>
              <a:rPr lang="en-US" dirty="0"/>
            </a:br>
            <a:br>
              <a:rPr lang="en-US" dirty="0"/>
            </a:br>
            <a:r>
              <a:rPr lang="en-US" dirty="0"/>
              <a:t>In this example if the child had to choose from Milk, Green beans &amp; apples (together making ¾ cup) Orange slices &amp; celery (making ¾ cup) a roll and grilled chicken </a:t>
            </a:r>
          </a:p>
          <a:p>
            <a:pPr marL="0" indent="0">
              <a:buNone/>
            </a:pPr>
            <a:r>
              <a:rPr lang="en-US" dirty="0"/>
              <a:t>The child needs to select at least 3 of those offered components to have a complete meal, remember the ¾ cup mixture of fruits and vegetables is considered 1 component. </a:t>
            </a:r>
            <a:endParaRPr dirty="0"/>
          </a:p>
        </p:txBody>
      </p:sp>
      <p:sp>
        <p:nvSpPr>
          <p:cNvPr id="934" name="Google Shape;934;g55421fc76a_2_42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9"/>
        <p:cNvGrpSpPr/>
        <p:nvPr/>
      </p:nvGrpSpPr>
      <p:grpSpPr>
        <a:xfrm>
          <a:off x="0" y="0"/>
          <a:ext cx="0" cy="0"/>
          <a:chOff x="0" y="0"/>
          <a:chExt cx="0" cy="0"/>
        </a:xfrm>
      </p:grpSpPr>
      <p:sp>
        <p:nvSpPr>
          <p:cNvPr id="940" name="Google Shape;940;g55421fc76a_2_43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dirty="0"/>
              <a:t>So here the child selected the green beans and apples, the roll and the chicken to make a complete meal</a:t>
            </a:r>
            <a:br>
              <a:rPr lang="en-US" dirty="0"/>
            </a:br>
            <a:endParaRPr lang="en-US" dirty="0"/>
          </a:p>
        </p:txBody>
      </p:sp>
      <p:sp>
        <p:nvSpPr>
          <p:cNvPr id="941" name="Google Shape;941;g55421fc76a_2_43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6"/>
        <p:cNvGrpSpPr/>
        <p:nvPr/>
      </p:nvGrpSpPr>
      <p:grpSpPr>
        <a:xfrm>
          <a:off x="0" y="0"/>
          <a:ext cx="0" cy="0"/>
          <a:chOff x="0" y="0"/>
          <a:chExt cx="0" cy="0"/>
        </a:xfrm>
      </p:grpSpPr>
      <p:sp>
        <p:nvSpPr>
          <p:cNvPr id="947" name="Google Shape;947;g55421fc76a_2_43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8" name="Google Shape;948;g55421fc76a_2_438:notes"/>
          <p:cNvSpPr txBox="1">
            <a:spLocks noGrp="1"/>
          </p:cNvSpPr>
          <p:nvPr>
            <p:ph type="body" idx="1"/>
          </p:nvPr>
        </p:nvSpPr>
        <p:spPr>
          <a:xfrm>
            <a:off x="701040" y="4415790"/>
            <a:ext cx="5608320" cy="4183380"/>
          </a:xfrm>
          <a:prstGeom prst="rect">
            <a:avLst/>
          </a:prstGeom>
          <a:noFill/>
          <a:ln>
            <a:noFill/>
          </a:ln>
        </p:spPr>
        <p:txBody>
          <a:bodyPr spcFirstLastPara="1" wrap="square" lIns="93162" tIns="46568" rIns="93162" bIns="46568" anchor="t" anchorCtr="0">
            <a:noAutofit/>
          </a:bodyPr>
          <a:lstStyle/>
          <a:p>
            <a:pPr marL="0" indent="0">
              <a:buNone/>
            </a:pPr>
            <a:r>
              <a:rPr lang="en-US" dirty="0"/>
              <a:t>The snack meal pattern is the easiest to follow. </a:t>
            </a:r>
            <a:br>
              <a:rPr lang="en-US" dirty="0"/>
            </a:br>
            <a:r>
              <a:rPr lang="en-US" dirty="0"/>
              <a:t>Snack service consists of 2 different components in any combination of these listed. </a:t>
            </a:r>
            <a:br>
              <a:rPr lang="en-US" dirty="0"/>
            </a:br>
            <a:r>
              <a:rPr lang="en-US" dirty="0"/>
              <a:t>The child must take two components to be counted. </a:t>
            </a:r>
            <a:br>
              <a:rPr lang="en-US" dirty="0"/>
            </a:br>
            <a:r>
              <a:rPr lang="en-US" dirty="0"/>
              <a:t>An example of a snack could be 1 ounce of cheese and 1 ounce of wheat crackers  </a:t>
            </a:r>
            <a:endParaRPr dirty="0"/>
          </a:p>
        </p:txBody>
      </p:sp>
      <p:sp>
        <p:nvSpPr>
          <p:cNvPr id="949" name="Google Shape;949;g55421fc76a_2_438:notes"/>
          <p:cNvSpPr txBox="1">
            <a:spLocks noGrp="1"/>
          </p:cNvSpPr>
          <p:nvPr>
            <p:ph type="sldNum" idx="12"/>
          </p:nvPr>
        </p:nvSpPr>
        <p:spPr>
          <a:xfrm>
            <a:off x="3970938" y="8829967"/>
            <a:ext cx="3037840" cy="464820"/>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
              <a:pPr algn="r"/>
              <a:t>12</a:t>
            </a:fld>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Here are some everyday guidelines you need to follow </a:t>
            </a:r>
          </a:p>
        </p:txBody>
      </p:sp>
    </p:spTree>
    <p:extLst>
      <p:ext uri="{BB962C8B-B14F-4D97-AF65-F5344CB8AC3E}">
        <p14:creationId xmlns:p14="http://schemas.microsoft.com/office/powerpoint/2010/main" val="4981612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6"/>
        <p:cNvGrpSpPr/>
        <p:nvPr/>
      </p:nvGrpSpPr>
      <p:grpSpPr>
        <a:xfrm>
          <a:off x="0" y="0"/>
          <a:ext cx="0" cy="0"/>
          <a:chOff x="0" y="0"/>
          <a:chExt cx="0" cy="0"/>
        </a:xfrm>
      </p:grpSpPr>
      <p:sp>
        <p:nvSpPr>
          <p:cNvPr id="1287" name="Google Shape;1287;g55421fc76a_2_793: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dirty="0"/>
              <a:t>All meals must be eaten at the location of service. </a:t>
            </a:r>
          </a:p>
          <a:p>
            <a:pPr marL="0" indent="0">
              <a:buNone/>
            </a:pPr>
            <a:r>
              <a:rPr lang="en-US" dirty="0"/>
              <a:t>Often summer site locations are at places like parks. </a:t>
            </a:r>
          </a:p>
          <a:p>
            <a:pPr marL="0" indent="0">
              <a:buNone/>
            </a:pPr>
            <a:r>
              <a:rPr lang="en-US" dirty="0"/>
              <a:t>A rule of thumb is that the child should be consuming the meal where you or a staff member can see them.</a:t>
            </a:r>
          </a:p>
          <a:p>
            <a:pPr marL="0" indent="0">
              <a:buNone/>
            </a:pPr>
            <a:endParaRPr lang="en-US" dirty="0"/>
          </a:p>
          <a:p>
            <a:pPr marL="0" indent="0">
              <a:buNone/>
            </a:pPr>
            <a:r>
              <a:rPr lang="en-US" dirty="0"/>
              <a:t>Please ask children to stay if they look like they are about leave the location. </a:t>
            </a:r>
            <a:br>
              <a:rPr lang="en-US" dirty="0"/>
            </a:br>
            <a:r>
              <a:rPr lang="en-US" dirty="0"/>
              <a:t> If this becomes a problem at your site, having a sign that says meals must be consumed in the park or on site may be helpful. </a:t>
            </a:r>
            <a:br>
              <a:rPr lang="en-US" dirty="0"/>
            </a:br>
            <a:br>
              <a:rPr lang="en-US" dirty="0"/>
            </a:br>
            <a:r>
              <a:rPr lang="en-US" dirty="0"/>
              <a:t>Children are allowed to take </a:t>
            </a:r>
            <a:r>
              <a:rPr lang="en" b="1" dirty="0"/>
              <a:t>one</a:t>
            </a:r>
            <a:r>
              <a:rPr lang="en" dirty="0"/>
              <a:t> </a:t>
            </a:r>
            <a:r>
              <a:rPr lang="en-US" dirty="0"/>
              <a:t>whole </a:t>
            </a:r>
            <a:r>
              <a:rPr lang="en" dirty="0"/>
              <a:t>fruit </a:t>
            </a:r>
            <a:r>
              <a:rPr lang="en" b="1" dirty="0"/>
              <a:t>or</a:t>
            </a:r>
            <a:r>
              <a:rPr lang="en" dirty="0"/>
              <a:t> vegetable </a:t>
            </a:r>
            <a:r>
              <a:rPr lang="en" b="1" dirty="0"/>
              <a:t>or </a:t>
            </a:r>
            <a:r>
              <a:rPr lang="en" dirty="0"/>
              <a:t>packaged grain off-site. </a:t>
            </a:r>
            <a:endParaRPr dirty="0"/>
          </a:p>
        </p:txBody>
      </p:sp>
      <p:sp>
        <p:nvSpPr>
          <p:cNvPr id="1288" name="Google Shape;1288;g55421fc76a_2_79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158750" indent="0">
              <a:buNone/>
            </a:pPr>
            <a:r>
              <a:rPr lang="en-US" dirty="0"/>
              <a:t>Meals are for children only, </a:t>
            </a:r>
          </a:p>
          <a:p>
            <a:r>
              <a:rPr lang="en-US" dirty="0"/>
              <a:t>Meals are allowed to be offered to staff involved in the program, these adult meals must be documented separately than meals served to children. </a:t>
            </a:r>
            <a:br>
              <a:rPr lang="en-US" dirty="0"/>
            </a:br>
            <a:r>
              <a:rPr lang="en-US" dirty="0"/>
              <a:t>Adult meals cannot be included in the Total meals. </a:t>
            </a:r>
          </a:p>
          <a:p>
            <a:endParaRPr lang="en-US" dirty="0"/>
          </a:p>
        </p:txBody>
      </p:sp>
    </p:spTree>
    <p:extLst>
      <p:ext uri="{BB962C8B-B14F-4D97-AF65-F5344CB8AC3E}">
        <p14:creationId xmlns:p14="http://schemas.microsoft.com/office/powerpoint/2010/main" val="27787804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116472" indent="0">
              <a:buNone/>
            </a:pPr>
            <a:r>
              <a:rPr lang="en-US" dirty="0"/>
              <a:t>The designated serving time will vary depending on the sponsor and site. </a:t>
            </a:r>
          </a:p>
          <a:p>
            <a:pPr marL="116472" indent="0">
              <a:buNone/>
            </a:pPr>
            <a:endParaRPr lang="en-US" dirty="0"/>
          </a:p>
          <a:p>
            <a:pPr marL="116472" indent="0">
              <a:buNone/>
            </a:pPr>
            <a:r>
              <a:rPr lang="en-US" dirty="0"/>
              <a:t>Make sure you are only serving within the designated serving time. </a:t>
            </a:r>
          </a:p>
          <a:p>
            <a:pPr marL="116472" indent="0">
              <a:buNone/>
            </a:pPr>
            <a:br>
              <a:rPr lang="en-US" dirty="0"/>
            </a:br>
            <a:r>
              <a:rPr lang="en-US" dirty="0"/>
              <a:t>If you have concerns with the time allotted to meal service,</a:t>
            </a:r>
            <a:br>
              <a:rPr lang="en-US" dirty="0"/>
            </a:br>
            <a:r>
              <a:rPr lang="en-US" dirty="0"/>
              <a:t> please ask the sponsor if they can change the serving time.  </a:t>
            </a:r>
          </a:p>
          <a:p>
            <a:endParaRPr lang="en-US" dirty="0"/>
          </a:p>
        </p:txBody>
      </p:sp>
    </p:spTree>
    <p:extLst>
      <p:ext uri="{BB962C8B-B14F-4D97-AF65-F5344CB8AC3E}">
        <p14:creationId xmlns:p14="http://schemas.microsoft.com/office/powerpoint/2010/main" val="25636215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146019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Remember to wash your hands before and after handling food </a:t>
            </a:r>
          </a:p>
          <a:p>
            <a:r>
              <a:rPr lang="en-US" dirty="0"/>
              <a:t>Hand sanitizer is not an alternative when it comes to washing your hands, in some cases it is better than nothing if a hand washing facility is not available always ----used clean disposable towels after washing</a:t>
            </a:r>
            <a:br>
              <a:rPr lang="en-US" dirty="0"/>
            </a:br>
            <a:endParaRPr lang="en-US" dirty="0"/>
          </a:p>
        </p:txBody>
      </p:sp>
    </p:spTree>
    <p:extLst>
      <p:ext uri="{BB962C8B-B14F-4D97-AF65-F5344CB8AC3E}">
        <p14:creationId xmlns:p14="http://schemas.microsoft.com/office/powerpoint/2010/main" val="34763845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158750" indent="0">
              <a:buNone/>
            </a:pPr>
            <a:r>
              <a:rPr lang="en-US" dirty="0"/>
              <a:t>If you are working in the kitchen prepping the food make sure you are :</a:t>
            </a:r>
          </a:p>
          <a:p>
            <a:r>
              <a:rPr lang="en-US" dirty="0"/>
              <a:t>Wearing Clean clothes every day.</a:t>
            </a:r>
          </a:p>
          <a:p>
            <a:r>
              <a:rPr lang="en-US" dirty="0"/>
              <a:t>Not wearing  jewelry on hands or arms except a plain rings such as a wedding band is allowed.</a:t>
            </a:r>
          </a:p>
          <a:p>
            <a:r>
              <a:rPr lang="en-US" dirty="0"/>
              <a:t>Have a Hair restraint if you are involved in food preparation</a:t>
            </a:r>
          </a:p>
          <a:p>
            <a:r>
              <a:rPr lang="en-US" dirty="0"/>
              <a:t>And don’t wear fake nails or nail polish.</a:t>
            </a:r>
          </a:p>
          <a:p>
            <a:endParaRPr lang="en-US" dirty="0"/>
          </a:p>
        </p:txBody>
      </p:sp>
    </p:spTree>
    <p:extLst>
      <p:ext uri="{BB962C8B-B14F-4D97-AF65-F5344CB8AC3E}">
        <p14:creationId xmlns:p14="http://schemas.microsoft.com/office/powerpoint/2010/main" val="3927630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161766" indent="0">
              <a:buNone/>
            </a:pPr>
            <a:r>
              <a:rPr lang="en-US" dirty="0"/>
              <a:t>Our agenda will cover:</a:t>
            </a:r>
          </a:p>
          <a:p>
            <a:r>
              <a:rPr lang="en-US" dirty="0"/>
              <a:t> How to take meal counts using Tic sheets </a:t>
            </a:r>
          </a:p>
          <a:p>
            <a:r>
              <a:rPr lang="en-US" dirty="0"/>
              <a:t>Quick ways to identify a reimbursable meals for those serving meals to kids </a:t>
            </a:r>
          </a:p>
          <a:p>
            <a:r>
              <a:rPr lang="en-US" dirty="0"/>
              <a:t>Some Program rules and food safety tips</a:t>
            </a:r>
          </a:p>
          <a:p>
            <a:r>
              <a:rPr lang="en-US" dirty="0"/>
              <a:t>And lastly you will have a training on civil rights, which is a requirement for all staff in National School Lunch Programs</a:t>
            </a:r>
          </a:p>
        </p:txBody>
      </p:sp>
    </p:spTree>
    <p:extLst>
      <p:ext uri="{BB962C8B-B14F-4D97-AF65-F5344CB8AC3E}">
        <p14:creationId xmlns:p14="http://schemas.microsoft.com/office/powerpoint/2010/main" val="990852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If you are working at a site that uses coolers, the best practice is to check the temperature of the food when you receive it as well as before service.  </a:t>
            </a:r>
          </a:p>
          <a:p>
            <a:r>
              <a:rPr lang="en-US" dirty="0"/>
              <a:t>If you are keeping leftovers for the following day make sure the meals have been kept  appropriate temperature </a:t>
            </a:r>
          </a:p>
          <a:p>
            <a:r>
              <a:rPr lang="en-US" dirty="0"/>
              <a:t>Foods should not be in the temperature range of 41-135 for more than 4 hours</a:t>
            </a:r>
          </a:p>
        </p:txBody>
      </p:sp>
    </p:spTree>
    <p:extLst>
      <p:ext uri="{BB962C8B-B14F-4D97-AF65-F5344CB8AC3E}">
        <p14:creationId xmlns:p14="http://schemas.microsoft.com/office/powerpoint/2010/main" val="35625632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And the last thing we will cover is the civil rights , this is required for all program staff.</a:t>
            </a:r>
          </a:p>
        </p:txBody>
      </p:sp>
    </p:spTree>
    <p:extLst>
      <p:ext uri="{BB962C8B-B14F-4D97-AF65-F5344CB8AC3E}">
        <p14:creationId xmlns:p14="http://schemas.microsoft.com/office/powerpoint/2010/main" val="25521580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Federal Regulations are in place to ensure all children are served regardless of race, color, national origin, age, sex, and disability</a:t>
            </a:r>
          </a:p>
          <a:p>
            <a:pPr lvl="2"/>
            <a:r>
              <a:rPr lang="en-US" dirty="0"/>
              <a:t>Maine has additional protected classes which include religion, ancestry, and sexual orientation</a:t>
            </a:r>
          </a:p>
          <a:p>
            <a:pPr marL="1093540" lvl="2" indent="0">
              <a:buNone/>
            </a:pPr>
            <a:r>
              <a:rPr lang="en-US" dirty="0"/>
              <a:t>Because this is a federal and state program All children must have equal access to services and facilities </a:t>
            </a:r>
          </a:p>
          <a:p>
            <a:pPr lvl="1">
              <a:buFontTx/>
              <a:buChar char="-"/>
            </a:pPr>
            <a:br>
              <a:rPr lang="en-US" dirty="0"/>
            </a:br>
            <a:r>
              <a:rPr lang="en-US" dirty="0"/>
              <a:t>Reasonable accommodations should be provided for language assistance and disabilities, including food allergies/intolerances</a:t>
            </a:r>
          </a:p>
          <a:p>
            <a:pPr lvl="2">
              <a:buFontTx/>
              <a:buChar char="-"/>
            </a:pPr>
            <a:r>
              <a:rPr lang="en-US" dirty="0"/>
              <a:t>It is important to know what is in the food and be able to communicate with customers incase there is an allergy concern. </a:t>
            </a:r>
          </a:p>
          <a:p>
            <a:pPr lvl="2">
              <a:buFontTx/>
              <a:buChar char="-"/>
            </a:pPr>
            <a:r>
              <a:rPr lang="en-US" dirty="0"/>
              <a:t>Work with the menu planner or sponsor if there is a way to accommodate for the concern </a:t>
            </a:r>
          </a:p>
        </p:txBody>
      </p:sp>
    </p:spTree>
    <p:extLst>
      <p:ext uri="{BB962C8B-B14F-4D97-AF65-F5344CB8AC3E}">
        <p14:creationId xmlns:p14="http://schemas.microsoft.com/office/powerpoint/2010/main" val="3108554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This is the a justice for all poster, it should be displayed at all sites and during field trips.  Please make sure this is available at your site, contact your sponsor if one can not be found. </a:t>
            </a:r>
          </a:p>
        </p:txBody>
      </p:sp>
    </p:spTree>
    <p:extLst>
      <p:ext uri="{BB962C8B-B14F-4D97-AF65-F5344CB8AC3E}">
        <p14:creationId xmlns:p14="http://schemas.microsoft.com/office/powerpoint/2010/main" val="4628495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If incase a complaint has been made </a:t>
            </a:r>
          </a:p>
          <a:p>
            <a:pPr>
              <a:buFontTx/>
              <a:buChar char="-"/>
            </a:pPr>
            <a:r>
              <a:rPr lang="en-US" dirty="0"/>
              <a:t>Contact your sponsor established procedures for documenting and reporting complaints</a:t>
            </a:r>
          </a:p>
          <a:p>
            <a:pPr>
              <a:buFontTx/>
              <a:buChar char="-"/>
            </a:pPr>
            <a:r>
              <a:rPr lang="en-US" dirty="0"/>
              <a:t>Capture details including date, names, contact information</a:t>
            </a:r>
          </a:p>
          <a:p>
            <a:pPr>
              <a:buFontTx/>
              <a:buChar char="-"/>
            </a:pPr>
            <a:r>
              <a:rPr lang="en-US" dirty="0"/>
              <a:t>Refer the person to the USDA website to file a complaint </a:t>
            </a:r>
          </a:p>
          <a:p>
            <a:pPr>
              <a:buFontTx/>
              <a:buChar char="-"/>
            </a:pPr>
            <a:r>
              <a:rPr lang="en-US" dirty="0"/>
              <a:t>Submit complaint to FNS Regional Office of Civil Rights if the complaint falls under the Federal protected classes </a:t>
            </a:r>
          </a:p>
          <a:p>
            <a:endParaRPr lang="en-US" dirty="0"/>
          </a:p>
        </p:txBody>
      </p:sp>
    </p:spTree>
    <p:extLst>
      <p:ext uri="{BB962C8B-B14F-4D97-AF65-F5344CB8AC3E}">
        <p14:creationId xmlns:p14="http://schemas.microsoft.com/office/powerpoint/2010/main" val="27313143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a:buFontTx/>
              <a:buChar char="-"/>
            </a:pPr>
            <a:r>
              <a:rPr lang="en-US" dirty="0"/>
              <a:t>If the complaints fall within the Maine protected classes: Religion, Ancestry, Sexual Orientation </a:t>
            </a:r>
          </a:p>
          <a:p>
            <a:pPr>
              <a:buFontTx/>
              <a:buChar char="-"/>
            </a:pPr>
            <a:r>
              <a:rPr lang="en-US" dirty="0"/>
              <a:t>Complaints should be filed with Maine Human Rights Commission</a:t>
            </a:r>
          </a:p>
          <a:p>
            <a:pPr>
              <a:buFontTx/>
              <a:buChar char="-"/>
            </a:pPr>
            <a:r>
              <a:rPr lang="en-US" dirty="0"/>
              <a:t>And the Maine Department of Education Child Nutrition should be notified </a:t>
            </a:r>
          </a:p>
          <a:p>
            <a:pPr>
              <a:buFontTx/>
              <a:buChar char="-"/>
            </a:pPr>
            <a:r>
              <a:rPr lang="en-US" dirty="0"/>
              <a:t>Confidentiality must be upheld</a:t>
            </a:r>
          </a:p>
          <a:p>
            <a:endParaRPr lang="en-US" dirty="0"/>
          </a:p>
        </p:txBody>
      </p:sp>
    </p:spTree>
    <p:extLst>
      <p:ext uri="{BB962C8B-B14F-4D97-AF65-F5344CB8AC3E}">
        <p14:creationId xmlns:p14="http://schemas.microsoft.com/office/powerpoint/2010/main" val="30597275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If you receive a complaint it is important to continue offering good customer service.</a:t>
            </a:r>
          </a:p>
          <a:p>
            <a:r>
              <a:rPr lang="en-US" dirty="0"/>
              <a:t>First decipher if the complaint is a Civil rights violation or Customer service issue. </a:t>
            </a:r>
          </a:p>
          <a:p>
            <a:r>
              <a:rPr lang="en-US" dirty="0"/>
              <a:t>If the complaint doesn't involve a federal or state protective class then work to resolve the problem with the sponsoring agency. </a:t>
            </a:r>
          </a:p>
        </p:txBody>
      </p:sp>
    </p:spTree>
    <p:extLst>
      <p:ext uri="{BB962C8B-B14F-4D97-AF65-F5344CB8AC3E}">
        <p14:creationId xmlns:p14="http://schemas.microsoft.com/office/powerpoint/2010/main" val="4333171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161766" indent="0">
              <a:buNone/>
            </a:pPr>
            <a:r>
              <a:rPr lang="en-US" dirty="0"/>
              <a:t>This concludes our training for program staff and volunteers. Thank you for watching, and I wish you the best of luck this summer </a:t>
            </a:r>
          </a:p>
        </p:txBody>
      </p:sp>
    </p:spTree>
    <p:extLst>
      <p:ext uri="{BB962C8B-B14F-4D97-AF65-F5344CB8AC3E}">
        <p14:creationId xmlns:p14="http://schemas.microsoft.com/office/powerpoint/2010/main" val="1938621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4"/>
        <p:cNvGrpSpPr/>
        <p:nvPr/>
      </p:nvGrpSpPr>
      <p:grpSpPr>
        <a:xfrm>
          <a:off x="0" y="0"/>
          <a:ext cx="0" cy="0"/>
          <a:chOff x="0" y="0"/>
          <a:chExt cx="0" cy="0"/>
        </a:xfrm>
      </p:grpSpPr>
      <p:sp>
        <p:nvSpPr>
          <p:cNvPr id="1175" name="Google Shape;1175;g55421fc76a_9_2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6" name="Google Shape;1176;g55421fc76a_9_23: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dirty="0"/>
              <a:t>This is a meal counting sheet, or tic sheet. </a:t>
            </a:r>
            <a:br>
              <a:rPr lang="en-US" dirty="0"/>
            </a:br>
            <a:r>
              <a:rPr lang="en-US" dirty="0"/>
              <a:t>During each meal service a tic sheet will be used to count the number of meals served. </a:t>
            </a:r>
            <a:br>
              <a:rPr lang="en-US" dirty="0"/>
            </a:br>
            <a:r>
              <a:rPr lang="en-US" dirty="0"/>
              <a:t>These sheets are saved and later used document reimbursement by the sponsoring agency. </a:t>
            </a:r>
            <a:br>
              <a:rPr lang="en-US" dirty="0"/>
            </a:br>
            <a:br>
              <a:rPr lang="en-US" dirty="0"/>
            </a:br>
            <a:r>
              <a:rPr lang="en-US" dirty="0"/>
              <a:t>Instructions to fill out a tic sheet are as follows. </a:t>
            </a:r>
          </a:p>
          <a:p>
            <a:pPr marL="0" indent="0">
              <a:buNone/>
            </a:pPr>
            <a:r>
              <a:rPr lang="en-US" dirty="0"/>
              <a:t>At the top write the name or address where meals are served, select the meal service you are offering. Breakfast- lunch-Snack-or Dinner.</a:t>
            </a:r>
          </a:p>
          <a:p>
            <a:pPr marL="0" indent="0">
              <a:buNone/>
            </a:pPr>
            <a:r>
              <a:rPr lang="en-US" dirty="0"/>
              <a:t>ALWAYS put the date! The sponsor needs the date to fill out a consolidated form.</a:t>
            </a:r>
            <a:br>
              <a:rPr lang="en-US" dirty="0"/>
            </a:br>
            <a:endParaRPr lang="en-US" dirty="0"/>
          </a:p>
          <a:p>
            <a:pPr marL="0" indent="0">
              <a:buNone/>
            </a:pPr>
            <a:r>
              <a:rPr lang="en-US" dirty="0"/>
              <a:t>Next you will see the section called First Meals to Children it lists numbers1-100. Here you will draw a line or a circle each number as a child takes a meal. </a:t>
            </a:r>
            <a:br>
              <a:rPr lang="en-US" dirty="0"/>
            </a:br>
            <a:r>
              <a:rPr lang="en-US" dirty="0"/>
              <a:t>Each number represents both a child and a complete meal.. Best practice is to mark off the numbers as the children are served.  </a:t>
            </a:r>
            <a:br>
              <a:rPr lang="en-US" dirty="0"/>
            </a:br>
            <a:r>
              <a:rPr lang="en-US" dirty="0"/>
              <a:t>You may not just circle one number at the end of service. Its very important that all numbers representing meals are are marked off. </a:t>
            </a:r>
            <a:br>
              <a:rPr lang="en-US" dirty="0"/>
            </a:br>
            <a:br>
              <a:rPr lang="en-US" dirty="0"/>
            </a:br>
            <a:r>
              <a:rPr lang="en-US" dirty="0"/>
              <a:t>There is also a section on this page to record seconds meals served to children, Please ask your Sponsor before serving seconds this is up to their discretion. </a:t>
            </a:r>
            <a:br>
              <a:rPr lang="en-US" dirty="0"/>
            </a:br>
            <a:endParaRPr dirty="0"/>
          </a:p>
        </p:txBody>
      </p:sp>
    </p:spTree>
    <p:extLst>
      <p:ext uri="{BB962C8B-B14F-4D97-AF65-F5344CB8AC3E}">
        <p14:creationId xmlns:p14="http://schemas.microsoft.com/office/powerpoint/2010/main" val="2155503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161766" indent="0">
              <a:buNone/>
            </a:pPr>
            <a:r>
              <a:rPr lang="en-US" dirty="0"/>
              <a:t>If you are at the front line while meals are being served, you must make sure that each child takes the correct number of Meal components or items. </a:t>
            </a:r>
          </a:p>
          <a:p>
            <a:pPr marL="161766" indent="0" defTabSz="931774">
              <a:buNone/>
            </a:pPr>
            <a:r>
              <a:rPr lang="en-US" dirty="0"/>
              <a:t>The number of meal components will depend on the type of meal served. </a:t>
            </a:r>
            <a:br>
              <a:rPr lang="en-US" dirty="0"/>
            </a:br>
            <a:br>
              <a:rPr lang="en-US" dirty="0"/>
            </a:br>
            <a:r>
              <a:rPr lang="en-US" dirty="0"/>
              <a:t>Once all required items have been selected by the child, a number can be checked off on the meal count sheet. </a:t>
            </a:r>
          </a:p>
          <a:p>
            <a:pPr marL="161766" indent="0">
              <a:buNone/>
            </a:pPr>
            <a:endParaRPr lang="en-US" dirty="0"/>
          </a:p>
        </p:txBody>
      </p:sp>
    </p:spTree>
    <p:extLst>
      <p:ext uri="{BB962C8B-B14F-4D97-AF65-F5344CB8AC3E}">
        <p14:creationId xmlns:p14="http://schemas.microsoft.com/office/powerpoint/2010/main" val="4283393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5"/>
        <p:cNvGrpSpPr/>
        <p:nvPr/>
      </p:nvGrpSpPr>
      <p:grpSpPr>
        <a:xfrm>
          <a:off x="0" y="0"/>
          <a:ext cx="0" cy="0"/>
          <a:chOff x="0" y="0"/>
          <a:chExt cx="0" cy="0"/>
        </a:xfrm>
      </p:grpSpPr>
      <p:sp>
        <p:nvSpPr>
          <p:cNvPr id="836" name="Google Shape;836;g55421fc76a_2_34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Clr>
                <a:srgbClr val="538CD5"/>
              </a:buClr>
              <a:buSzPts val="3200"/>
              <a:buNone/>
            </a:pPr>
            <a:r>
              <a:rPr lang="en-US" dirty="0"/>
              <a:t>The Summer Food Service Program has 4 Meal components. </a:t>
            </a:r>
          </a:p>
          <a:p>
            <a:pPr marL="0" indent="0">
              <a:buClr>
                <a:srgbClr val="538CD5"/>
              </a:buClr>
              <a:buSzPts val="3200"/>
              <a:buNone/>
            </a:pPr>
            <a:r>
              <a:rPr lang="en-US" dirty="0">
                <a:solidFill>
                  <a:srgbClr val="538CD5"/>
                </a:solidFill>
              </a:rPr>
              <a:t>Milk</a:t>
            </a:r>
            <a:endParaRPr lang="en-US" dirty="0">
              <a:solidFill>
                <a:srgbClr val="000000"/>
              </a:solidFill>
            </a:endParaRPr>
          </a:p>
          <a:p>
            <a:pPr marL="0" indent="0">
              <a:buClr>
                <a:srgbClr val="538CD5"/>
              </a:buClr>
              <a:buSzPts val="3200"/>
              <a:buNone/>
            </a:pPr>
            <a:r>
              <a:rPr lang="en-US" dirty="0">
                <a:solidFill>
                  <a:srgbClr val="76923C"/>
                </a:solidFill>
              </a:rPr>
              <a:t>Vegetables and/or Fruit </a:t>
            </a:r>
            <a:r>
              <a:rPr lang="en-US" dirty="0"/>
              <a:t>(</a:t>
            </a:r>
            <a:r>
              <a:rPr lang="en-US" i="1" dirty="0"/>
              <a:t>considered 1 component at lunch</a:t>
            </a:r>
            <a:r>
              <a:rPr lang="en-US" dirty="0"/>
              <a:t>)</a:t>
            </a:r>
            <a:r>
              <a:rPr lang="en-US" sz="1000" dirty="0"/>
              <a:t> </a:t>
            </a:r>
            <a:endParaRPr lang="en-US" dirty="0"/>
          </a:p>
          <a:p>
            <a:pPr marL="0" indent="0">
              <a:spcBef>
                <a:spcPts val="652"/>
              </a:spcBef>
              <a:buClr>
                <a:srgbClr val="974806"/>
              </a:buClr>
              <a:buSzPts val="3200"/>
              <a:buNone/>
            </a:pPr>
            <a:r>
              <a:rPr lang="en-US" dirty="0">
                <a:solidFill>
                  <a:srgbClr val="974806"/>
                </a:solidFill>
              </a:rPr>
              <a:t>Grains</a:t>
            </a:r>
            <a:endParaRPr lang="en-US" dirty="0"/>
          </a:p>
          <a:p>
            <a:pPr marL="0" indent="0">
              <a:spcBef>
                <a:spcPts val="652"/>
              </a:spcBef>
              <a:buClr>
                <a:srgbClr val="E36C09"/>
              </a:buClr>
              <a:buSzPts val="3200"/>
              <a:buNone/>
            </a:pPr>
            <a:r>
              <a:rPr lang="en-US" dirty="0">
                <a:solidFill>
                  <a:srgbClr val="E36C09"/>
                </a:solidFill>
              </a:rPr>
              <a:t>Meat/Meat Alternate</a:t>
            </a:r>
            <a:br>
              <a:rPr lang="en-US" dirty="0">
                <a:solidFill>
                  <a:srgbClr val="E36C09"/>
                </a:solidFill>
              </a:rPr>
            </a:br>
            <a:br>
              <a:rPr lang="en-US" dirty="0">
                <a:solidFill>
                  <a:srgbClr val="E36C09"/>
                </a:solidFill>
              </a:rPr>
            </a:br>
            <a:r>
              <a:rPr lang="en-US" dirty="0">
                <a:solidFill>
                  <a:srgbClr val="E36C09"/>
                </a:solidFill>
              </a:rPr>
              <a:t>Depending on the Meal, whether it is breakfast, Lunch/Supper, or snack. The number of components and the serving sizes will differ </a:t>
            </a:r>
            <a:endParaRPr lang="en-US" dirty="0"/>
          </a:p>
          <a:p>
            <a:pPr marL="0" indent="0">
              <a:buNone/>
            </a:pPr>
            <a:endParaRPr dirty="0"/>
          </a:p>
        </p:txBody>
      </p:sp>
      <p:sp>
        <p:nvSpPr>
          <p:cNvPr id="837" name="Google Shape;837;g55421fc76a_2_34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1"/>
        <p:cNvGrpSpPr/>
        <p:nvPr/>
      </p:nvGrpSpPr>
      <p:grpSpPr>
        <a:xfrm>
          <a:off x="0" y="0"/>
          <a:ext cx="0" cy="0"/>
          <a:chOff x="0" y="0"/>
          <a:chExt cx="0" cy="0"/>
        </a:xfrm>
      </p:grpSpPr>
      <p:sp>
        <p:nvSpPr>
          <p:cNvPr id="842" name="Google Shape;842;g55421fc76a_2_349: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dirty="0"/>
              <a:t>For Breakfast, make sure a child takes 3 DIFFERENT Components . </a:t>
            </a:r>
          </a:p>
          <a:p>
            <a:pPr marL="0" indent="0">
              <a:buNone/>
            </a:pPr>
            <a:r>
              <a:rPr lang="en-US" dirty="0"/>
              <a:t>8 </a:t>
            </a:r>
            <a:r>
              <a:rPr lang="en-US" dirty="0" err="1"/>
              <a:t>oz</a:t>
            </a:r>
            <a:r>
              <a:rPr lang="en-US" dirty="0"/>
              <a:t> of milk , ½ of fruit or vegetable and a 1oz grain completes a reimbursable breakfast </a:t>
            </a:r>
            <a:br>
              <a:rPr lang="en-US" dirty="0"/>
            </a:br>
            <a:r>
              <a:rPr lang="en-US" dirty="0"/>
              <a:t>offering a meat/meat alternate is optional. </a:t>
            </a:r>
            <a:br>
              <a:rPr lang="en-US" dirty="0"/>
            </a:br>
            <a:br>
              <a:rPr lang="en-US" dirty="0"/>
            </a:br>
            <a:endParaRPr dirty="0"/>
          </a:p>
        </p:txBody>
      </p:sp>
      <p:sp>
        <p:nvSpPr>
          <p:cNvPr id="843" name="Google Shape;843;g55421fc76a_2_34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6"/>
        <p:cNvGrpSpPr/>
        <p:nvPr/>
      </p:nvGrpSpPr>
      <p:grpSpPr>
        <a:xfrm>
          <a:off x="0" y="0"/>
          <a:ext cx="0" cy="0"/>
          <a:chOff x="0" y="0"/>
          <a:chExt cx="0" cy="0"/>
        </a:xfrm>
      </p:grpSpPr>
      <p:sp>
        <p:nvSpPr>
          <p:cNvPr id="877" name="Google Shape;877;g55421fc76a_2_379: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dirty="0"/>
              <a:t>If the Sponsor offers for example  2 TBL of peanut butter along with an 8oz Milk, ½ Cup apples slices and a slice of toast </a:t>
            </a:r>
          </a:p>
          <a:p>
            <a:pPr marL="0" indent="0">
              <a:buNone/>
            </a:pPr>
            <a:r>
              <a:rPr lang="en-US" dirty="0"/>
              <a:t>then the child may select three different food items with the option to take all 4 </a:t>
            </a:r>
            <a:endParaRPr dirty="0"/>
          </a:p>
        </p:txBody>
      </p:sp>
      <p:sp>
        <p:nvSpPr>
          <p:cNvPr id="878" name="Google Shape;878;g55421fc76a_2_37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3"/>
        <p:cNvGrpSpPr/>
        <p:nvPr/>
      </p:nvGrpSpPr>
      <p:grpSpPr>
        <a:xfrm>
          <a:off x="0" y="0"/>
          <a:ext cx="0" cy="0"/>
          <a:chOff x="0" y="0"/>
          <a:chExt cx="0" cy="0"/>
        </a:xfrm>
      </p:grpSpPr>
      <p:sp>
        <p:nvSpPr>
          <p:cNvPr id="884" name="Google Shape;884;g55421fc76a_2_38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dirty="0"/>
              <a:t>So in this case the child took the milk, toast, and apple slices, and refused the peanut butter. But because they had three meal items that were different it was considered a reimbursable meal. </a:t>
            </a:r>
            <a:endParaRPr dirty="0"/>
          </a:p>
        </p:txBody>
      </p:sp>
      <p:sp>
        <p:nvSpPr>
          <p:cNvPr id="885" name="Google Shape;885;g55421fc76a_2_38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6"/>
        <p:cNvGrpSpPr/>
        <p:nvPr/>
      </p:nvGrpSpPr>
      <p:grpSpPr>
        <a:xfrm>
          <a:off x="0" y="0"/>
          <a:ext cx="0" cy="0"/>
          <a:chOff x="0" y="0"/>
          <a:chExt cx="0" cy="0"/>
        </a:xfrm>
      </p:grpSpPr>
      <p:sp>
        <p:nvSpPr>
          <p:cNvPr id="897" name="Google Shape;897;g55421fc76a_2_396: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dirty="0"/>
              <a:t>Lunch and Supper follow the same meal pattern. </a:t>
            </a:r>
          </a:p>
          <a:p>
            <a:pPr marL="0" indent="0">
              <a:buNone/>
            </a:pPr>
            <a:r>
              <a:rPr lang="en-US" dirty="0"/>
              <a:t>The 4 meal components that must be offered are:</a:t>
            </a:r>
            <a:br>
              <a:rPr lang="en-US" dirty="0"/>
            </a:br>
            <a:r>
              <a:rPr lang="en-US" dirty="0"/>
              <a:t> 8 ounces of milk, </a:t>
            </a:r>
            <a:br>
              <a:rPr lang="en-US" dirty="0"/>
            </a:br>
            <a:r>
              <a:rPr lang="en-US" dirty="0"/>
              <a:t>1 ounce grain , </a:t>
            </a:r>
            <a:br>
              <a:rPr lang="en-US" dirty="0"/>
            </a:br>
            <a:r>
              <a:rPr lang="en-US" dirty="0"/>
              <a:t>2 ounces of meat or meat alternate and </a:t>
            </a:r>
            <a:br>
              <a:rPr lang="en-US" dirty="0"/>
            </a:br>
            <a:r>
              <a:rPr lang="en-US" dirty="0"/>
              <a:t>¾ cup mixture of 2 different fruits, 2 different vegetables or a combination of fruits and vegetables equaling ¾ cup ( this can be something like ¼ cup blueberries and ½ cup of strawberries) </a:t>
            </a:r>
            <a:endParaRPr dirty="0"/>
          </a:p>
        </p:txBody>
      </p:sp>
      <p:sp>
        <p:nvSpPr>
          <p:cNvPr id="898" name="Google Shape;898;g55421fc76a_2_39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992767"/>
            <a:ext cx="8520600" cy="27369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3778833"/>
            <a:ext cx="8520600" cy="10569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474833"/>
            <a:ext cx="8520600" cy="26181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4202967"/>
            <a:ext cx="8520600" cy="17343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6"/>
        <p:cNvGrpSpPr/>
        <p:nvPr/>
      </p:nvGrpSpPr>
      <p:grpSpPr>
        <a:xfrm>
          <a:off x="0" y="0"/>
          <a:ext cx="0" cy="0"/>
          <a:chOff x="0" y="0"/>
          <a:chExt cx="0" cy="0"/>
        </a:xfrm>
      </p:grpSpPr>
      <p:sp>
        <p:nvSpPr>
          <p:cNvPr id="57" name="Google Shape;57;p14"/>
          <p:cNvSpPr txBox="1">
            <a:spLocks noGrp="1"/>
          </p:cNvSpPr>
          <p:nvPr>
            <p:ph type="ctrTitle"/>
          </p:nvPr>
        </p:nvSpPr>
        <p:spPr>
          <a:xfrm>
            <a:off x="685800" y="2362200"/>
            <a:ext cx="7772400" cy="12987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14"/>
          <p:cNvSpPr txBox="1">
            <a:spLocks noGrp="1"/>
          </p:cNvSpPr>
          <p:nvPr>
            <p:ph type="subTitle" idx="1"/>
          </p:nvPr>
        </p:nvSpPr>
        <p:spPr>
          <a:xfrm>
            <a:off x="1371600" y="4572000"/>
            <a:ext cx="6400800" cy="1295400"/>
          </a:xfrm>
          <a:prstGeom prst="rect">
            <a:avLst/>
          </a:prstGeom>
          <a:noFill/>
          <a:ln>
            <a:noFill/>
          </a:ln>
        </p:spPr>
        <p:txBody>
          <a:bodyPr spcFirstLastPara="1" wrap="square" lIns="91425" tIns="45700" rIns="91425" bIns="45700" anchor="t" anchorCtr="0"/>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pic>
        <p:nvPicPr>
          <p:cNvPr id="59" name="Google Shape;59;p14"/>
          <p:cNvPicPr preferRelativeResize="0"/>
          <p:nvPr/>
        </p:nvPicPr>
        <p:blipFill rotWithShape="1">
          <a:blip r:embed="rId2">
            <a:alphaModFix/>
          </a:blip>
          <a:srcRect/>
          <a:stretch/>
        </p:blipFill>
        <p:spPr>
          <a:xfrm>
            <a:off x="3295997" y="0"/>
            <a:ext cx="1914005" cy="1714500"/>
          </a:xfrm>
          <a:prstGeom prst="rect">
            <a:avLst/>
          </a:prstGeom>
          <a:noFill/>
          <a:ln>
            <a:noFill/>
          </a:ln>
        </p:spPr>
      </p:pic>
      <p:sp>
        <p:nvSpPr>
          <p:cNvPr id="60" name="Google Shape;60;p14"/>
          <p:cNvSpPr/>
          <p:nvPr/>
        </p:nvSpPr>
        <p:spPr>
          <a:xfrm>
            <a:off x="9525" y="3905250"/>
            <a:ext cx="9144000" cy="457200"/>
          </a:xfrm>
          <a:prstGeom prst="rect">
            <a:avLst/>
          </a:prstGeom>
          <a:gradFill>
            <a:gsLst>
              <a:gs pos="0">
                <a:srgbClr val="547D28"/>
              </a:gs>
              <a:gs pos="50000">
                <a:srgbClr val="7AB539"/>
              </a:gs>
              <a:gs pos="100000">
                <a:srgbClr val="92D946"/>
              </a:gs>
            </a:gsLst>
            <a:lin ang="81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1"/>
        <p:cNvGrpSpPr/>
        <p:nvPr/>
      </p:nvGrpSpPr>
      <p:grpSpPr>
        <a:xfrm>
          <a:off x="0" y="0"/>
          <a:ext cx="0" cy="0"/>
          <a:chOff x="0" y="0"/>
          <a:chExt cx="0" cy="0"/>
        </a:xfrm>
      </p:grpSpPr>
      <p:sp>
        <p:nvSpPr>
          <p:cNvPr id="62" name="Google Shape;62;p15"/>
          <p:cNvSpPr/>
          <p:nvPr/>
        </p:nvSpPr>
        <p:spPr>
          <a:xfrm>
            <a:off x="1" y="0"/>
            <a:ext cx="9144000" cy="1447800"/>
          </a:xfrm>
          <a:prstGeom prst="rect">
            <a:avLst/>
          </a:prstGeom>
          <a:gradFill>
            <a:gsLst>
              <a:gs pos="0">
                <a:srgbClr val="BDF295"/>
              </a:gs>
              <a:gs pos="50000">
                <a:srgbClr val="D5F5BE"/>
              </a:gs>
              <a:gs pos="100000">
                <a:srgbClr val="EAFADE"/>
              </a:gs>
            </a:gsLst>
            <a:lin ang="81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63" name="Google Shape;63;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15"/>
          <p:cNvSpPr txBox="1">
            <a:spLocks noGrp="1"/>
          </p:cNvSpPr>
          <p:nvPr>
            <p:ph type="body" idx="1"/>
          </p:nvPr>
        </p:nvSpPr>
        <p:spPr>
          <a:xfrm>
            <a:off x="428625" y="1981200"/>
            <a:ext cx="8229600" cy="45261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65" name="Google Shape;65;p15"/>
          <p:cNvPicPr preferRelativeResize="0"/>
          <p:nvPr/>
        </p:nvPicPr>
        <p:blipFill rotWithShape="1">
          <a:blip r:embed="rId2">
            <a:alphaModFix/>
          </a:blip>
          <a:srcRect/>
          <a:stretch/>
        </p:blipFill>
        <p:spPr>
          <a:xfrm>
            <a:off x="7429500" y="5293635"/>
            <a:ext cx="1285875" cy="1151842"/>
          </a:xfrm>
          <a:prstGeom prst="rect">
            <a:avLst/>
          </a:prstGeom>
          <a:noFill/>
          <a:ln>
            <a:noFill/>
          </a:ln>
        </p:spPr>
      </p:pic>
      <p:sp>
        <p:nvSpPr>
          <p:cNvPr id="66" name="Google Shape;66;p15"/>
          <p:cNvSpPr/>
          <p:nvPr/>
        </p:nvSpPr>
        <p:spPr>
          <a:xfrm>
            <a:off x="1" y="1447800"/>
            <a:ext cx="9144000" cy="228600"/>
          </a:xfrm>
          <a:prstGeom prst="rect">
            <a:avLst/>
          </a:prstGeom>
          <a:gradFill>
            <a:gsLst>
              <a:gs pos="0">
                <a:srgbClr val="547D28"/>
              </a:gs>
              <a:gs pos="50000">
                <a:srgbClr val="7AB539"/>
              </a:gs>
              <a:gs pos="100000">
                <a:srgbClr val="92D946"/>
              </a:gs>
            </a:gsLst>
            <a:lin ang="81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5"/>
        <p:cNvGrpSpPr/>
        <p:nvPr/>
      </p:nvGrpSpPr>
      <p:grpSpPr>
        <a:xfrm>
          <a:off x="0" y="0"/>
          <a:ext cx="0" cy="0"/>
          <a:chOff x="0" y="0"/>
          <a:chExt cx="0" cy="0"/>
        </a:xfrm>
      </p:grpSpPr>
      <p:sp>
        <p:nvSpPr>
          <p:cNvPr id="76" name="Google Shape;76;p17"/>
          <p:cNvSpPr/>
          <p:nvPr/>
        </p:nvSpPr>
        <p:spPr>
          <a:xfrm>
            <a:off x="1" y="0"/>
            <a:ext cx="9144000" cy="1447800"/>
          </a:xfrm>
          <a:prstGeom prst="rect">
            <a:avLst/>
          </a:prstGeom>
          <a:gradFill>
            <a:gsLst>
              <a:gs pos="0">
                <a:srgbClr val="BDF295"/>
              </a:gs>
              <a:gs pos="50000">
                <a:srgbClr val="D5F5BE"/>
              </a:gs>
              <a:gs pos="100000">
                <a:srgbClr val="EAFADE"/>
              </a:gs>
            </a:gsLst>
            <a:lin ang="81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FFFFFF"/>
              </a:solidFill>
              <a:latin typeface="Calibri"/>
              <a:ea typeface="Calibri"/>
              <a:cs typeface="Calibri"/>
              <a:sym typeface="Calibri"/>
            </a:endParaRPr>
          </a:p>
        </p:txBody>
      </p:sp>
      <p:pic>
        <p:nvPicPr>
          <p:cNvPr id="77" name="Google Shape;77;p17"/>
          <p:cNvPicPr preferRelativeResize="0"/>
          <p:nvPr/>
        </p:nvPicPr>
        <p:blipFill rotWithShape="1">
          <a:blip r:embed="rId2">
            <a:alphaModFix/>
          </a:blip>
          <a:srcRect/>
          <a:stretch/>
        </p:blipFill>
        <p:spPr>
          <a:xfrm>
            <a:off x="7429500" y="5322210"/>
            <a:ext cx="1285875" cy="1151842"/>
          </a:xfrm>
          <a:prstGeom prst="rect">
            <a:avLst/>
          </a:prstGeom>
          <a:noFill/>
          <a:ln>
            <a:noFill/>
          </a:ln>
        </p:spPr>
      </p:pic>
      <p:sp>
        <p:nvSpPr>
          <p:cNvPr id="78" name="Google Shape;78;p17"/>
          <p:cNvSpPr/>
          <p:nvPr/>
        </p:nvSpPr>
        <p:spPr>
          <a:xfrm>
            <a:off x="1" y="1447800"/>
            <a:ext cx="9144000" cy="228600"/>
          </a:xfrm>
          <a:prstGeom prst="rect">
            <a:avLst/>
          </a:prstGeom>
          <a:gradFill>
            <a:gsLst>
              <a:gs pos="0">
                <a:srgbClr val="547D28"/>
              </a:gs>
              <a:gs pos="50000">
                <a:srgbClr val="7AB539"/>
              </a:gs>
              <a:gs pos="100000">
                <a:srgbClr val="92D946"/>
              </a:gs>
            </a:gsLst>
            <a:lin ang="81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FFFFFF"/>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9"/>
        <p:cNvGrpSpPr/>
        <p:nvPr/>
      </p:nvGrpSpPr>
      <p:grpSpPr>
        <a:xfrm>
          <a:off x="0" y="0"/>
          <a:ext cx="0" cy="0"/>
          <a:chOff x="0" y="0"/>
          <a:chExt cx="0" cy="0"/>
        </a:xfrm>
      </p:grpSpPr>
      <p:sp>
        <p:nvSpPr>
          <p:cNvPr id="80" name="Google Shape;80;p18"/>
          <p:cNvSpPr/>
          <p:nvPr/>
        </p:nvSpPr>
        <p:spPr>
          <a:xfrm>
            <a:off x="1" y="0"/>
            <a:ext cx="9144000" cy="1447800"/>
          </a:xfrm>
          <a:prstGeom prst="rect">
            <a:avLst/>
          </a:prstGeom>
          <a:gradFill>
            <a:gsLst>
              <a:gs pos="0">
                <a:srgbClr val="BDF295"/>
              </a:gs>
              <a:gs pos="50000">
                <a:srgbClr val="D5F5BE"/>
              </a:gs>
              <a:gs pos="100000">
                <a:srgbClr val="EAFADE"/>
              </a:gs>
            </a:gsLst>
            <a:lin ang="81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FFFFFF"/>
              </a:solidFill>
              <a:latin typeface="Calibri"/>
              <a:ea typeface="Calibri"/>
              <a:cs typeface="Calibri"/>
              <a:sym typeface="Calibri"/>
            </a:endParaRPr>
          </a:p>
        </p:txBody>
      </p:sp>
      <p:sp>
        <p:nvSpPr>
          <p:cNvPr id="81" name="Google Shape;81;p18"/>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18"/>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83" name="Google Shape;83;p18"/>
          <p:cNvSpPr/>
          <p:nvPr/>
        </p:nvSpPr>
        <p:spPr>
          <a:xfrm>
            <a:off x="1" y="1447800"/>
            <a:ext cx="9144000" cy="228600"/>
          </a:xfrm>
          <a:prstGeom prst="rect">
            <a:avLst/>
          </a:prstGeom>
          <a:gradFill>
            <a:gsLst>
              <a:gs pos="0">
                <a:srgbClr val="547D28"/>
              </a:gs>
              <a:gs pos="50000">
                <a:srgbClr val="7AB539"/>
              </a:gs>
              <a:gs pos="100000">
                <a:srgbClr val="92D946"/>
              </a:gs>
            </a:gsLst>
            <a:lin ang="81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FFFFFF"/>
              </a:solidFill>
              <a:latin typeface="Calibri"/>
              <a:ea typeface="Calibri"/>
              <a:cs typeface="Calibri"/>
              <a:sym typeface="Calibri"/>
            </a:endParaRPr>
          </a:p>
        </p:txBody>
      </p:sp>
      <p:pic>
        <p:nvPicPr>
          <p:cNvPr id="84" name="Google Shape;84;p18"/>
          <p:cNvPicPr preferRelativeResize="0"/>
          <p:nvPr/>
        </p:nvPicPr>
        <p:blipFill rotWithShape="1">
          <a:blip r:embed="rId2">
            <a:alphaModFix/>
          </a:blip>
          <a:srcRect/>
          <a:stretch/>
        </p:blipFill>
        <p:spPr>
          <a:xfrm>
            <a:off x="7429500" y="5322210"/>
            <a:ext cx="1285875" cy="1151842"/>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85"/>
        <p:cNvGrpSpPr/>
        <p:nvPr/>
      </p:nvGrpSpPr>
      <p:grpSpPr>
        <a:xfrm>
          <a:off x="0" y="0"/>
          <a:ext cx="0" cy="0"/>
          <a:chOff x="0" y="0"/>
          <a:chExt cx="0" cy="0"/>
        </a:xfrm>
      </p:grpSpPr>
      <p:sp>
        <p:nvSpPr>
          <p:cNvPr id="86" name="Google Shape;86;p19"/>
          <p:cNvSpPr/>
          <p:nvPr/>
        </p:nvSpPr>
        <p:spPr>
          <a:xfrm>
            <a:off x="1" y="0"/>
            <a:ext cx="9144000" cy="1447800"/>
          </a:xfrm>
          <a:prstGeom prst="rect">
            <a:avLst/>
          </a:prstGeom>
          <a:gradFill>
            <a:gsLst>
              <a:gs pos="0">
                <a:srgbClr val="BDF295"/>
              </a:gs>
              <a:gs pos="50000">
                <a:srgbClr val="D5F5BE"/>
              </a:gs>
              <a:gs pos="100000">
                <a:srgbClr val="EAFADE"/>
              </a:gs>
            </a:gsLst>
            <a:lin ang="81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FFFFFF"/>
              </a:solidFill>
              <a:latin typeface="Calibri"/>
              <a:ea typeface="Calibri"/>
              <a:cs typeface="Calibri"/>
              <a:sym typeface="Calibri"/>
            </a:endParaRPr>
          </a:p>
        </p:txBody>
      </p:sp>
      <p:sp>
        <p:nvSpPr>
          <p:cNvPr id="87" name="Google Shape;87;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19"/>
          <p:cNvSpPr txBox="1">
            <a:spLocks noGrp="1"/>
          </p:cNvSpPr>
          <p:nvPr>
            <p:ph type="body" idx="1"/>
          </p:nvPr>
        </p:nvSpPr>
        <p:spPr>
          <a:xfrm>
            <a:off x="457200" y="1600200"/>
            <a:ext cx="4038600" cy="4526100"/>
          </a:xfrm>
          <a:prstGeom prst="rect">
            <a:avLst/>
          </a:prstGeom>
          <a:noFill/>
          <a:ln>
            <a:noFill/>
          </a:ln>
        </p:spPr>
        <p:txBody>
          <a:bodyPr spcFirstLastPara="1" wrap="square" lIns="91425" tIns="45700" rIns="91425" bIns="45700" anchor="t" anchorCtr="0"/>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89" name="Google Shape;89;p19"/>
          <p:cNvSpPr txBox="1">
            <a:spLocks noGrp="1"/>
          </p:cNvSpPr>
          <p:nvPr>
            <p:ph type="body" idx="2"/>
          </p:nvPr>
        </p:nvSpPr>
        <p:spPr>
          <a:xfrm>
            <a:off x="4648200" y="1600200"/>
            <a:ext cx="4038600" cy="4526100"/>
          </a:xfrm>
          <a:prstGeom prst="rect">
            <a:avLst/>
          </a:prstGeom>
          <a:noFill/>
          <a:ln>
            <a:noFill/>
          </a:ln>
        </p:spPr>
        <p:txBody>
          <a:bodyPr spcFirstLastPara="1" wrap="square" lIns="91425" tIns="45700" rIns="91425" bIns="45700" anchor="t" anchorCtr="0"/>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90" name="Google Shape;90;p19"/>
          <p:cNvSpPr/>
          <p:nvPr/>
        </p:nvSpPr>
        <p:spPr>
          <a:xfrm>
            <a:off x="1" y="1447800"/>
            <a:ext cx="9144000" cy="228600"/>
          </a:xfrm>
          <a:prstGeom prst="rect">
            <a:avLst/>
          </a:prstGeom>
          <a:gradFill>
            <a:gsLst>
              <a:gs pos="0">
                <a:srgbClr val="547D28"/>
              </a:gs>
              <a:gs pos="50000">
                <a:srgbClr val="7AB539"/>
              </a:gs>
              <a:gs pos="100000">
                <a:srgbClr val="92D946"/>
              </a:gs>
            </a:gsLst>
            <a:lin ang="81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FFFFFF"/>
              </a:solidFill>
              <a:latin typeface="Calibri"/>
              <a:ea typeface="Calibri"/>
              <a:cs typeface="Calibri"/>
              <a:sym typeface="Calibri"/>
            </a:endParaRPr>
          </a:p>
        </p:txBody>
      </p:sp>
      <p:pic>
        <p:nvPicPr>
          <p:cNvPr id="91" name="Google Shape;91;p19"/>
          <p:cNvPicPr preferRelativeResize="0"/>
          <p:nvPr/>
        </p:nvPicPr>
        <p:blipFill rotWithShape="1">
          <a:blip r:embed="rId2">
            <a:alphaModFix/>
          </a:blip>
          <a:srcRect/>
          <a:stretch/>
        </p:blipFill>
        <p:spPr>
          <a:xfrm>
            <a:off x="7429500" y="5322210"/>
            <a:ext cx="1285875" cy="1151842"/>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92"/>
        <p:cNvGrpSpPr/>
        <p:nvPr/>
      </p:nvGrpSpPr>
      <p:grpSpPr>
        <a:xfrm>
          <a:off x="0" y="0"/>
          <a:ext cx="0" cy="0"/>
          <a:chOff x="0" y="0"/>
          <a:chExt cx="0" cy="0"/>
        </a:xfrm>
      </p:grpSpPr>
      <p:sp>
        <p:nvSpPr>
          <p:cNvPr id="93" name="Google Shape;93;p20"/>
          <p:cNvSpPr/>
          <p:nvPr/>
        </p:nvSpPr>
        <p:spPr>
          <a:xfrm>
            <a:off x="1" y="0"/>
            <a:ext cx="9144000" cy="1447800"/>
          </a:xfrm>
          <a:prstGeom prst="rect">
            <a:avLst/>
          </a:prstGeom>
          <a:gradFill>
            <a:gsLst>
              <a:gs pos="0">
                <a:srgbClr val="BDF295"/>
              </a:gs>
              <a:gs pos="50000">
                <a:srgbClr val="D5F5BE"/>
              </a:gs>
              <a:gs pos="100000">
                <a:srgbClr val="EAFADE"/>
              </a:gs>
            </a:gsLst>
            <a:lin ang="81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FFFFFF"/>
              </a:solidFill>
              <a:latin typeface="Calibri"/>
              <a:ea typeface="Calibri"/>
              <a:cs typeface="Calibri"/>
              <a:sym typeface="Calibri"/>
            </a:endParaRPr>
          </a:p>
        </p:txBody>
      </p:sp>
      <p:sp>
        <p:nvSpPr>
          <p:cNvPr id="94" name="Google Shape;94;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5" name="Google Shape;95;p20"/>
          <p:cNvSpPr txBox="1">
            <a:spLocks noGrp="1"/>
          </p:cNvSpPr>
          <p:nvPr>
            <p:ph type="body" idx="1"/>
          </p:nvPr>
        </p:nvSpPr>
        <p:spPr>
          <a:xfrm>
            <a:off x="457200" y="1535113"/>
            <a:ext cx="4040100" cy="639900"/>
          </a:xfrm>
          <a:prstGeom prst="rect">
            <a:avLst/>
          </a:prstGeom>
          <a:noFill/>
          <a:ln>
            <a:noFill/>
          </a:ln>
        </p:spPr>
        <p:txBody>
          <a:bodyPr spcFirstLastPara="1" wrap="square" lIns="91425" tIns="45700" rIns="91425" bIns="45700" anchor="b" anchorCtr="0"/>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96" name="Google Shape;96;p20"/>
          <p:cNvSpPr txBox="1">
            <a:spLocks noGrp="1"/>
          </p:cNvSpPr>
          <p:nvPr>
            <p:ph type="body" idx="2"/>
          </p:nvPr>
        </p:nvSpPr>
        <p:spPr>
          <a:xfrm>
            <a:off x="457200" y="2174875"/>
            <a:ext cx="4040100" cy="3951300"/>
          </a:xfrm>
          <a:prstGeom prst="rect">
            <a:avLst/>
          </a:prstGeom>
          <a:noFill/>
          <a:ln>
            <a:noFill/>
          </a:ln>
        </p:spPr>
        <p:txBody>
          <a:bodyPr spcFirstLastPara="1" wrap="square" lIns="91425" tIns="45700" rIns="91425" bIns="45700" anchor="t" anchorCtr="0"/>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97" name="Google Shape;97;p20"/>
          <p:cNvSpPr txBox="1">
            <a:spLocks noGrp="1"/>
          </p:cNvSpPr>
          <p:nvPr>
            <p:ph type="body" idx="3"/>
          </p:nvPr>
        </p:nvSpPr>
        <p:spPr>
          <a:xfrm>
            <a:off x="4645025" y="1535113"/>
            <a:ext cx="4041900" cy="639900"/>
          </a:xfrm>
          <a:prstGeom prst="rect">
            <a:avLst/>
          </a:prstGeom>
          <a:noFill/>
          <a:ln>
            <a:noFill/>
          </a:ln>
        </p:spPr>
        <p:txBody>
          <a:bodyPr spcFirstLastPara="1" wrap="square" lIns="91425" tIns="45700" rIns="91425" bIns="45700" anchor="b" anchorCtr="0"/>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98" name="Google Shape;98;p20"/>
          <p:cNvSpPr txBox="1">
            <a:spLocks noGrp="1"/>
          </p:cNvSpPr>
          <p:nvPr>
            <p:ph type="body" idx="4"/>
          </p:nvPr>
        </p:nvSpPr>
        <p:spPr>
          <a:xfrm>
            <a:off x="4645025" y="2174875"/>
            <a:ext cx="4041900" cy="3951300"/>
          </a:xfrm>
          <a:prstGeom prst="rect">
            <a:avLst/>
          </a:prstGeom>
          <a:noFill/>
          <a:ln>
            <a:noFill/>
          </a:ln>
        </p:spPr>
        <p:txBody>
          <a:bodyPr spcFirstLastPara="1" wrap="square" lIns="91425" tIns="45700" rIns="91425" bIns="45700" anchor="t" anchorCtr="0"/>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99" name="Google Shape;99;p20"/>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00" name="Google Shape;100;p20"/>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01" name="Google Shape;101;p2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
              <a:t>‹#›</a:t>
            </a:fld>
            <a:endParaRPr dirty="0"/>
          </a:p>
        </p:txBody>
      </p:sp>
      <p:sp>
        <p:nvSpPr>
          <p:cNvPr id="102" name="Google Shape;102;p20"/>
          <p:cNvSpPr/>
          <p:nvPr/>
        </p:nvSpPr>
        <p:spPr>
          <a:xfrm>
            <a:off x="1" y="1447800"/>
            <a:ext cx="9144000" cy="228600"/>
          </a:xfrm>
          <a:prstGeom prst="rect">
            <a:avLst/>
          </a:prstGeom>
          <a:gradFill>
            <a:gsLst>
              <a:gs pos="0">
                <a:srgbClr val="547D28"/>
              </a:gs>
              <a:gs pos="50000">
                <a:srgbClr val="7AB539"/>
              </a:gs>
              <a:gs pos="100000">
                <a:srgbClr val="92D946"/>
              </a:gs>
            </a:gsLst>
            <a:lin ang="81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FFFFFF"/>
              </a:solidFill>
              <a:latin typeface="Calibri"/>
              <a:ea typeface="Calibri"/>
              <a:cs typeface="Calibri"/>
              <a:sym typeface="Calibri"/>
            </a:endParaRPr>
          </a:p>
        </p:txBody>
      </p:sp>
      <p:pic>
        <p:nvPicPr>
          <p:cNvPr id="103" name="Google Shape;103;p20"/>
          <p:cNvPicPr preferRelativeResize="0"/>
          <p:nvPr/>
        </p:nvPicPr>
        <p:blipFill rotWithShape="1">
          <a:blip r:embed="rId2">
            <a:alphaModFix/>
          </a:blip>
          <a:srcRect/>
          <a:stretch/>
        </p:blipFill>
        <p:spPr>
          <a:xfrm>
            <a:off x="7429500" y="5322210"/>
            <a:ext cx="1285875" cy="1151842"/>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04"/>
        <p:cNvGrpSpPr/>
        <p:nvPr/>
      </p:nvGrpSpPr>
      <p:grpSpPr>
        <a:xfrm>
          <a:off x="0" y="0"/>
          <a:ext cx="0" cy="0"/>
          <a:chOff x="0" y="0"/>
          <a:chExt cx="0" cy="0"/>
        </a:xfrm>
      </p:grpSpPr>
      <p:sp>
        <p:nvSpPr>
          <p:cNvPr id="105" name="Google Shape;105;p21"/>
          <p:cNvSpPr txBox="1">
            <a:spLocks noGrp="1"/>
          </p:cNvSpPr>
          <p:nvPr>
            <p:ph type="title"/>
          </p:nvPr>
        </p:nvSpPr>
        <p:spPr>
          <a:xfrm>
            <a:off x="457200" y="273050"/>
            <a:ext cx="3008400" cy="1161900"/>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21"/>
          <p:cNvSpPr txBox="1">
            <a:spLocks noGrp="1"/>
          </p:cNvSpPr>
          <p:nvPr>
            <p:ph type="body" idx="1"/>
          </p:nvPr>
        </p:nvSpPr>
        <p:spPr>
          <a:xfrm>
            <a:off x="3575050" y="273050"/>
            <a:ext cx="5111700" cy="5853000"/>
          </a:xfrm>
          <a:prstGeom prst="rect">
            <a:avLst/>
          </a:prstGeom>
          <a:noFill/>
          <a:ln>
            <a:noFill/>
          </a:ln>
        </p:spPr>
        <p:txBody>
          <a:bodyPr spcFirstLastPara="1" wrap="square" lIns="91425" tIns="45700" rIns="91425" bIns="45700" anchor="t" anchorCtr="0"/>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07" name="Google Shape;107;p21"/>
          <p:cNvSpPr txBox="1">
            <a:spLocks noGrp="1"/>
          </p:cNvSpPr>
          <p:nvPr>
            <p:ph type="body" idx="2"/>
          </p:nvPr>
        </p:nvSpPr>
        <p:spPr>
          <a:xfrm>
            <a:off x="457200" y="1435100"/>
            <a:ext cx="3008400" cy="4691100"/>
          </a:xfrm>
          <a:prstGeom prst="rect">
            <a:avLst/>
          </a:prstGeom>
          <a:noFill/>
          <a:ln>
            <a:noFill/>
          </a:ln>
        </p:spPr>
        <p:txBody>
          <a:bodyPr spcFirstLastPara="1" wrap="square" lIns="91425" tIns="45700" rIns="91425" bIns="45700" anchor="t" anchorCtr="0"/>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pic>
        <p:nvPicPr>
          <p:cNvPr id="108" name="Google Shape;108;p21"/>
          <p:cNvPicPr preferRelativeResize="0"/>
          <p:nvPr/>
        </p:nvPicPr>
        <p:blipFill rotWithShape="1">
          <a:blip r:embed="rId2">
            <a:alphaModFix/>
          </a:blip>
          <a:srcRect/>
          <a:stretch/>
        </p:blipFill>
        <p:spPr>
          <a:xfrm>
            <a:off x="7429500" y="5322210"/>
            <a:ext cx="1285875" cy="1151842"/>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9"/>
        <p:cNvGrpSpPr/>
        <p:nvPr/>
      </p:nvGrpSpPr>
      <p:grpSpPr>
        <a:xfrm>
          <a:off x="0" y="0"/>
          <a:ext cx="0" cy="0"/>
          <a:chOff x="0" y="0"/>
          <a:chExt cx="0" cy="0"/>
        </a:xfrm>
      </p:grpSpPr>
      <p:sp>
        <p:nvSpPr>
          <p:cNvPr id="110" name="Google Shape;110;p22"/>
          <p:cNvSpPr txBox="1">
            <a:spLocks noGrp="1"/>
          </p:cNvSpPr>
          <p:nvPr>
            <p:ph type="title"/>
          </p:nvPr>
        </p:nvSpPr>
        <p:spPr>
          <a:xfrm>
            <a:off x="1792288" y="4800600"/>
            <a:ext cx="5486400" cy="566700"/>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1" name="Google Shape;111;p22"/>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112" name="Google Shape;112;p22"/>
          <p:cNvSpPr txBox="1">
            <a:spLocks noGrp="1"/>
          </p:cNvSpPr>
          <p:nvPr>
            <p:ph type="body" idx="1"/>
          </p:nvPr>
        </p:nvSpPr>
        <p:spPr>
          <a:xfrm>
            <a:off x="1792288" y="5367338"/>
            <a:ext cx="5486400" cy="804900"/>
          </a:xfrm>
          <a:prstGeom prst="rect">
            <a:avLst/>
          </a:prstGeom>
          <a:noFill/>
          <a:ln>
            <a:noFill/>
          </a:ln>
        </p:spPr>
        <p:txBody>
          <a:bodyPr spcFirstLastPara="1" wrap="square" lIns="91425" tIns="45700" rIns="91425" bIns="45700" anchor="t" anchorCtr="0"/>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pic>
        <p:nvPicPr>
          <p:cNvPr id="113" name="Google Shape;113;p22"/>
          <p:cNvPicPr preferRelativeResize="0"/>
          <p:nvPr/>
        </p:nvPicPr>
        <p:blipFill rotWithShape="1">
          <a:blip r:embed="rId2">
            <a:alphaModFix/>
          </a:blip>
          <a:srcRect/>
          <a:stretch/>
        </p:blipFill>
        <p:spPr>
          <a:xfrm>
            <a:off x="7429500" y="5322210"/>
            <a:ext cx="1285875" cy="1151842"/>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4"/>
        <p:cNvGrpSpPr/>
        <p:nvPr/>
      </p:nvGrpSpPr>
      <p:grpSpPr>
        <a:xfrm>
          <a:off x="0" y="0"/>
          <a:ext cx="0" cy="0"/>
          <a:chOff x="0" y="0"/>
          <a:chExt cx="0" cy="0"/>
        </a:xfrm>
      </p:grpSpPr>
      <p:sp>
        <p:nvSpPr>
          <p:cNvPr id="115" name="Google Shape;115;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6" name="Google Shape;116;p23"/>
          <p:cNvSpPr txBox="1">
            <a:spLocks noGrp="1"/>
          </p:cNvSpPr>
          <p:nvPr>
            <p:ph type="body" idx="1"/>
          </p:nvPr>
        </p:nvSpPr>
        <p:spPr>
          <a:xfrm rot="5400000">
            <a:off x="2308950" y="-251550"/>
            <a:ext cx="4526100" cy="82296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7" name="Google Shape;117;p23"/>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18" name="Google Shape;118;p23"/>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19" name="Google Shape;119;p2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20"/>
        <p:cNvGrpSpPr/>
        <p:nvPr/>
      </p:nvGrpSpPr>
      <p:grpSpPr>
        <a:xfrm>
          <a:off x="0" y="0"/>
          <a:ext cx="0" cy="0"/>
          <a:chOff x="0" y="0"/>
          <a:chExt cx="0" cy="0"/>
        </a:xfrm>
      </p:grpSpPr>
      <p:sp>
        <p:nvSpPr>
          <p:cNvPr id="121" name="Google Shape;121;p24"/>
          <p:cNvSpPr txBox="1">
            <a:spLocks noGrp="1"/>
          </p:cNvSpPr>
          <p:nvPr>
            <p:ph type="title"/>
          </p:nvPr>
        </p:nvSpPr>
        <p:spPr>
          <a:xfrm rot="5400000">
            <a:off x="4732350" y="2171688"/>
            <a:ext cx="5851500" cy="20574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2" name="Google Shape;122;p24"/>
          <p:cNvSpPr txBox="1">
            <a:spLocks noGrp="1"/>
          </p:cNvSpPr>
          <p:nvPr>
            <p:ph type="body" idx="1"/>
          </p:nvPr>
        </p:nvSpPr>
        <p:spPr>
          <a:xfrm rot="5400000">
            <a:off x="541350" y="190488"/>
            <a:ext cx="5851500" cy="60198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23" name="Google Shape;123;p24"/>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24" name="Google Shape;124;p24"/>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25" name="Google Shape;125;p2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1"/>
        <p:cNvGrpSpPr/>
        <p:nvPr/>
      </p:nvGrpSpPr>
      <p:grpSpPr>
        <a:xfrm>
          <a:off x="0" y="0"/>
          <a:ext cx="0" cy="0"/>
          <a:chOff x="0" y="0"/>
          <a:chExt cx="0" cy="0"/>
        </a:xfrm>
      </p:grpSpPr>
      <p:sp>
        <p:nvSpPr>
          <p:cNvPr id="152" name="Google Shape;152;p29"/>
          <p:cNvSpPr/>
          <p:nvPr/>
        </p:nvSpPr>
        <p:spPr>
          <a:xfrm>
            <a:off x="1" y="0"/>
            <a:ext cx="9144000" cy="1448100"/>
          </a:xfrm>
          <a:prstGeom prst="rect">
            <a:avLst/>
          </a:prstGeom>
          <a:gradFill>
            <a:gsLst>
              <a:gs pos="0">
                <a:srgbClr val="BDF295"/>
              </a:gs>
              <a:gs pos="50000">
                <a:srgbClr val="D5F5BE"/>
              </a:gs>
              <a:gs pos="100000">
                <a:srgbClr val="EAFADE"/>
              </a:gs>
            </a:gsLst>
            <a:lin ang="8100019"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FFFFFF"/>
              </a:solidFill>
              <a:latin typeface="Calibri"/>
              <a:ea typeface="Calibri"/>
              <a:cs typeface="Calibri"/>
              <a:sym typeface="Calibri"/>
            </a:endParaRPr>
          </a:p>
        </p:txBody>
      </p:sp>
      <p:pic>
        <p:nvPicPr>
          <p:cNvPr id="153" name="Google Shape;153;p29"/>
          <p:cNvPicPr preferRelativeResize="0"/>
          <p:nvPr/>
        </p:nvPicPr>
        <p:blipFill rotWithShape="1">
          <a:blip r:embed="rId2">
            <a:alphaModFix/>
          </a:blip>
          <a:srcRect/>
          <a:stretch/>
        </p:blipFill>
        <p:spPr>
          <a:xfrm>
            <a:off x="7429500" y="5322210"/>
            <a:ext cx="1285875" cy="1151842"/>
          </a:xfrm>
          <a:prstGeom prst="rect">
            <a:avLst/>
          </a:prstGeom>
          <a:noFill/>
          <a:ln>
            <a:noFill/>
          </a:ln>
        </p:spPr>
      </p:pic>
      <p:sp>
        <p:nvSpPr>
          <p:cNvPr id="154" name="Google Shape;154;p29"/>
          <p:cNvSpPr/>
          <p:nvPr/>
        </p:nvSpPr>
        <p:spPr>
          <a:xfrm>
            <a:off x="1" y="1447800"/>
            <a:ext cx="9144000" cy="228900"/>
          </a:xfrm>
          <a:prstGeom prst="rect">
            <a:avLst/>
          </a:prstGeom>
          <a:gradFill>
            <a:gsLst>
              <a:gs pos="0">
                <a:srgbClr val="547D28"/>
              </a:gs>
              <a:gs pos="50000">
                <a:srgbClr val="7AB539"/>
              </a:gs>
              <a:gs pos="100000">
                <a:srgbClr val="92D946"/>
              </a:gs>
            </a:gsLst>
            <a:lin ang="8100019"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FFFFFF"/>
              </a:solidFill>
              <a:latin typeface="Calibri"/>
              <a:ea typeface="Calibri"/>
              <a:cs typeface="Calibri"/>
              <a:sym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5"/>
        <p:cNvGrpSpPr/>
        <p:nvPr/>
      </p:nvGrpSpPr>
      <p:grpSpPr>
        <a:xfrm>
          <a:off x="0" y="0"/>
          <a:ext cx="0" cy="0"/>
          <a:chOff x="0" y="0"/>
          <a:chExt cx="0" cy="0"/>
        </a:xfrm>
      </p:grpSpPr>
      <p:sp>
        <p:nvSpPr>
          <p:cNvPr id="156" name="Google Shape;156;p30"/>
          <p:cNvSpPr/>
          <p:nvPr/>
        </p:nvSpPr>
        <p:spPr>
          <a:xfrm>
            <a:off x="1" y="0"/>
            <a:ext cx="9144000" cy="1448100"/>
          </a:xfrm>
          <a:prstGeom prst="rect">
            <a:avLst/>
          </a:prstGeom>
          <a:gradFill>
            <a:gsLst>
              <a:gs pos="0">
                <a:srgbClr val="BDF295"/>
              </a:gs>
              <a:gs pos="50000">
                <a:srgbClr val="D5F5BE"/>
              </a:gs>
              <a:gs pos="100000">
                <a:srgbClr val="EAFADE"/>
              </a:gs>
            </a:gsLst>
            <a:lin ang="8100019"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FFFFFF"/>
              </a:solidFill>
              <a:latin typeface="Calibri"/>
              <a:ea typeface="Calibri"/>
              <a:cs typeface="Calibri"/>
              <a:sym typeface="Calibri"/>
            </a:endParaRPr>
          </a:p>
        </p:txBody>
      </p:sp>
      <p:sp>
        <p:nvSpPr>
          <p:cNvPr id="157" name="Google Shape;157;p30"/>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lstStyle>
            <a:lvl1pPr lvl="0" algn="l" rtl="0">
              <a:spcBef>
                <a:spcPts val="0"/>
              </a:spcBef>
              <a:spcAft>
                <a:spcPts val="0"/>
              </a:spcAft>
              <a:buClr>
                <a:schemeClr val="dk1"/>
              </a:buClr>
              <a:buSzPts val="4000"/>
              <a:buFont typeface="Calibri"/>
              <a:buNone/>
              <a:defRPr sz="4000" b="1"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8" name="Google Shape;158;p30"/>
          <p:cNvSpPr txBox="1">
            <a:spLocks noGrp="1"/>
          </p:cNvSpPr>
          <p:nvPr>
            <p:ph type="body" idx="1"/>
          </p:nvPr>
        </p:nvSpPr>
        <p:spPr>
          <a:xfrm>
            <a:off x="722313" y="2906713"/>
            <a:ext cx="7772400" cy="1500000"/>
          </a:xfrm>
          <a:prstGeom prst="rect">
            <a:avLst/>
          </a:prstGeom>
          <a:noFill/>
          <a:ln>
            <a:noFill/>
          </a:ln>
        </p:spPr>
        <p:txBody>
          <a:bodyPr spcFirstLastPara="1" wrap="square" lIns="91425" tIns="45700" rIns="91425" bIns="45700" anchor="b" anchorCtr="0"/>
          <a:lstStyle>
            <a:lvl1pPr marL="457200" lvl="0" indent="-228600" algn="l" rtl="0">
              <a:spcBef>
                <a:spcPts val="400"/>
              </a:spcBef>
              <a:spcAft>
                <a:spcPts val="0"/>
              </a:spcAft>
              <a:buClr>
                <a:srgbClr val="888888"/>
              </a:buClr>
              <a:buSzPts val="2000"/>
              <a:buNone/>
              <a:defRPr sz="2000">
                <a:solidFill>
                  <a:srgbClr val="888888"/>
                </a:solidFill>
              </a:defRPr>
            </a:lvl1pPr>
            <a:lvl2pPr marL="914400" lvl="1" indent="-228600" algn="l" rtl="0">
              <a:spcBef>
                <a:spcPts val="360"/>
              </a:spcBef>
              <a:spcAft>
                <a:spcPts val="0"/>
              </a:spcAft>
              <a:buClr>
                <a:srgbClr val="888888"/>
              </a:buClr>
              <a:buSzPts val="1800"/>
              <a:buNone/>
              <a:defRPr sz="1800">
                <a:solidFill>
                  <a:srgbClr val="888888"/>
                </a:solidFill>
              </a:defRPr>
            </a:lvl2pPr>
            <a:lvl3pPr marL="1371600" lvl="2" indent="-228600" algn="l" rtl="0">
              <a:spcBef>
                <a:spcPts val="320"/>
              </a:spcBef>
              <a:spcAft>
                <a:spcPts val="0"/>
              </a:spcAft>
              <a:buClr>
                <a:srgbClr val="888888"/>
              </a:buClr>
              <a:buSzPts val="1600"/>
              <a:buNone/>
              <a:defRPr sz="1600">
                <a:solidFill>
                  <a:srgbClr val="888888"/>
                </a:solidFill>
              </a:defRPr>
            </a:lvl3pPr>
            <a:lvl4pPr marL="1828800" lvl="3" indent="-228600" algn="l" rtl="0">
              <a:spcBef>
                <a:spcPts val="280"/>
              </a:spcBef>
              <a:spcAft>
                <a:spcPts val="0"/>
              </a:spcAft>
              <a:buClr>
                <a:srgbClr val="888888"/>
              </a:buClr>
              <a:buSzPts val="1400"/>
              <a:buNone/>
              <a:defRPr sz="1400">
                <a:solidFill>
                  <a:srgbClr val="888888"/>
                </a:solidFill>
              </a:defRPr>
            </a:lvl4pPr>
            <a:lvl5pPr marL="2286000" lvl="4" indent="-228600" algn="l" rtl="0">
              <a:spcBef>
                <a:spcPts val="280"/>
              </a:spcBef>
              <a:spcAft>
                <a:spcPts val="0"/>
              </a:spcAft>
              <a:buClr>
                <a:srgbClr val="888888"/>
              </a:buClr>
              <a:buSzPts val="1400"/>
              <a:buNone/>
              <a:defRPr sz="1400">
                <a:solidFill>
                  <a:srgbClr val="888888"/>
                </a:solidFill>
              </a:defRPr>
            </a:lvl5pPr>
            <a:lvl6pPr marL="2743200" lvl="5" indent="-228600" algn="l" rtl="0">
              <a:spcBef>
                <a:spcPts val="280"/>
              </a:spcBef>
              <a:spcAft>
                <a:spcPts val="0"/>
              </a:spcAft>
              <a:buClr>
                <a:srgbClr val="888888"/>
              </a:buClr>
              <a:buSzPts val="1400"/>
              <a:buNone/>
              <a:defRPr sz="1400">
                <a:solidFill>
                  <a:srgbClr val="888888"/>
                </a:solidFill>
              </a:defRPr>
            </a:lvl6pPr>
            <a:lvl7pPr marL="3200400" lvl="6" indent="-228600" algn="l" rtl="0">
              <a:spcBef>
                <a:spcPts val="280"/>
              </a:spcBef>
              <a:spcAft>
                <a:spcPts val="0"/>
              </a:spcAft>
              <a:buClr>
                <a:srgbClr val="888888"/>
              </a:buClr>
              <a:buSzPts val="1400"/>
              <a:buNone/>
              <a:defRPr sz="1400">
                <a:solidFill>
                  <a:srgbClr val="888888"/>
                </a:solidFill>
              </a:defRPr>
            </a:lvl7pPr>
            <a:lvl8pPr marL="3657600" lvl="7" indent="-228600" algn="l" rtl="0">
              <a:spcBef>
                <a:spcPts val="280"/>
              </a:spcBef>
              <a:spcAft>
                <a:spcPts val="0"/>
              </a:spcAft>
              <a:buClr>
                <a:srgbClr val="888888"/>
              </a:buClr>
              <a:buSzPts val="1400"/>
              <a:buNone/>
              <a:defRPr sz="1400">
                <a:solidFill>
                  <a:srgbClr val="888888"/>
                </a:solidFill>
              </a:defRPr>
            </a:lvl8pPr>
            <a:lvl9pPr marL="4114800" lvl="8" indent="-228600" algn="l" rtl="0">
              <a:spcBef>
                <a:spcPts val="280"/>
              </a:spcBef>
              <a:spcAft>
                <a:spcPts val="0"/>
              </a:spcAft>
              <a:buClr>
                <a:srgbClr val="888888"/>
              </a:buClr>
              <a:buSzPts val="1400"/>
              <a:buNone/>
              <a:defRPr sz="1400">
                <a:solidFill>
                  <a:srgbClr val="888888"/>
                </a:solidFill>
              </a:defRPr>
            </a:lvl9pPr>
          </a:lstStyle>
          <a:p>
            <a:endParaRPr/>
          </a:p>
        </p:txBody>
      </p:sp>
      <p:sp>
        <p:nvSpPr>
          <p:cNvPr id="159" name="Google Shape;159;p30"/>
          <p:cNvSpPr/>
          <p:nvPr/>
        </p:nvSpPr>
        <p:spPr>
          <a:xfrm>
            <a:off x="1" y="1447800"/>
            <a:ext cx="9144000" cy="228900"/>
          </a:xfrm>
          <a:prstGeom prst="rect">
            <a:avLst/>
          </a:prstGeom>
          <a:gradFill>
            <a:gsLst>
              <a:gs pos="0">
                <a:srgbClr val="547D28"/>
              </a:gs>
              <a:gs pos="50000">
                <a:srgbClr val="7AB539"/>
              </a:gs>
              <a:gs pos="100000">
                <a:srgbClr val="92D946"/>
              </a:gs>
            </a:gsLst>
            <a:lin ang="8100019"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FFFFFF"/>
              </a:solidFill>
              <a:latin typeface="Calibri"/>
              <a:ea typeface="Calibri"/>
              <a:cs typeface="Calibri"/>
              <a:sym typeface="Calibri"/>
            </a:endParaRPr>
          </a:p>
        </p:txBody>
      </p:sp>
      <p:pic>
        <p:nvPicPr>
          <p:cNvPr id="160" name="Google Shape;160;p30"/>
          <p:cNvPicPr preferRelativeResize="0"/>
          <p:nvPr/>
        </p:nvPicPr>
        <p:blipFill rotWithShape="1">
          <a:blip r:embed="rId2">
            <a:alphaModFix/>
          </a:blip>
          <a:srcRect/>
          <a:stretch/>
        </p:blipFill>
        <p:spPr>
          <a:xfrm>
            <a:off x="7429500" y="5322210"/>
            <a:ext cx="1285875" cy="1151842"/>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61"/>
        <p:cNvGrpSpPr/>
        <p:nvPr/>
      </p:nvGrpSpPr>
      <p:grpSpPr>
        <a:xfrm>
          <a:off x="0" y="0"/>
          <a:ext cx="0" cy="0"/>
          <a:chOff x="0" y="0"/>
          <a:chExt cx="0" cy="0"/>
        </a:xfrm>
      </p:grpSpPr>
      <p:sp>
        <p:nvSpPr>
          <p:cNvPr id="162" name="Google Shape;162;p31"/>
          <p:cNvSpPr/>
          <p:nvPr/>
        </p:nvSpPr>
        <p:spPr>
          <a:xfrm>
            <a:off x="1" y="0"/>
            <a:ext cx="9144000" cy="1448100"/>
          </a:xfrm>
          <a:prstGeom prst="rect">
            <a:avLst/>
          </a:prstGeom>
          <a:gradFill>
            <a:gsLst>
              <a:gs pos="0">
                <a:srgbClr val="BDF295"/>
              </a:gs>
              <a:gs pos="50000">
                <a:srgbClr val="D5F5BE"/>
              </a:gs>
              <a:gs pos="100000">
                <a:srgbClr val="EAFADE"/>
              </a:gs>
            </a:gsLst>
            <a:lin ang="8100019"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FFFFFF"/>
              </a:solidFill>
              <a:latin typeface="Calibri"/>
              <a:ea typeface="Calibri"/>
              <a:cs typeface="Calibri"/>
              <a:sym typeface="Calibri"/>
            </a:endParaRPr>
          </a:p>
        </p:txBody>
      </p:sp>
      <p:sp>
        <p:nvSpPr>
          <p:cNvPr id="163" name="Google Shape;163;p31"/>
          <p:cNvSpPr txBox="1">
            <a:spLocks noGrp="1"/>
          </p:cNvSpPr>
          <p:nvPr>
            <p:ph type="title"/>
          </p:nvPr>
        </p:nvSpPr>
        <p:spPr>
          <a:xfrm>
            <a:off x="457200" y="274638"/>
            <a:ext cx="8229600" cy="1143300"/>
          </a:xfrm>
          <a:prstGeom prst="rect">
            <a:avLst/>
          </a:prstGeom>
          <a:noFill/>
          <a:ln>
            <a:noFill/>
          </a:ln>
        </p:spPr>
        <p:txBody>
          <a:bodyPr spcFirstLastPara="1" wrap="square" lIns="91425" tIns="45700" rIns="91425" bIns="45700" anchor="ctr" anchorCtr="0"/>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4" name="Google Shape;164;p31"/>
          <p:cNvSpPr txBox="1">
            <a:spLocks noGrp="1"/>
          </p:cNvSpPr>
          <p:nvPr>
            <p:ph type="body" idx="1"/>
          </p:nvPr>
        </p:nvSpPr>
        <p:spPr>
          <a:xfrm>
            <a:off x="457200" y="1600200"/>
            <a:ext cx="4038600" cy="4526100"/>
          </a:xfrm>
          <a:prstGeom prst="rect">
            <a:avLst/>
          </a:prstGeom>
          <a:noFill/>
          <a:ln>
            <a:noFill/>
          </a:ln>
        </p:spPr>
        <p:txBody>
          <a:bodyPr spcFirstLastPara="1" wrap="square" lIns="91425" tIns="45700" rIns="91425" bIns="45700" anchor="t" anchorCtr="0"/>
          <a:lstStyle>
            <a:lvl1pPr marL="457200" lvl="0" indent="-406400" algn="l" rtl="0">
              <a:spcBef>
                <a:spcPts val="560"/>
              </a:spcBef>
              <a:spcAft>
                <a:spcPts val="0"/>
              </a:spcAft>
              <a:buClr>
                <a:schemeClr val="dk1"/>
              </a:buClr>
              <a:buSzPts val="2800"/>
              <a:buChar char="•"/>
              <a:defRPr sz="2800"/>
            </a:lvl1pPr>
            <a:lvl2pPr marL="914400" lvl="1" indent="-381000" algn="l" rtl="0">
              <a:spcBef>
                <a:spcPts val="480"/>
              </a:spcBef>
              <a:spcAft>
                <a:spcPts val="0"/>
              </a:spcAft>
              <a:buClr>
                <a:schemeClr val="dk1"/>
              </a:buClr>
              <a:buSzPts val="2400"/>
              <a:buChar char="–"/>
              <a:defRPr sz="2400"/>
            </a:lvl2pPr>
            <a:lvl3pPr marL="1371600" lvl="2" indent="-355600" algn="l" rtl="0">
              <a:spcBef>
                <a:spcPts val="400"/>
              </a:spcBef>
              <a:spcAft>
                <a:spcPts val="0"/>
              </a:spcAft>
              <a:buClr>
                <a:schemeClr val="dk1"/>
              </a:buClr>
              <a:buSzPts val="2000"/>
              <a:buChar char="•"/>
              <a:defRPr sz="2000"/>
            </a:lvl3pPr>
            <a:lvl4pPr marL="1828800" lvl="3" indent="-342900" algn="l" rtl="0">
              <a:spcBef>
                <a:spcPts val="360"/>
              </a:spcBef>
              <a:spcAft>
                <a:spcPts val="0"/>
              </a:spcAft>
              <a:buClr>
                <a:schemeClr val="dk1"/>
              </a:buClr>
              <a:buSzPts val="1800"/>
              <a:buChar char="–"/>
              <a:defRPr sz="1800"/>
            </a:lvl4pPr>
            <a:lvl5pPr marL="2286000" lvl="4" indent="-342900" algn="l" rtl="0">
              <a:spcBef>
                <a:spcPts val="360"/>
              </a:spcBef>
              <a:spcAft>
                <a:spcPts val="0"/>
              </a:spcAft>
              <a:buClr>
                <a:schemeClr val="dk1"/>
              </a:buClr>
              <a:buSzPts val="1800"/>
              <a:buChar char="»"/>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165" name="Google Shape;165;p31"/>
          <p:cNvSpPr txBox="1">
            <a:spLocks noGrp="1"/>
          </p:cNvSpPr>
          <p:nvPr>
            <p:ph type="body" idx="2"/>
          </p:nvPr>
        </p:nvSpPr>
        <p:spPr>
          <a:xfrm>
            <a:off x="4648200" y="1600200"/>
            <a:ext cx="4038600" cy="4526100"/>
          </a:xfrm>
          <a:prstGeom prst="rect">
            <a:avLst/>
          </a:prstGeom>
          <a:noFill/>
          <a:ln>
            <a:noFill/>
          </a:ln>
        </p:spPr>
        <p:txBody>
          <a:bodyPr spcFirstLastPara="1" wrap="square" lIns="91425" tIns="45700" rIns="91425" bIns="45700" anchor="t" anchorCtr="0"/>
          <a:lstStyle>
            <a:lvl1pPr marL="457200" lvl="0" indent="-406400" algn="l" rtl="0">
              <a:spcBef>
                <a:spcPts val="560"/>
              </a:spcBef>
              <a:spcAft>
                <a:spcPts val="0"/>
              </a:spcAft>
              <a:buClr>
                <a:schemeClr val="dk1"/>
              </a:buClr>
              <a:buSzPts val="2800"/>
              <a:buChar char="•"/>
              <a:defRPr sz="2800"/>
            </a:lvl1pPr>
            <a:lvl2pPr marL="914400" lvl="1" indent="-381000" algn="l" rtl="0">
              <a:spcBef>
                <a:spcPts val="480"/>
              </a:spcBef>
              <a:spcAft>
                <a:spcPts val="0"/>
              </a:spcAft>
              <a:buClr>
                <a:schemeClr val="dk1"/>
              </a:buClr>
              <a:buSzPts val="2400"/>
              <a:buChar char="–"/>
              <a:defRPr sz="2400"/>
            </a:lvl2pPr>
            <a:lvl3pPr marL="1371600" lvl="2" indent="-355600" algn="l" rtl="0">
              <a:spcBef>
                <a:spcPts val="400"/>
              </a:spcBef>
              <a:spcAft>
                <a:spcPts val="0"/>
              </a:spcAft>
              <a:buClr>
                <a:schemeClr val="dk1"/>
              </a:buClr>
              <a:buSzPts val="2000"/>
              <a:buChar char="•"/>
              <a:defRPr sz="2000"/>
            </a:lvl3pPr>
            <a:lvl4pPr marL="1828800" lvl="3" indent="-342900" algn="l" rtl="0">
              <a:spcBef>
                <a:spcPts val="360"/>
              </a:spcBef>
              <a:spcAft>
                <a:spcPts val="0"/>
              </a:spcAft>
              <a:buClr>
                <a:schemeClr val="dk1"/>
              </a:buClr>
              <a:buSzPts val="1800"/>
              <a:buChar char="–"/>
              <a:defRPr sz="1800"/>
            </a:lvl4pPr>
            <a:lvl5pPr marL="2286000" lvl="4" indent="-342900" algn="l" rtl="0">
              <a:spcBef>
                <a:spcPts val="360"/>
              </a:spcBef>
              <a:spcAft>
                <a:spcPts val="0"/>
              </a:spcAft>
              <a:buClr>
                <a:schemeClr val="dk1"/>
              </a:buClr>
              <a:buSzPts val="1800"/>
              <a:buChar char="»"/>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166" name="Google Shape;166;p31"/>
          <p:cNvSpPr/>
          <p:nvPr/>
        </p:nvSpPr>
        <p:spPr>
          <a:xfrm>
            <a:off x="1" y="1447800"/>
            <a:ext cx="9144000" cy="228900"/>
          </a:xfrm>
          <a:prstGeom prst="rect">
            <a:avLst/>
          </a:prstGeom>
          <a:gradFill>
            <a:gsLst>
              <a:gs pos="0">
                <a:srgbClr val="547D28"/>
              </a:gs>
              <a:gs pos="50000">
                <a:srgbClr val="7AB539"/>
              </a:gs>
              <a:gs pos="100000">
                <a:srgbClr val="92D946"/>
              </a:gs>
            </a:gsLst>
            <a:lin ang="8100019"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FFFFFF"/>
              </a:solidFill>
              <a:latin typeface="Calibri"/>
              <a:ea typeface="Calibri"/>
              <a:cs typeface="Calibri"/>
              <a:sym typeface="Calibri"/>
            </a:endParaRPr>
          </a:p>
        </p:txBody>
      </p:sp>
      <p:pic>
        <p:nvPicPr>
          <p:cNvPr id="167" name="Google Shape;167;p31"/>
          <p:cNvPicPr preferRelativeResize="0"/>
          <p:nvPr/>
        </p:nvPicPr>
        <p:blipFill rotWithShape="1">
          <a:blip r:embed="rId2">
            <a:alphaModFix/>
          </a:blip>
          <a:srcRect/>
          <a:stretch/>
        </p:blipFill>
        <p:spPr>
          <a:xfrm>
            <a:off x="7429500" y="5322210"/>
            <a:ext cx="1285875" cy="1151842"/>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68"/>
        <p:cNvGrpSpPr/>
        <p:nvPr/>
      </p:nvGrpSpPr>
      <p:grpSpPr>
        <a:xfrm>
          <a:off x="0" y="0"/>
          <a:ext cx="0" cy="0"/>
          <a:chOff x="0" y="0"/>
          <a:chExt cx="0" cy="0"/>
        </a:xfrm>
      </p:grpSpPr>
      <p:sp>
        <p:nvSpPr>
          <p:cNvPr id="169" name="Google Shape;169;p32"/>
          <p:cNvSpPr/>
          <p:nvPr/>
        </p:nvSpPr>
        <p:spPr>
          <a:xfrm>
            <a:off x="1" y="0"/>
            <a:ext cx="9144000" cy="1448100"/>
          </a:xfrm>
          <a:prstGeom prst="rect">
            <a:avLst/>
          </a:prstGeom>
          <a:gradFill>
            <a:gsLst>
              <a:gs pos="0">
                <a:srgbClr val="BDF295"/>
              </a:gs>
              <a:gs pos="50000">
                <a:srgbClr val="D5F5BE"/>
              </a:gs>
              <a:gs pos="100000">
                <a:srgbClr val="EAFADE"/>
              </a:gs>
            </a:gsLst>
            <a:lin ang="8100019"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FFFFFF"/>
              </a:solidFill>
              <a:latin typeface="Calibri"/>
              <a:ea typeface="Calibri"/>
              <a:cs typeface="Calibri"/>
              <a:sym typeface="Calibri"/>
            </a:endParaRPr>
          </a:p>
        </p:txBody>
      </p:sp>
      <p:sp>
        <p:nvSpPr>
          <p:cNvPr id="170" name="Google Shape;170;p32"/>
          <p:cNvSpPr txBox="1">
            <a:spLocks noGrp="1"/>
          </p:cNvSpPr>
          <p:nvPr>
            <p:ph type="title"/>
          </p:nvPr>
        </p:nvSpPr>
        <p:spPr>
          <a:xfrm>
            <a:off x="457200" y="274638"/>
            <a:ext cx="8229600" cy="1143300"/>
          </a:xfrm>
          <a:prstGeom prst="rect">
            <a:avLst/>
          </a:prstGeom>
          <a:noFill/>
          <a:ln>
            <a:noFill/>
          </a:ln>
        </p:spPr>
        <p:txBody>
          <a:bodyPr spcFirstLastPara="1" wrap="square" lIns="91425" tIns="45700" rIns="91425" bIns="45700" anchor="ctr" anchorCtr="0"/>
          <a:lstStyle>
            <a:lvl1pPr lvl="0" algn="ctr" rtl="0">
              <a:spcBef>
                <a:spcPts val="0"/>
              </a:spcBef>
              <a:spcAft>
                <a:spcPts val="0"/>
              </a:spcAft>
              <a:buClr>
                <a:schemeClr val="dk1"/>
              </a:buClr>
              <a:buSzPts val="44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71" name="Google Shape;171;p32"/>
          <p:cNvSpPr txBox="1">
            <a:spLocks noGrp="1"/>
          </p:cNvSpPr>
          <p:nvPr>
            <p:ph type="body" idx="1"/>
          </p:nvPr>
        </p:nvSpPr>
        <p:spPr>
          <a:xfrm>
            <a:off x="457200" y="1535113"/>
            <a:ext cx="4040100" cy="639600"/>
          </a:xfrm>
          <a:prstGeom prst="rect">
            <a:avLst/>
          </a:prstGeom>
          <a:noFill/>
          <a:ln>
            <a:noFill/>
          </a:ln>
        </p:spPr>
        <p:txBody>
          <a:bodyPr spcFirstLastPara="1" wrap="square" lIns="91425" tIns="45700" rIns="91425" bIns="45700" anchor="b" anchorCtr="0"/>
          <a:lstStyle>
            <a:lvl1pPr marL="457200" lvl="0" indent="-228600" algn="l" rtl="0">
              <a:spcBef>
                <a:spcPts val="480"/>
              </a:spcBef>
              <a:spcAft>
                <a:spcPts val="0"/>
              </a:spcAft>
              <a:buClr>
                <a:schemeClr val="dk1"/>
              </a:buClr>
              <a:buSzPts val="2400"/>
              <a:buNone/>
              <a:defRPr sz="2400" b="1"/>
            </a:lvl1pPr>
            <a:lvl2pPr marL="914400" lvl="1" indent="-228600" algn="l" rtl="0">
              <a:spcBef>
                <a:spcPts val="400"/>
              </a:spcBef>
              <a:spcAft>
                <a:spcPts val="0"/>
              </a:spcAft>
              <a:buClr>
                <a:schemeClr val="dk1"/>
              </a:buClr>
              <a:buSzPts val="2000"/>
              <a:buNone/>
              <a:defRPr sz="2000" b="1"/>
            </a:lvl2pPr>
            <a:lvl3pPr marL="1371600" lvl="2" indent="-228600" algn="l" rtl="0">
              <a:spcBef>
                <a:spcPts val="360"/>
              </a:spcBef>
              <a:spcAft>
                <a:spcPts val="0"/>
              </a:spcAft>
              <a:buClr>
                <a:schemeClr val="dk1"/>
              </a:buClr>
              <a:buSzPts val="1800"/>
              <a:buNone/>
              <a:defRPr sz="1800" b="1"/>
            </a:lvl3pPr>
            <a:lvl4pPr marL="1828800" lvl="3" indent="-228600" algn="l" rtl="0">
              <a:spcBef>
                <a:spcPts val="320"/>
              </a:spcBef>
              <a:spcAft>
                <a:spcPts val="0"/>
              </a:spcAft>
              <a:buClr>
                <a:schemeClr val="dk1"/>
              </a:buClr>
              <a:buSzPts val="1600"/>
              <a:buNone/>
              <a:defRPr sz="1600" b="1"/>
            </a:lvl4pPr>
            <a:lvl5pPr marL="2286000" lvl="4" indent="-228600" algn="l" rtl="0">
              <a:spcBef>
                <a:spcPts val="320"/>
              </a:spcBef>
              <a:spcAft>
                <a:spcPts val="0"/>
              </a:spcAft>
              <a:buClr>
                <a:schemeClr val="dk1"/>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172" name="Google Shape;172;p32"/>
          <p:cNvSpPr txBox="1">
            <a:spLocks noGrp="1"/>
          </p:cNvSpPr>
          <p:nvPr>
            <p:ph type="body" idx="2"/>
          </p:nvPr>
        </p:nvSpPr>
        <p:spPr>
          <a:xfrm>
            <a:off x="457200" y="2174875"/>
            <a:ext cx="4040100" cy="3951300"/>
          </a:xfrm>
          <a:prstGeom prst="rect">
            <a:avLst/>
          </a:prstGeom>
          <a:noFill/>
          <a:ln>
            <a:noFill/>
          </a:ln>
        </p:spPr>
        <p:txBody>
          <a:bodyPr spcFirstLastPara="1" wrap="square" lIns="91425" tIns="45700" rIns="91425" bIns="45700" anchor="t" anchorCtr="0"/>
          <a:lstStyle>
            <a:lvl1pPr marL="457200" lvl="0" indent="-381000" algn="l" rtl="0">
              <a:spcBef>
                <a:spcPts val="480"/>
              </a:spcBef>
              <a:spcAft>
                <a:spcPts val="0"/>
              </a:spcAft>
              <a:buClr>
                <a:schemeClr val="dk1"/>
              </a:buClr>
              <a:buSzPts val="2400"/>
              <a:buChar char="•"/>
              <a:defRPr sz="2400"/>
            </a:lvl1pPr>
            <a:lvl2pPr marL="914400" lvl="1" indent="-355600" algn="l" rtl="0">
              <a:spcBef>
                <a:spcPts val="400"/>
              </a:spcBef>
              <a:spcAft>
                <a:spcPts val="0"/>
              </a:spcAft>
              <a:buClr>
                <a:schemeClr val="dk1"/>
              </a:buClr>
              <a:buSzPts val="2000"/>
              <a:buChar char="–"/>
              <a:defRPr sz="2000"/>
            </a:lvl2pPr>
            <a:lvl3pPr marL="1371600" lvl="2" indent="-342900" algn="l" rtl="0">
              <a:spcBef>
                <a:spcPts val="360"/>
              </a:spcBef>
              <a:spcAft>
                <a:spcPts val="0"/>
              </a:spcAft>
              <a:buClr>
                <a:schemeClr val="dk1"/>
              </a:buClr>
              <a:buSzPts val="1800"/>
              <a:buChar char="•"/>
              <a:defRPr sz="1800"/>
            </a:lvl3pPr>
            <a:lvl4pPr marL="1828800" lvl="3" indent="-330200" algn="l" rtl="0">
              <a:spcBef>
                <a:spcPts val="320"/>
              </a:spcBef>
              <a:spcAft>
                <a:spcPts val="0"/>
              </a:spcAft>
              <a:buClr>
                <a:schemeClr val="dk1"/>
              </a:buClr>
              <a:buSzPts val="1600"/>
              <a:buChar char="–"/>
              <a:defRPr sz="1600"/>
            </a:lvl4pPr>
            <a:lvl5pPr marL="2286000" lvl="4" indent="-330200" algn="l" rtl="0">
              <a:spcBef>
                <a:spcPts val="320"/>
              </a:spcBef>
              <a:spcAft>
                <a:spcPts val="0"/>
              </a:spcAft>
              <a:buClr>
                <a:schemeClr val="dk1"/>
              </a:buClr>
              <a:buSzPts val="1600"/>
              <a:buChar char="»"/>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173" name="Google Shape;173;p32"/>
          <p:cNvSpPr txBox="1">
            <a:spLocks noGrp="1"/>
          </p:cNvSpPr>
          <p:nvPr>
            <p:ph type="body" idx="3"/>
          </p:nvPr>
        </p:nvSpPr>
        <p:spPr>
          <a:xfrm>
            <a:off x="4645025" y="1535113"/>
            <a:ext cx="4041900" cy="639600"/>
          </a:xfrm>
          <a:prstGeom prst="rect">
            <a:avLst/>
          </a:prstGeom>
          <a:noFill/>
          <a:ln>
            <a:noFill/>
          </a:ln>
        </p:spPr>
        <p:txBody>
          <a:bodyPr spcFirstLastPara="1" wrap="square" lIns="91425" tIns="45700" rIns="91425" bIns="45700" anchor="b" anchorCtr="0"/>
          <a:lstStyle>
            <a:lvl1pPr marL="457200" lvl="0" indent="-228600" algn="l" rtl="0">
              <a:spcBef>
                <a:spcPts val="480"/>
              </a:spcBef>
              <a:spcAft>
                <a:spcPts val="0"/>
              </a:spcAft>
              <a:buClr>
                <a:schemeClr val="dk1"/>
              </a:buClr>
              <a:buSzPts val="2400"/>
              <a:buNone/>
              <a:defRPr sz="2400" b="1"/>
            </a:lvl1pPr>
            <a:lvl2pPr marL="914400" lvl="1" indent="-228600" algn="l" rtl="0">
              <a:spcBef>
                <a:spcPts val="400"/>
              </a:spcBef>
              <a:spcAft>
                <a:spcPts val="0"/>
              </a:spcAft>
              <a:buClr>
                <a:schemeClr val="dk1"/>
              </a:buClr>
              <a:buSzPts val="2000"/>
              <a:buNone/>
              <a:defRPr sz="2000" b="1"/>
            </a:lvl2pPr>
            <a:lvl3pPr marL="1371600" lvl="2" indent="-228600" algn="l" rtl="0">
              <a:spcBef>
                <a:spcPts val="360"/>
              </a:spcBef>
              <a:spcAft>
                <a:spcPts val="0"/>
              </a:spcAft>
              <a:buClr>
                <a:schemeClr val="dk1"/>
              </a:buClr>
              <a:buSzPts val="1800"/>
              <a:buNone/>
              <a:defRPr sz="1800" b="1"/>
            </a:lvl3pPr>
            <a:lvl4pPr marL="1828800" lvl="3" indent="-228600" algn="l" rtl="0">
              <a:spcBef>
                <a:spcPts val="320"/>
              </a:spcBef>
              <a:spcAft>
                <a:spcPts val="0"/>
              </a:spcAft>
              <a:buClr>
                <a:schemeClr val="dk1"/>
              </a:buClr>
              <a:buSzPts val="1600"/>
              <a:buNone/>
              <a:defRPr sz="1600" b="1"/>
            </a:lvl4pPr>
            <a:lvl5pPr marL="2286000" lvl="4" indent="-228600" algn="l" rtl="0">
              <a:spcBef>
                <a:spcPts val="320"/>
              </a:spcBef>
              <a:spcAft>
                <a:spcPts val="0"/>
              </a:spcAft>
              <a:buClr>
                <a:schemeClr val="dk1"/>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174" name="Google Shape;174;p32"/>
          <p:cNvSpPr txBox="1">
            <a:spLocks noGrp="1"/>
          </p:cNvSpPr>
          <p:nvPr>
            <p:ph type="body" idx="4"/>
          </p:nvPr>
        </p:nvSpPr>
        <p:spPr>
          <a:xfrm>
            <a:off x="4645025" y="2174875"/>
            <a:ext cx="4041900" cy="3951300"/>
          </a:xfrm>
          <a:prstGeom prst="rect">
            <a:avLst/>
          </a:prstGeom>
          <a:noFill/>
          <a:ln>
            <a:noFill/>
          </a:ln>
        </p:spPr>
        <p:txBody>
          <a:bodyPr spcFirstLastPara="1" wrap="square" lIns="91425" tIns="45700" rIns="91425" bIns="45700" anchor="t" anchorCtr="0"/>
          <a:lstStyle>
            <a:lvl1pPr marL="457200" lvl="0" indent="-381000" algn="l" rtl="0">
              <a:spcBef>
                <a:spcPts val="480"/>
              </a:spcBef>
              <a:spcAft>
                <a:spcPts val="0"/>
              </a:spcAft>
              <a:buClr>
                <a:schemeClr val="dk1"/>
              </a:buClr>
              <a:buSzPts val="2400"/>
              <a:buChar char="•"/>
              <a:defRPr sz="2400"/>
            </a:lvl1pPr>
            <a:lvl2pPr marL="914400" lvl="1" indent="-355600" algn="l" rtl="0">
              <a:spcBef>
                <a:spcPts val="400"/>
              </a:spcBef>
              <a:spcAft>
                <a:spcPts val="0"/>
              </a:spcAft>
              <a:buClr>
                <a:schemeClr val="dk1"/>
              </a:buClr>
              <a:buSzPts val="2000"/>
              <a:buChar char="–"/>
              <a:defRPr sz="2000"/>
            </a:lvl2pPr>
            <a:lvl3pPr marL="1371600" lvl="2" indent="-342900" algn="l" rtl="0">
              <a:spcBef>
                <a:spcPts val="360"/>
              </a:spcBef>
              <a:spcAft>
                <a:spcPts val="0"/>
              </a:spcAft>
              <a:buClr>
                <a:schemeClr val="dk1"/>
              </a:buClr>
              <a:buSzPts val="1800"/>
              <a:buChar char="•"/>
              <a:defRPr sz="1800"/>
            </a:lvl3pPr>
            <a:lvl4pPr marL="1828800" lvl="3" indent="-330200" algn="l" rtl="0">
              <a:spcBef>
                <a:spcPts val="320"/>
              </a:spcBef>
              <a:spcAft>
                <a:spcPts val="0"/>
              </a:spcAft>
              <a:buClr>
                <a:schemeClr val="dk1"/>
              </a:buClr>
              <a:buSzPts val="1600"/>
              <a:buChar char="–"/>
              <a:defRPr sz="1600"/>
            </a:lvl4pPr>
            <a:lvl5pPr marL="2286000" lvl="4" indent="-330200" algn="l" rtl="0">
              <a:spcBef>
                <a:spcPts val="320"/>
              </a:spcBef>
              <a:spcAft>
                <a:spcPts val="0"/>
              </a:spcAft>
              <a:buClr>
                <a:schemeClr val="dk1"/>
              </a:buClr>
              <a:buSzPts val="1600"/>
              <a:buChar char="»"/>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175" name="Google Shape;175;p32"/>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176" name="Google Shape;176;p32"/>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177" name="Google Shape;177;p3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solidFill>
                  <a:srgbClr val="888888"/>
                </a:solidFill>
              </a:defRPr>
            </a:lvl1pPr>
            <a:lvl2pPr marL="0" lvl="1" indent="0" algn="r" rtl="0">
              <a:spcBef>
                <a:spcPts val="0"/>
              </a:spcBef>
              <a:buNone/>
              <a:defRPr>
                <a:solidFill>
                  <a:srgbClr val="888888"/>
                </a:solidFill>
              </a:defRPr>
            </a:lvl2pPr>
            <a:lvl3pPr marL="0" lvl="2" indent="0" algn="r" rtl="0">
              <a:spcBef>
                <a:spcPts val="0"/>
              </a:spcBef>
              <a:buNone/>
              <a:defRPr>
                <a:solidFill>
                  <a:srgbClr val="888888"/>
                </a:solidFill>
              </a:defRPr>
            </a:lvl3pPr>
            <a:lvl4pPr marL="0" lvl="3" indent="0" algn="r" rtl="0">
              <a:spcBef>
                <a:spcPts val="0"/>
              </a:spcBef>
              <a:buNone/>
              <a:defRPr>
                <a:solidFill>
                  <a:srgbClr val="888888"/>
                </a:solidFill>
              </a:defRPr>
            </a:lvl4pPr>
            <a:lvl5pPr marL="0" lvl="4" indent="0" algn="r" rtl="0">
              <a:spcBef>
                <a:spcPts val="0"/>
              </a:spcBef>
              <a:buNone/>
              <a:defRPr>
                <a:solidFill>
                  <a:srgbClr val="888888"/>
                </a:solidFill>
              </a:defRPr>
            </a:lvl5pPr>
            <a:lvl6pPr marL="0" lvl="5" indent="0" algn="r" rtl="0">
              <a:spcBef>
                <a:spcPts val="0"/>
              </a:spcBef>
              <a:buNone/>
              <a:defRPr>
                <a:solidFill>
                  <a:srgbClr val="888888"/>
                </a:solidFill>
              </a:defRPr>
            </a:lvl6pPr>
            <a:lvl7pPr marL="0" lvl="6" indent="0" algn="r" rtl="0">
              <a:spcBef>
                <a:spcPts val="0"/>
              </a:spcBef>
              <a:buNone/>
              <a:defRPr>
                <a:solidFill>
                  <a:srgbClr val="888888"/>
                </a:solidFill>
              </a:defRPr>
            </a:lvl7pPr>
            <a:lvl8pPr marL="0" lvl="7" indent="0" algn="r" rtl="0">
              <a:spcBef>
                <a:spcPts val="0"/>
              </a:spcBef>
              <a:buNone/>
              <a:defRPr>
                <a:solidFill>
                  <a:srgbClr val="888888"/>
                </a:solidFill>
              </a:defRPr>
            </a:lvl8pPr>
            <a:lvl9pPr marL="0" lvl="8" indent="0" algn="r" rtl="0">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
              <a:t>‹#›</a:t>
            </a:fld>
            <a:endParaRPr dirty="0"/>
          </a:p>
        </p:txBody>
      </p:sp>
      <p:sp>
        <p:nvSpPr>
          <p:cNvPr id="178" name="Google Shape;178;p32"/>
          <p:cNvSpPr/>
          <p:nvPr/>
        </p:nvSpPr>
        <p:spPr>
          <a:xfrm>
            <a:off x="1" y="1447800"/>
            <a:ext cx="9144000" cy="228900"/>
          </a:xfrm>
          <a:prstGeom prst="rect">
            <a:avLst/>
          </a:prstGeom>
          <a:gradFill>
            <a:gsLst>
              <a:gs pos="0">
                <a:srgbClr val="547D28"/>
              </a:gs>
              <a:gs pos="50000">
                <a:srgbClr val="7AB539"/>
              </a:gs>
              <a:gs pos="100000">
                <a:srgbClr val="92D946"/>
              </a:gs>
            </a:gsLst>
            <a:lin ang="8100019"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FFFFFF"/>
              </a:solidFill>
              <a:latin typeface="Calibri"/>
              <a:ea typeface="Calibri"/>
              <a:cs typeface="Calibri"/>
              <a:sym typeface="Calibri"/>
            </a:endParaRPr>
          </a:p>
        </p:txBody>
      </p:sp>
      <p:pic>
        <p:nvPicPr>
          <p:cNvPr id="179" name="Google Shape;179;p32"/>
          <p:cNvPicPr preferRelativeResize="0"/>
          <p:nvPr/>
        </p:nvPicPr>
        <p:blipFill rotWithShape="1">
          <a:blip r:embed="rId2">
            <a:alphaModFix/>
          </a:blip>
          <a:srcRect/>
          <a:stretch/>
        </p:blipFill>
        <p:spPr>
          <a:xfrm>
            <a:off x="7429500" y="5322210"/>
            <a:ext cx="1285875" cy="1151842"/>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80"/>
        <p:cNvGrpSpPr/>
        <p:nvPr/>
      </p:nvGrpSpPr>
      <p:grpSpPr>
        <a:xfrm>
          <a:off x="0" y="0"/>
          <a:ext cx="0" cy="0"/>
          <a:chOff x="0" y="0"/>
          <a:chExt cx="0" cy="0"/>
        </a:xfrm>
      </p:grpSpPr>
      <p:sp>
        <p:nvSpPr>
          <p:cNvPr id="181" name="Google Shape;181;p33"/>
          <p:cNvSpPr txBox="1">
            <a:spLocks noGrp="1"/>
          </p:cNvSpPr>
          <p:nvPr>
            <p:ph type="title"/>
          </p:nvPr>
        </p:nvSpPr>
        <p:spPr>
          <a:xfrm>
            <a:off x="457200" y="273050"/>
            <a:ext cx="3008400" cy="1161900"/>
          </a:xfrm>
          <a:prstGeom prst="rect">
            <a:avLst/>
          </a:prstGeom>
          <a:noFill/>
          <a:ln>
            <a:noFill/>
          </a:ln>
        </p:spPr>
        <p:txBody>
          <a:bodyPr spcFirstLastPara="1" wrap="square" lIns="91425" tIns="45700" rIns="91425" bIns="45700" anchor="b" anchorCtr="0"/>
          <a:lstStyle>
            <a:lvl1pPr lvl="0" algn="l" rtl="0">
              <a:spcBef>
                <a:spcPts val="0"/>
              </a:spcBef>
              <a:spcAft>
                <a:spcPts val="0"/>
              </a:spcAft>
              <a:buClr>
                <a:schemeClr val="dk1"/>
              </a:buClr>
              <a:buSzPts val="2000"/>
              <a:buFont typeface="Calibri"/>
              <a:buNone/>
              <a:defRPr sz="2000"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2" name="Google Shape;182;p33"/>
          <p:cNvSpPr txBox="1">
            <a:spLocks noGrp="1"/>
          </p:cNvSpPr>
          <p:nvPr>
            <p:ph type="body" idx="1"/>
          </p:nvPr>
        </p:nvSpPr>
        <p:spPr>
          <a:xfrm>
            <a:off x="3575050" y="273050"/>
            <a:ext cx="5111700" cy="5853300"/>
          </a:xfrm>
          <a:prstGeom prst="rect">
            <a:avLst/>
          </a:prstGeom>
          <a:noFill/>
          <a:ln>
            <a:noFill/>
          </a:ln>
        </p:spPr>
        <p:txBody>
          <a:bodyPr spcFirstLastPara="1" wrap="square" lIns="91425" tIns="45700" rIns="91425" bIns="45700" anchor="t" anchorCtr="0"/>
          <a:lstStyle>
            <a:lvl1pPr marL="457200" lvl="0" indent="-431800" algn="l" rtl="0">
              <a:spcBef>
                <a:spcPts val="640"/>
              </a:spcBef>
              <a:spcAft>
                <a:spcPts val="0"/>
              </a:spcAft>
              <a:buClr>
                <a:schemeClr val="dk1"/>
              </a:buClr>
              <a:buSzPts val="3200"/>
              <a:buChar char="•"/>
              <a:defRPr sz="3200"/>
            </a:lvl1pPr>
            <a:lvl2pPr marL="914400" lvl="1" indent="-406400" algn="l" rtl="0">
              <a:spcBef>
                <a:spcPts val="560"/>
              </a:spcBef>
              <a:spcAft>
                <a:spcPts val="0"/>
              </a:spcAft>
              <a:buClr>
                <a:schemeClr val="dk1"/>
              </a:buClr>
              <a:buSzPts val="2800"/>
              <a:buChar char="–"/>
              <a:defRPr sz="2800"/>
            </a:lvl2pPr>
            <a:lvl3pPr marL="1371600" lvl="2" indent="-381000" algn="l" rtl="0">
              <a:spcBef>
                <a:spcPts val="480"/>
              </a:spcBef>
              <a:spcAft>
                <a:spcPts val="0"/>
              </a:spcAft>
              <a:buClr>
                <a:schemeClr val="dk1"/>
              </a:buClr>
              <a:buSzPts val="2400"/>
              <a:buChar char="•"/>
              <a:defRPr sz="2400"/>
            </a:lvl3pPr>
            <a:lvl4pPr marL="1828800" lvl="3" indent="-355600" algn="l" rtl="0">
              <a:spcBef>
                <a:spcPts val="400"/>
              </a:spcBef>
              <a:spcAft>
                <a:spcPts val="0"/>
              </a:spcAft>
              <a:buClr>
                <a:schemeClr val="dk1"/>
              </a:buClr>
              <a:buSzPts val="2000"/>
              <a:buChar char="–"/>
              <a:defRPr sz="2000"/>
            </a:lvl4pPr>
            <a:lvl5pPr marL="2286000" lvl="4" indent="-355600" algn="l" rtl="0">
              <a:spcBef>
                <a:spcPts val="400"/>
              </a:spcBef>
              <a:spcAft>
                <a:spcPts val="0"/>
              </a:spcAft>
              <a:buClr>
                <a:schemeClr val="dk1"/>
              </a:buClr>
              <a:buSzPts val="2000"/>
              <a:buChar char="»"/>
              <a:defRPr sz="2000"/>
            </a:lvl5pPr>
            <a:lvl6pPr marL="2743200" lvl="5" indent="-355600" algn="l" rtl="0">
              <a:spcBef>
                <a:spcPts val="400"/>
              </a:spcBef>
              <a:spcAft>
                <a:spcPts val="0"/>
              </a:spcAft>
              <a:buClr>
                <a:schemeClr val="dk1"/>
              </a:buClr>
              <a:buSzPts val="2000"/>
              <a:buChar char="•"/>
              <a:defRPr sz="2000"/>
            </a:lvl6pPr>
            <a:lvl7pPr marL="3200400" lvl="6" indent="-355600" algn="l" rtl="0">
              <a:spcBef>
                <a:spcPts val="400"/>
              </a:spcBef>
              <a:spcAft>
                <a:spcPts val="0"/>
              </a:spcAft>
              <a:buClr>
                <a:schemeClr val="dk1"/>
              </a:buClr>
              <a:buSzPts val="2000"/>
              <a:buChar char="•"/>
              <a:defRPr sz="2000"/>
            </a:lvl7pPr>
            <a:lvl8pPr marL="3657600" lvl="7" indent="-355600" algn="l" rtl="0">
              <a:spcBef>
                <a:spcPts val="400"/>
              </a:spcBef>
              <a:spcAft>
                <a:spcPts val="0"/>
              </a:spcAft>
              <a:buClr>
                <a:schemeClr val="dk1"/>
              </a:buClr>
              <a:buSzPts val="2000"/>
              <a:buChar char="•"/>
              <a:defRPr sz="2000"/>
            </a:lvl8pPr>
            <a:lvl9pPr marL="4114800" lvl="8" indent="-355600" algn="l" rtl="0">
              <a:spcBef>
                <a:spcPts val="400"/>
              </a:spcBef>
              <a:spcAft>
                <a:spcPts val="0"/>
              </a:spcAft>
              <a:buClr>
                <a:schemeClr val="dk1"/>
              </a:buClr>
              <a:buSzPts val="2000"/>
              <a:buChar char="•"/>
              <a:defRPr sz="2000"/>
            </a:lvl9pPr>
          </a:lstStyle>
          <a:p>
            <a:endParaRPr/>
          </a:p>
        </p:txBody>
      </p:sp>
      <p:sp>
        <p:nvSpPr>
          <p:cNvPr id="183" name="Google Shape;183;p33"/>
          <p:cNvSpPr txBox="1">
            <a:spLocks noGrp="1"/>
          </p:cNvSpPr>
          <p:nvPr>
            <p:ph type="body" idx="2"/>
          </p:nvPr>
        </p:nvSpPr>
        <p:spPr>
          <a:xfrm>
            <a:off x="457200" y="1435100"/>
            <a:ext cx="3008400" cy="4691100"/>
          </a:xfrm>
          <a:prstGeom prst="rect">
            <a:avLst/>
          </a:prstGeom>
          <a:noFill/>
          <a:ln>
            <a:noFill/>
          </a:ln>
        </p:spPr>
        <p:txBody>
          <a:bodyPr spcFirstLastPara="1" wrap="square" lIns="91425" tIns="45700" rIns="91425" bIns="45700" anchor="t" anchorCtr="0"/>
          <a:lstStyle>
            <a:lvl1pPr marL="457200" lvl="0" indent="-228600" algn="l" rtl="0">
              <a:spcBef>
                <a:spcPts val="280"/>
              </a:spcBef>
              <a:spcAft>
                <a:spcPts val="0"/>
              </a:spcAft>
              <a:buClr>
                <a:schemeClr val="dk1"/>
              </a:buClr>
              <a:buSzPts val="1400"/>
              <a:buNone/>
              <a:defRPr sz="1400"/>
            </a:lvl1pPr>
            <a:lvl2pPr marL="914400" lvl="1" indent="-228600" algn="l" rtl="0">
              <a:spcBef>
                <a:spcPts val="240"/>
              </a:spcBef>
              <a:spcAft>
                <a:spcPts val="0"/>
              </a:spcAft>
              <a:buClr>
                <a:schemeClr val="dk1"/>
              </a:buClr>
              <a:buSzPts val="1200"/>
              <a:buNone/>
              <a:defRPr sz="1200"/>
            </a:lvl2pPr>
            <a:lvl3pPr marL="1371600" lvl="2" indent="-228600" algn="l" rtl="0">
              <a:spcBef>
                <a:spcPts val="200"/>
              </a:spcBef>
              <a:spcAft>
                <a:spcPts val="0"/>
              </a:spcAft>
              <a:buClr>
                <a:schemeClr val="dk1"/>
              </a:buClr>
              <a:buSzPts val="1000"/>
              <a:buNone/>
              <a:defRPr sz="1000"/>
            </a:lvl3pPr>
            <a:lvl4pPr marL="1828800" lvl="3" indent="-228600" algn="l" rtl="0">
              <a:spcBef>
                <a:spcPts val="180"/>
              </a:spcBef>
              <a:spcAft>
                <a:spcPts val="0"/>
              </a:spcAft>
              <a:buClr>
                <a:schemeClr val="dk1"/>
              </a:buClr>
              <a:buSzPts val="900"/>
              <a:buNone/>
              <a:defRPr sz="900"/>
            </a:lvl4pPr>
            <a:lvl5pPr marL="2286000" lvl="4" indent="-228600" algn="l" rtl="0">
              <a:spcBef>
                <a:spcPts val="180"/>
              </a:spcBef>
              <a:spcAft>
                <a:spcPts val="0"/>
              </a:spcAft>
              <a:buClr>
                <a:schemeClr val="dk1"/>
              </a:buClr>
              <a:buSzPts val="900"/>
              <a:buNone/>
              <a:defRPr sz="900"/>
            </a:lvl5pPr>
            <a:lvl6pPr marL="2743200" lvl="5" indent="-228600" algn="l" rtl="0">
              <a:spcBef>
                <a:spcPts val="180"/>
              </a:spcBef>
              <a:spcAft>
                <a:spcPts val="0"/>
              </a:spcAft>
              <a:buClr>
                <a:schemeClr val="dk1"/>
              </a:buClr>
              <a:buSzPts val="900"/>
              <a:buNone/>
              <a:defRPr sz="900"/>
            </a:lvl6pPr>
            <a:lvl7pPr marL="3200400" lvl="6" indent="-228600" algn="l" rtl="0">
              <a:spcBef>
                <a:spcPts val="180"/>
              </a:spcBef>
              <a:spcAft>
                <a:spcPts val="0"/>
              </a:spcAft>
              <a:buClr>
                <a:schemeClr val="dk1"/>
              </a:buClr>
              <a:buSzPts val="900"/>
              <a:buNone/>
              <a:defRPr sz="900"/>
            </a:lvl7pPr>
            <a:lvl8pPr marL="3657600" lvl="7" indent="-228600" algn="l" rtl="0">
              <a:spcBef>
                <a:spcPts val="180"/>
              </a:spcBef>
              <a:spcAft>
                <a:spcPts val="0"/>
              </a:spcAft>
              <a:buClr>
                <a:schemeClr val="dk1"/>
              </a:buClr>
              <a:buSzPts val="900"/>
              <a:buNone/>
              <a:defRPr sz="900"/>
            </a:lvl8pPr>
            <a:lvl9pPr marL="4114800" lvl="8" indent="-228600" algn="l" rtl="0">
              <a:spcBef>
                <a:spcPts val="180"/>
              </a:spcBef>
              <a:spcAft>
                <a:spcPts val="0"/>
              </a:spcAft>
              <a:buClr>
                <a:schemeClr val="dk1"/>
              </a:buClr>
              <a:buSzPts val="900"/>
              <a:buNone/>
              <a:defRPr sz="900"/>
            </a:lvl9pPr>
          </a:lstStyle>
          <a:p>
            <a:endParaRPr/>
          </a:p>
        </p:txBody>
      </p:sp>
      <p:pic>
        <p:nvPicPr>
          <p:cNvPr id="184" name="Google Shape;184;p33"/>
          <p:cNvPicPr preferRelativeResize="0"/>
          <p:nvPr/>
        </p:nvPicPr>
        <p:blipFill rotWithShape="1">
          <a:blip r:embed="rId2">
            <a:alphaModFix/>
          </a:blip>
          <a:srcRect/>
          <a:stretch/>
        </p:blipFill>
        <p:spPr>
          <a:xfrm>
            <a:off x="7429500" y="5322210"/>
            <a:ext cx="1285875" cy="1151842"/>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85"/>
        <p:cNvGrpSpPr/>
        <p:nvPr/>
      </p:nvGrpSpPr>
      <p:grpSpPr>
        <a:xfrm>
          <a:off x="0" y="0"/>
          <a:ext cx="0" cy="0"/>
          <a:chOff x="0" y="0"/>
          <a:chExt cx="0" cy="0"/>
        </a:xfrm>
      </p:grpSpPr>
      <p:sp>
        <p:nvSpPr>
          <p:cNvPr id="186" name="Google Shape;186;p34"/>
          <p:cNvSpPr txBox="1">
            <a:spLocks noGrp="1"/>
          </p:cNvSpPr>
          <p:nvPr>
            <p:ph type="title"/>
          </p:nvPr>
        </p:nvSpPr>
        <p:spPr>
          <a:xfrm>
            <a:off x="1792288" y="4800600"/>
            <a:ext cx="5486400" cy="566700"/>
          </a:xfrm>
          <a:prstGeom prst="rect">
            <a:avLst/>
          </a:prstGeom>
          <a:noFill/>
          <a:ln>
            <a:noFill/>
          </a:ln>
        </p:spPr>
        <p:txBody>
          <a:bodyPr spcFirstLastPara="1" wrap="square" lIns="91425" tIns="45700" rIns="91425" bIns="45700" anchor="b" anchorCtr="0"/>
          <a:lstStyle>
            <a:lvl1pPr lvl="0" algn="l" rtl="0">
              <a:spcBef>
                <a:spcPts val="0"/>
              </a:spcBef>
              <a:spcAft>
                <a:spcPts val="0"/>
              </a:spcAft>
              <a:buClr>
                <a:schemeClr val="dk1"/>
              </a:buClr>
              <a:buSzPts val="2000"/>
              <a:buFont typeface="Calibri"/>
              <a:buNone/>
              <a:defRPr sz="2000"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7" name="Google Shape;187;p34"/>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188" name="Google Shape;188;p34"/>
          <p:cNvSpPr txBox="1">
            <a:spLocks noGrp="1"/>
          </p:cNvSpPr>
          <p:nvPr>
            <p:ph type="body" idx="1"/>
          </p:nvPr>
        </p:nvSpPr>
        <p:spPr>
          <a:xfrm>
            <a:off x="1792288" y="5367338"/>
            <a:ext cx="5486400" cy="804900"/>
          </a:xfrm>
          <a:prstGeom prst="rect">
            <a:avLst/>
          </a:prstGeom>
          <a:noFill/>
          <a:ln>
            <a:noFill/>
          </a:ln>
        </p:spPr>
        <p:txBody>
          <a:bodyPr spcFirstLastPara="1" wrap="square" lIns="91425" tIns="45700" rIns="91425" bIns="45700" anchor="t" anchorCtr="0"/>
          <a:lstStyle>
            <a:lvl1pPr marL="457200" lvl="0" indent="-228600" algn="l" rtl="0">
              <a:spcBef>
                <a:spcPts val="280"/>
              </a:spcBef>
              <a:spcAft>
                <a:spcPts val="0"/>
              </a:spcAft>
              <a:buClr>
                <a:schemeClr val="dk1"/>
              </a:buClr>
              <a:buSzPts val="1400"/>
              <a:buNone/>
              <a:defRPr sz="1400"/>
            </a:lvl1pPr>
            <a:lvl2pPr marL="914400" lvl="1" indent="-228600" algn="l" rtl="0">
              <a:spcBef>
                <a:spcPts val="240"/>
              </a:spcBef>
              <a:spcAft>
                <a:spcPts val="0"/>
              </a:spcAft>
              <a:buClr>
                <a:schemeClr val="dk1"/>
              </a:buClr>
              <a:buSzPts val="1200"/>
              <a:buNone/>
              <a:defRPr sz="1200"/>
            </a:lvl2pPr>
            <a:lvl3pPr marL="1371600" lvl="2" indent="-228600" algn="l" rtl="0">
              <a:spcBef>
                <a:spcPts val="200"/>
              </a:spcBef>
              <a:spcAft>
                <a:spcPts val="0"/>
              </a:spcAft>
              <a:buClr>
                <a:schemeClr val="dk1"/>
              </a:buClr>
              <a:buSzPts val="1000"/>
              <a:buNone/>
              <a:defRPr sz="1000"/>
            </a:lvl3pPr>
            <a:lvl4pPr marL="1828800" lvl="3" indent="-228600" algn="l" rtl="0">
              <a:spcBef>
                <a:spcPts val="180"/>
              </a:spcBef>
              <a:spcAft>
                <a:spcPts val="0"/>
              </a:spcAft>
              <a:buClr>
                <a:schemeClr val="dk1"/>
              </a:buClr>
              <a:buSzPts val="900"/>
              <a:buNone/>
              <a:defRPr sz="900"/>
            </a:lvl4pPr>
            <a:lvl5pPr marL="2286000" lvl="4" indent="-228600" algn="l" rtl="0">
              <a:spcBef>
                <a:spcPts val="180"/>
              </a:spcBef>
              <a:spcAft>
                <a:spcPts val="0"/>
              </a:spcAft>
              <a:buClr>
                <a:schemeClr val="dk1"/>
              </a:buClr>
              <a:buSzPts val="900"/>
              <a:buNone/>
              <a:defRPr sz="900"/>
            </a:lvl5pPr>
            <a:lvl6pPr marL="2743200" lvl="5" indent="-228600" algn="l" rtl="0">
              <a:spcBef>
                <a:spcPts val="180"/>
              </a:spcBef>
              <a:spcAft>
                <a:spcPts val="0"/>
              </a:spcAft>
              <a:buClr>
                <a:schemeClr val="dk1"/>
              </a:buClr>
              <a:buSzPts val="900"/>
              <a:buNone/>
              <a:defRPr sz="900"/>
            </a:lvl6pPr>
            <a:lvl7pPr marL="3200400" lvl="6" indent="-228600" algn="l" rtl="0">
              <a:spcBef>
                <a:spcPts val="180"/>
              </a:spcBef>
              <a:spcAft>
                <a:spcPts val="0"/>
              </a:spcAft>
              <a:buClr>
                <a:schemeClr val="dk1"/>
              </a:buClr>
              <a:buSzPts val="900"/>
              <a:buNone/>
              <a:defRPr sz="900"/>
            </a:lvl7pPr>
            <a:lvl8pPr marL="3657600" lvl="7" indent="-228600" algn="l" rtl="0">
              <a:spcBef>
                <a:spcPts val="180"/>
              </a:spcBef>
              <a:spcAft>
                <a:spcPts val="0"/>
              </a:spcAft>
              <a:buClr>
                <a:schemeClr val="dk1"/>
              </a:buClr>
              <a:buSzPts val="900"/>
              <a:buNone/>
              <a:defRPr sz="900"/>
            </a:lvl8pPr>
            <a:lvl9pPr marL="4114800" lvl="8" indent="-228600" algn="l" rtl="0">
              <a:spcBef>
                <a:spcPts val="180"/>
              </a:spcBef>
              <a:spcAft>
                <a:spcPts val="0"/>
              </a:spcAft>
              <a:buClr>
                <a:schemeClr val="dk1"/>
              </a:buClr>
              <a:buSzPts val="900"/>
              <a:buNone/>
              <a:defRPr sz="900"/>
            </a:lvl9pPr>
          </a:lstStyle>
          <a:p>
            <a:endParaRPr/>
          </a:p>
        </p:txBody>
      </p:sp>
      <p:pic>
        <p:nvPicPr>
          <p:cNvPr id="189" name="Google Shape;189;p34"/>
          <p:cNvPicPr preferRelativeResize="0"/>
          <p:nvPr/>
        </p:nvPicPr>
        <p:blipFill rotWithShape="1">
          <a:blip r:embed="rId2">
            <a:alphaModFix/>
          </a:blip>
          <a:srcRect/>
          <a:stretch/>
        </p:blipFill>
        <p:spPr>
          <a:xfrm>
            <a:off x="7429500" y="5322210"/>
            <a:ext cx="1285875" cy="1151842"/>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90"/>
        <p:cNvGrpSpPr/>
        <p:nvPr/>
      </p:nvGrpSpPr>
      <p:grpSpPr>
        <a:xfrm>
          <a:off x="0" y="0"/>
          <a:ext cx="0" cy="0"/>
          <a:chOff x="0" y="0"/>
          <a:chExt cx="0" cy="0"/>
        </a:xfrm>
      </p:grpSpPr>
      <p:sp>
        <p:nvSpPr>
          <p:cNvPr id="191" name="Google Shape;191;p35"/>
          <p:cNvSpPr txBox="1">
            <a:spLocks noGrp="1"/>
          </p:cNvSpPr>
          <p:nvPr>
            <p:ph type="title"/>
          </p:nvPr>
        </p:nvSpPr>
        <p:spPr>
          <a:xfrm>
            <a:off x="457200" y="274638"/>
            <a:ext cx="8229600" cy="1143300"/>
          </a:xfrm>
          <a:prstGeom prst="rect">
            <a:avLst/>
          </a:prstGeom>
          <a:noFill/>
          <a:ln>
            <a:noFill/>
          </a:ln>
        </p:spPr>
        <p:txBody>
          <a:bodyPr spcFirstLastPara="1" wrap="square" lIns="91425" tIns="45700" rIns="91425" bIns="45700" anchor="ctr" anchorCtr="0"/>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2" name="Google Shape;192;p35"/>
          <p:cNvSpPr txBox="1">
            <a:spLocks noGrp="1"/>
          </p:cNvSpPr>
          <p:nvPr>
            <p:ph type="body" idx="1"/>
          </p:nvPr>
        </p:nvSpPr>
        <p:spPr>
          <a:xfrm rot="5400000">
            <a:off x="2308950" y="-251550"/>
            <a:ext cx="4526100" cy="8229600"/>
          </a:xfrm>
          <a:prstGeom prst="rect">
            <a:avLst/>
          </a:prstGeom>
          <a:noFill/>
          <a:ln>
            <a:noFill/>
          </a:ln>
        </p:spPr>
        <p:txBody>
          <a:bodyPr spcFirstLastPara="1" wrap="square" lIns="91425" tIns="45700" rIns="91425" bIns="45700" anchor="t" anchorCtr="0"/>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93" name="Google Shape;193;p35"/>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194" name="Google Shape;194;p35"/>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195" name="Google Shape;195;p35"/>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solidFill>
                  <a:srgbClr val="888888"/>
                </a:solidFill>
              </a:defRPr>
            </a:lvl1pPr>
            <a:lvl2pPr marL="0" lvl="1" indent="0" algn="r" rtl="0">
              <a:spcBef>
                <a:spcPts val="0"/>
              </a:spcBef>
              <a:buNone/>
              <a:defRPr>
                <a:solidFill>
                  <a:srgbClr val="888888"/>
                </a:solidFill>
              </a:defRPr>
            </a:lvl2pPr>
            <a:lvl3pPr marL="0" lvl="2" indent="0" algn="r" rtl="0">
              <a:spcBef>
                <a:spcPts val="0"/>
              </a:spcBef>
              <a:buNone/>
              <a:defRPr>
                <a:solidFill>
                  <a:srgbClr val="888888"/>
                </a:solidFill>
              </a:defRPr>
            </a:lvl3pPr>
            <a:lvl4pPr marL="0" lvl="3" indent="0" algn="r" rtl="0">
              <a:spcBef>
                <a:spcPts val="0"/>
              </a:spcBef>
              <a:buNone/>
              <a:defRPr>
                <a:solidFill>
                  <a:srgbClr val="888888"/>
                </a:solidFill>
              </a:defRPr>
            </a:lvl4pPr>
            <a:lvl5pPr marL="0" lvl="4" indent="0" algn="r" rtl="0">
              <a:spcBef>
                <a:spcPts val="0"/>
              </a:spcBef>
              <a:buNone/>
              <a:defRPr>
                <a:solidFill>
                  <a:srgbClr val="888888"/>
                </a:solidFill>
              </a:defRPr>
            </a:lvl5pPr>
            <a:lvl6pPr marL="0" lvl="5" indent="0" algn="r" rtl="0">
              <a:spcBef>
                <a:spcPts val="0"/>
              </a:spcBef>
              <a:buNone/>
              <a:defRPr>
                <a:solidFill>
                  <a:srgbClr val="888888"/>
                </a:solidFill>
              </a:defRPr>
            </a:lvl6pPr>
            <a:lvl7pPr marL="0" lvl="6" indent="0" algn="r" rtl="0">
              <a:spcBef>
                <a:spcPts val="0"/>
              </a:spcBef>
              <a:buNone/>
              <a:defRPr>
                <a:solidFill>
                  <a:srgbClr val="888888"/>
                </a:solidFill>
              </a:defRPr>
            </a:lvl7pPr>
            <a:lvl8pPr marL="0" lvl="7" indent="0" algn="r" rtl="0">
              <a:spcBef>
                <a:spcPts val="0"/>
              </a:spcBef>
              <a:buNone/>
              <a:defRPr>
                <a:solidFill>
                  <a:srgbClr val="888888"/>
                </a:solidFill>
              </a:defRPr>
            </a:lvl8pPr>
            <a:lvl9pPr marL="0" lvl="8" indent="0" algn="r" rtl="0">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96"/>
        <p:cNvGrpSpPr/>
        <p:nvPr/>
      </p:nvGrpSpPr>
      <p:grpSpPr>
        <a:xfrm>
          <a:off x="0" y="0"/>
          <a:ext cx="0" cy="0"/>
          <a:chOff x="0" y="0"/>
          <a:chExt cx="0" cy="0"/>
        </a:xfrm>
      </p:grpSpPr>
      <p:sp>
        <p:nvSpPr>
          <p:cNvPr id="197" name="Google Shape;197;p36"/>
          <p:cNvSpPr txBox="1">
            <a:spLocks noGrp="1"/>
          </p:cNvSpPr>
          <p:nvPr>
            <p:ph type="title"/>
          </p:nvPr>
        </p:nvSpPr>
        <p:spPr>
          <a:xfrm rot="5400000">
            <a:off x="4732350" y="2171688"/>
            <a:ext cx="5851500" cy="2057400"/>
          </a:xfrm>
          <a:prstGeom prst="rect">
            <a:avLst/>
          </a:prstGeom>
          <a:noFill/>
          <a:ln>
            <a:noFill/>
          </a:ln>
        </p:spPr>
        <p:txBody>
          <a:bodyPr spcFirstLastPara="1" wrap="square" lIns="91425" tIns="45700" rIns="91425" bIns="45700" anchor="ctr" anchorCtr="0"/>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8" name="Google Shape;198;p36"/>
          <p:cNvSpPr txBox="1">
            <a:spLocks noGrp="1"/>
          </p:cNvSpPr>
          <p:nvPr>
            <p:ph type="body" idx="1"/>
          </p:nvPr>
        </p:nvSpPr>
        <p:spPr>
          <a:xfrm rot="5400000">
            <a:off x="541350" y="190488"/>
            <a:ext cx="5851500" cy="6019800"/>
          </a:xfrm>
          <a:prstGeom prst="rect">
            <a:avLst/>
          </a:prstGeom>
          <a:noFill/>
          <a:ln>
            <a:noFill/>
          </a:ln>
        </p:spPr>
        <p:txBody>
          <a:bodyPr spcFirstLastPara="1" wrap="square" lIns="91425" tIns="45700" rIns="91425" bIns="45700" anchor="t" anchorCtr="0"/>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99" name="Google Shape;199;p36"/>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200" name="Google Shape;200;p36"/>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201" name="Google Shape;201;p36"/>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solidFill>
                  <a:srgbClr val="888888"/>
                </a:solidFill>
              </a:defRPr>
            </a:lvl1pPr>
            <a:lvl2pPr marL="0" lvl="1" indent="0" algn="r" rtl="0">
              <a:spcBef>
                <a:spcPts val="0"/>
              </a:spcBef>
              <a:buNone/>
              <a:defRPr>
                <a:solidFill>
                  <a:srgbClr val="888888"/>
                </a:solidFill>
              </a:defRPr>
            </a:lvl2pPr>
            <a:lvl3pPr marL="0" lvl="2" indent="0" algn="r" rtl="0">
              <a:spcBef>
                <a:spcPts val="0"/>
              </a:spcBef>
              <a:buNone/>
              <a:defRPr>
                <a:solidFill>
                  <a:srgbClr val="888888"/>
                </a:solidFill>
              </a:defRPr>
            </a:lvl3pPr>
            <a:lvl4pPr marL="0" lvl="3" indent="0" algn="r" rtl="0">
              <a:spcBef>
                <a:spcPts val="0"/>
              </a:spcBef>
              <a:buNone/>
              <a:defRPr>
                <a:solidFill>
                  <a:srgbClr val="888888"/>
                </a:solidFill>
              </a:defRPr>
            </a:lvl4pPr>
            <a:lvl5pPr marL="0" lvl="4" indent="0" algn="r" rtl="0">
              <a:spcBef>
                <a:spcPts val="0"/>
              </a:spcBef>
              <a:buNone/>
              <a:defRPr>
                <a:solidFill>
                  <a:srgbClr val="888888"/>
                </a:solidFill>
              </a:defRPr>
            </a:lvl5pPr>
            <a:lvl6pPr marL="0" lvl="5" indent="0" algn="r" rtl="0">
              <a:spcBef>
                <a:spcPts val="0"/>
              </a:spcBef>
              <a:buNone/>
              <a:defRPr>
                <a:solidFill>
                  <a:srgbClr val="888888"/>
                </a:solidFill>
              </a:defRPr>
            </a:lvl6pPr>
            <a:lvl7pPr marL="0" lvl="6" indent="0" algn="r" rtl="0">
              <a:spcBef>
                <a:spcPts val="0"/>
              </a:spcBef>
              <a:buNone/>
              <a:defRPr>
                <a:solidFill>
                  <a:srgbClr val="888888"/>
                </a:solidFill>
              </a:defRPr>
            </a:lvl7pPr>
            <a:lvl8pPr marL="0" lvl="7" indent="0" algn="r" rtl="0">
              <a:spcBef>
                <a:spcPts val="0"/>
              </a:spcBef>
              <a:buNone/>
              <a:defRPr>
                <a:solidFill>
                  <a:srgbClr val="888888"/>
                </a:solidFill>
              </a:defRPr>
            </a:lvl8pPr>
            <a:lvl9pPr marL="0" lvl="8" indent="0" algn="r" rtl="0">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740800"/>
            <a:ext cx="2808000" cy="1007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852800"/>
            <a:ext cx="2808000" cy="42393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600200"/>
            <a:ext cx="6367800" cy="54543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37;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3737433"/>
            <a:ext cx="4045200" cy="16467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965433"/>
            <a:ext cx="3837000" cy="49269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5640767"/>
            <a:ext cx="5998800" cy="8067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2" name="Google Shape;52;p13"/>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4" name="Google Shape;54;p13"/>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5" name="Google Shape;55;p1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6"/>
        <p:cNvGrpSpPr/>
        <p:nvPr/>
      </p:nvGrpSpPr>
      <p:grpSpPr>
        <a:xfrm>
          <a:off x="0" y="0"/>
          <a:ext cx="0" cy="0"/>
          <a:chOff x="0" y="0"/>
          <a:chExt cx="0" cy="0"/>
        </a:xfrm>
      </p:grpSpPr>
      <p:sp>
        <p:nvSpPr>
          <p:cNvPr id="127" name="Google Shape;127;p25"/>
          <p:cNvSpPr txBox="1">
            <a:spLocks noGrp="1"/>
          </p:cNvSpPr>
          <p:nvPr>
            <p:ph type="title"/>
          </p:nvPr>
        </p:nvSpPr>
        <p:spPr>
          <a:xfrm>
            <a:off x="457200" y="274638"/>
            <a:ext cx="8229600" cy="11433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28" name="Google Shape;128;p25"/>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9" name="Google Shape;129;p25"/>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30" name="Google Shape;130;p25"/>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31" name="Google Shape;131;p25"/>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61"/>
          <p:cNvSpPr txBox="1">
            <a:spLocks noGrp="1"/>
          </p:cNvSpPr>
          <p:nvPr>
            <p:ph type="ctrTitle"/>
          </p:nvPr>
        </p:nvSpPr>
        <p:spPr>
          <a:xfrm>
            <a:off x="609600" y="2348132"/>
            <a:ext cx="7772400" cy="12987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959"/>
              <a:buFont typeface="Calibri"/>
              <a:buNone/>
            </a:pPr>
            <a:r>
              <a:rPr lang="en" sz="3959" dirty="0"/>
              <a:t>Summer Food Service Program</a:t>
            </a:r>
            <a:br>
              <a:rPr lang="en" sz="3959" dirty="0"/>
            </a:br>
            <a:r>
              <a:rPr lang="en" sz="3959" dirty="0"/>
              <a:t>Staff and Volunteer </a:t>
            </a:r>
            <a:r>
              <a:rPr lang="en-US" sz="3959" dirty="0"/>
              <a:t>Training </a:t>
            </a:r>
            <a:endParaRPr dirty="0"/>
          </a:p>
        </p:txBody>
      </p:sp>
      <p:sp>
        <p:nvSpPr>
          <p:cNvPr id="358" name="Google Shape;358;p61"/>
          <p:cNvSpPr txBox="1">
            <a:spLocks noGrp="1"/>
          </p:cNvSpPr>
          <p:nvPr>
            <p:ph type="subTitle" idx="1"/>
          </p:nvPr>
        </p:nvSpPr>
        <p:spPr>
          <a:xfrm>
            <a:off x="1981200" y="4572000"/>
            <a:ext cx="6400800" cy="12954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888888"/>
              </a:buClr>
              <a:buSzPts val="3200"/>
              <a:buNone/>
            </a:pPr>
            <a:endParaRPr dirty="0"/>
          </a:p>
          <a:p>
            <a:pPr marL="0" lvl="0" indent="0" algn="ctr" rtl="0">
              <a:spcBef>
                <a:spcPts val="640"/>
              </a:spcBef>
              <a:spcAft>
                <a:spcPts val="0"/>
              </a:spcAft>
              <a:buClr>
                <a:schemeClr val="dk1"/>
              </a:buClr>
              <a:buSzPts val="3200"/>
              <a:buNone/>
            </a:pPr>
            <a:endParaRPr dirty="0"/>
          </a:p>
        </p:txBody>
      </p:sp>
      <p:pic>
        <p:nvPicPr>
          <p:cNvPr id="359" name="Google Shape;359;p61"/>
          <p:cNvPicPr preferRelativeResize="0"/>
          <p:nvPr/>
        </p:nvPicPr>
        <p:blipFill rotWithShape="1">
          <a:blip r:embed="rId3">
            <a:alphaModFix/>
          </a:blip>
          <a:srcRect/>
          <a:stretch/>
        </p:blipFill>
        <p:spPr>
          <a:xfrm>
            <a:off x="3348995" y="4383675"/>
            <a:ext cx="2207250" cy="23947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35"/>
        <p:cNvGrpSpPr/>
        <p:nvPr/>
      </p:nvGrpSpPr>
      <p:grpSpPr>
        <a:xfrm>
          <a:off x="0" y="0"/>
          <a:ext cx="0" cy="0"/>
          <a:chOff x="0" y="0"/>
          <a:chExt cx="0" cy="0"/>
        </a:xfrm>
      </p:grpSpPr>
      <p:sp>
        <p:nvSpPr>
          <p:cNvPr id="936" name="Google Shape;936;p14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
              <a:t>OVS at Lunch or Supper</a:t>
            </a:r>
            <a:endParaRPr dirty="0"/>
          </a:p>
        </p:txBody>
      </p:sp>
      <p:sp>
        <p:nvSpPr>
          <p:cNvPr id="937" name="Google Shape;937;p141"/>
          <p:cNvSpPr txBox="1">
            <a:spLocks noGrp="1"/>
          </p:cNvSpPr>
          <p:nvPr>
            <p:ph type="body" idx="1"/>
          </p:nvPr>
        </p:nvSpPr>
        <p:spPr>
          <a:xfrm>
            <a:off x="228600" y="1600200"/>
            <a:ext cx="8915399" cy="5257800"/>
          </a:xfrm>
          <a:prstGeom prst="rect">
            <a:avLst/>
          </a:prstGeom>
          <a:noFill/>
          <a:ln>
            <a:noFill/>
          </a:ln>
        </p:spPr>
        <p:txBody>
          <a:bodyPr spcFirstLastPara="1" wrap="square" lIns="91425" tIns="45700" rIns="91425" bIns="45700" anchor="t" anchorCtr="0">
            <a:noAutofit/>
          </a:bodyPr>
          <a:lstStyle/>
          <a:p>
            <a:pPr marL="342900" lvl="0" indent="-200660" algn="l" rtl="0">
              <a:lnSpc>
                <a:spcPct val="80000"/>
              </a:lnSpc>
              <a:spcBef>
                <a:spcPts val="0"/>
              </a:spcBef>
              <a:spcAft>
                <a:spcPts val="0"/>
              </a:spcAft>
              <a:buClr>
                <a:schemeClr val="dk1"/>
              </a:buClr>
              <a:buSzPts val="2240"/>
              <a:buNone/>
            </a:pPr>
            <a:endParaRPr sz="2240" dirty="0"/>
          </a:p>
          <a:p>
            <a:pPr marL="0" lvl="0" indent="0" algn="l" rtl="0">
              <a:lnSpc>
                <a:spcPct val="80000"/>
              </a:lnSpc>
              <a:spcBef>
                <a:spcPts val="448"/>
              </a:spcBef>
              <a:spcAft>
                <a:spcPts val="0"/>
              </a:spcAft>
              <a:buClr>
                <a:schemeClr val="dk1"/>
              </a:buClr>
              <a:buSzPts val="2240"/>
              <a:buNone/>
            </a:pPr>
            <a:r>
              <a:rPr lang="en" sz="2240" b="1" dirty="0"/>
              <a:t>Offer </a:t>
            </a:r>
            <a:r>
              <a:rPr lang="en" sz="2240" b="1" u="sng" dirty="0"/>
              <a:t>five</a:t>
            </a:r>
            <a:r>
              <a:rPr lang="en" sz="2240" b="1" dirty="0"/>
              <a:t> food item</a:t>
            </a:r>
            <a:r>
              <a:rPr lang="en-US" sz="2240" b="1" dirty="0"/>
              <a:t>s</a:t>
            </a:r>
          </a:p>
          <a:p>
            <a:pPr marL="0" lvl="0" indent="0" algn="l" rtl="0">
              <a:lnSpc>
                <a:spcPct val="80000"/>
              </a:lnSpc>
              <a:spcBef>
                <a:spcPts val="448"/>
              </a:spcBef>
              <a:spcAft>
                <a:spcPts val="0"/>
              </a:spcAft>
              <a:buClr>
                <a:schemeClr val="dk1"/>
              </a:buClr>
              <a:buSzPts val="2240"/>
              <a:buNone/>
            </a:pPr>
            <a:r>
              <a:rPr lang="en" sz="2240" b="1" dirty="0"/>
              <a:t> from the four food</a:t>
            </a:r>
          </a:p>
          <a:p>
            <a:pPr marL="0" lvl="0" indent="0" algn="l" rtl="0">
              <a:lnSpc>
                <a:spcPct val="80000"/>
              </a:lnSpc>
              <a:spcBef>
                <a:spcPts val="448"/>
              </a:spcBef>
              <a:spcAft>
                <a:spcPts val="0"/>
              </a:spcAft>
              <a:buClr>
                <a:schemeClr val="dk1"/>
              </a:buClr>
              <a:buSzPts val="2240"/>
              <a:buNone/>
            </a:pPr>
            <a:r>
              <a:rPr lang="en" sz="2240" b="1" dirty="0"/>
              <a:t> components:</a:t>
            </a:r>
            <a:br>
              <a:rPr lang="en" sz="2240" b="1" dirty="0"/>
            </a:br>
            <a:r>
              <a:rPr lang="en" sz="2240" b="1" dirty="0"/>
              <a:t> </a:t>
            </a:r>
            <a:endParaRPr sz="2240" dirty="0"/>
          </a:p>
          <a:p>
            <a:pPr marL="342900" lvl="0" indent="-342900" algn="l" rtl="0">
              <a:lnSpc>
                <a:spcPct val="80000"/>
              </a:lnSpc>
              <a:spcBef>
                <a:spcPts val="448"/>
              </a:spcBef>
              <a:spcAft>
                <a:spcPts val="0"/>
              </a:spcAft>
              <a:buClr>
                <a:schemeClr val="dk1"/>
              </a:buClr>
              <a:buSzPts val="2240"/>
              <a:buChar char="•"/>
            </a:pPr>
            <a:r>
              <a:rPr lang="en" sz="2240" dirty="0"/>
              <a:t>Milk</a:t>
            </a:r>
            <a:endParaRPr dirty="0"/>
          </a:p>
          <a:p>
            <a:pPr marL="342900" lvl="0" indent="-342900" algn="l" rtl="0">
              <a:lnSpc>
                <a:spcPct val="80000"/>
              </a:lnSpc>
              <a:spcBef>
                <a:spcPts val="448"/>
              </a:spcBef>
              <a:spcAft>
                <a:spcPts val="0"/>
              </a:spcAft>
              <a:buClr>
                <a:schemeClr val="dk1"/>
              </a:buClr>
              <a:buSzPts val="2240"/>
              <a:buChar char="•"/>
            </a:pPr>
            <a:r>
              <a:rPr lang="en" sz="2240" dirty="0"/>
              <a:t>Fruits &amp;vegetables</a:t>
            </a:r>
            <a:endParaRPr dirty="0"/>
          </a:p>
          <a:p>
            <a:pPr marL="342900" lvl="0" indent="-342900" algn="l" rtl="0">
              <a:lnSpc>
                <a:spcPct val="80000"/>
              </a:lnSpc>
              <a:spcBef>
                <a:spcPts val="448"/>
              </a:spcBef>
              <a:spcAft>
                <a:spcPts val="0"/>
              </a:spcAft>
              <a:buClr>
                <a:schemeClr val="dk1"/>
              </a:buClr>
              <a:buSzPts val="2240"/>
              <a:buChar char="•"/>
            </a:pPr>
            <a:r>
              <a:rPr lang="en" sz="2240" dirty="0"/>
              <a:t>Fruits &amp;vegetables</a:t>
            </a:r>
            <a:endParaRPr dirty="0"/>
          </a:p>
          <a:p>
            <a:pPr marL="342900" lvl="0" indent="-342900" algn="l" rtl="0">
              <a:lnSpc>
                <a:spcPct val="80000"/>
              </a:lnSpc>
              <a:spcBef>
                <a:spcPts val="448"/>
              </a:spcBef>
              <a:spcAft>
                <a:spcPts val="0"/>
              </a:spcAft>
              <a:buClr>
                <a:schemeClr val="dk1"/>
              </a:buClr>
              <a:buSzPts val="2240"/>
              <a:buChar char="•"/>
            </a:pPr>
            <a:r>
              <a:rPr lang="en" sz="2240" dirty="0"/>
              <a:t>Grains</a:t>
            </a:r>
            <a:endParaRPr dirty="0"/>
          </a:p>
          <a:p>
            <a:pPr marL="342900" lvl="0" indent="-342900" algn="l" rtl="0">
              <a:lnSpc>
                <a:spcPct val="80000"/>
              </a:lnSpc>
              <a:spcBef>
                <a:spcPts val="448"/>
              </a:spcBef>
              <a:spcAft>
                <a:spcPts val="0"/>
              </a:spcAft>
              <a:buClr>
                <a:schemeClr val="dk1"/>
              </a:buClr>
              <a:buSzPts val="2240"/>
              <a:buChar char="•"/>
            </a:pPr>
            <a:r>
              <a:rPr lang="en" sz="2240" dirty="0"/>
              <a:t>Meat/meat alternate</a:t>
            </a:r>
            <a:endParaRPr dirty="0"/>
          </a:p>
          <a:p>
            <a:pPr marL="0" lvl="0" indent="0" algn="l" rtl="0">
              <a:lnSpc>
                <a:spcPct val="80000"/>
              </a:lnSpc>
              <a:spcBef>
                <a:spcPts val="448"/>
              </a:spcBef>
              <a:spcAft>
                <a:spcPts val="0"/>
              </a:spcAft>
              <a:buClr>
                <a:schemeClr val="dk1"/>
              </a:buClr>
              <a:buSzPts val="2240"/>
              <a:buNone/>
            </a:pPr>
            <a:endParaRPr lang="en" sz="2240" dirty="0"/>
          </a:p>
          <a:p>
            <a:pPr marL="0" lvl="0" indent="0" algn="l" rtl="0">
              <a:lnSpc>
                <a:spcPct val="80000"/>
              </a:lnSpc>
              <a:spcBef>
                <a:spcPts val="448"/>
              </a:spcBef>
              <a:spcAft>
                <a:spcPts val="0"/>
              </a:spcAft>
              <a:buClr>
                <a:schemeClr val="dk1"/>
              </a:buClr>
              <a:buSzPts val="2240"/>
              <a:buNone/>
            </a:pPr>
            <a:r>
              <a:rPr lang="en" sz="2240" dirty="0"/>
              <a:t>All food items offered must be different from each other. For example, orange slices and orange juice are two types of oranges that are not identical, but they are the same food item.</a:t>
            </a:r>
            <a:endParaRPr dirty="0"/>
          </a:p>
        </p:txBody>
      </p:sp>
      <p:pic>
        <p:nvPicPr>
          <p:cNvPr id="938" name="Google Shape;938;p141"/>
          <p:cNvPicPr preferRelativeResize="0"/>
          <p:nvPr/>
        </p:nvPicPr>
        <p:blipFill rotWithShape="1">
          <a:blip r:embed="rId3">
            <a:alphaModFix/>
          </a:blip>
          <a:srcRect/>
          <a:stretch/>
        </p:blipFill>
        <p:spPr>
          <a:xfrm>
            <a:off x="3334042" y="1600200"/>
            <a:ext cx="5809957" cy="347823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42"/>
        <p:cNvGrpSpPr/>
        <p:nvPr/>
      </p:nvGrpSpPr>
      <p:grpSpPr>
        <a:xfrm>
          <a:off x="0" y="0"/>
          <a:ext cx="0" cy="0"/>
          <a:chOff x="0" y="0"/>
          <a:chExt cx="0" cy="0"/>
        </a:xfrm>
      </p:grpSpPr>
      <p:sp>
        <p:nvSpPr>
          <p:cNvPr id="943" name="Google Shape;943;p14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
              <a:t>OVS at Lunch or Supper </a:t>
            </a:r>
            <a:endParaRPr dirty="0"/>
          </a:p>
        </p:txBody>
      </p:sp>
      <p:pic>
        <p:nvPicPr>
          <p:cNvPr id="944" name="Google Shape;944;p142"/>
          <p:cNvPicPr preferRelativeResize="0">
            <a:picLocks noGrp="1"/>
          </p:cNvPicPr>
          <p:nvPr>
            <p:ph type="body" idx="1"/>
          </p:nvPr>
        </p:nvPicPr>
        <p:blipFill rotWithShape="1">
          <a:blip r:embed="rId3">
            <a:alphaModFix/>
          </a:blip>
          <a:srcRect/>
          <a:stretch/>
        </p:blipFill>
        <p:spPr>
          <a:xfrm>
            <a:off x="990600" y="2667000"/>
            <a:ext cx="7467600" cy="1438200"/>
          </a:xfrm>
          <a:prstGeom prst="rect">
            <a:avLst/>
          </a:prstGeom>
          <a:noFill/>
          <a:ln>
            <a:noFill/>
          </a:ln>
        </p:spPr>
      </p:pic>
      <p:sp>
        <p:nvSpPr>
          <p:cNvPr id="945" name="Google Shape;945;p142"/>
          <p:cNvSpPr txBox="1"/>
          <p:nvPr/>
        </p:nvSpPr>
        <p:spPr>
          <a:xfrm>
            <a:off x="457200" y="1600200"/>
            <a:ext cx="8991600" cy="4062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 sz="2800" dirty="0">
                <a:solidFill>
                  <a:schemeClr val="dk1"/>
                </a:solidFill>
                <a:latin typeface="Calibri"/>
                <a:ea typeface="Calibri"/>
                <a:cs typeface="Calibri"/>
                <a:sym typeface="Calibri"/>
              </a:rPr>
              <a:t>A child must take at least 3 food </a:t>
            </a:r>
            <a:r>
              <a:rPr lang="en" sz="2800" u="sng" dirty="0">
                <a:solidFill>
                  <a:schemeClr val="dk1"/>
                </a:solidFill>
                <a:latin typeface="Calibri"/>
                <a:ea typeface="Calibri"/>
                <a:cs typeface="Calibri"/>
                <a:sym typeface="Calibri"/>
              </a:rPr>
              <a:t>components</a:t>
            </a:r>
            <a:r>
              <a:rPr lang="en" sz="2800" dirty="0">
                <a:solidFill>
                  <a:schemeClr val="dk1"/>
                </a:solidFill>
                <a:latin typeface="Calibri"/>
                <a:ea typeface="Calibri"/>
                <a:cs typeface="Calibri"/>
                <a:sym typeface="Calibri"/>
              </a:rPr>
              <a:t> out of the 5 food </a:t>
            </a:r>
            <a:r>
              <a:rPr lang="en" sz="2800" u="sng" dirty="0">
                <a:solidFill>
                  <a:schemeClr val="dk1"/>
                </a:solidFill>
                <a:latin typeface="Calibri"/>
                <a:ea typeface="Calibri"/>
                <a:cs typeface="Calibri"/>
                <a:sym typeface="Calibri"/>
              </a:rPr>
              <a:t>items</a:t>
            </a:r>
            <a:r>
              <a:rPr lang="en" sz="2800" dirty="0">
                <a:solidFill>
                  <a:schemeClr val="dk1"/>
                </a:solidFill>
                <a:latin typeface="Calibri"/>
                <a:ea typeface="Calibri"/>
                <a:cs typeface="Calibri"/>
                <a:sym typeface="Calibri"/>
              </a:rPr>
              <a:t> offered.</a:t>
            </a:r>
            <a:endParaRPr dirty="0"/>
          </a:p>
          <a:p>
            <a:pPr marL="0" marR="0" lvl="0" indent="0" algn="l" rtl="0">
              <a:spcBef>
                <a:spcPts val="0"/>
              </a:spcBef>
              <a:spcAft>
                <a:spcPts val="0"/>
              </a:spcAft>
              <a:buNone/>
            </a:pPr>
            <a:endParaRPr sz="2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2400" dirty="0">
              <a:solidFill>
                <a:schemeClr val="dk1"/>
              </a:solidFill>
              <a:latin typeface="Calibri"/>
              <a:ea typeface="Calibri"/>
              <a:cs typeface="Calibri"/>
              <a:sym typeface="Calibri"/>
            </a:endParaRPr>
          </a:p>
          <a:p>
            <a:pPr marL="0" marR="0" lvl="0" indent="0" algn="l" rtl="0">
              <a:spcBef>
                <a:spcPts val="0"/>
              </a:spcBef>
              <a:spcAft>
                <a:spcPts val="0"/>
              </a:spcAft>
              <a:buNone/>
            </a:pPr>
            <a:r>
              <a:rPr lang="en" sz="2400" i="1" dirty="0">
                <a:solidFill>
                  <a:schemeClr val="dk1"/>
                </a:solidFill>
                <a:latin typeface="Calibri"/>
                <a:ea typeface="Calibri"/>
                <a:cs typeface="Calibri"/>
                <a:sym typeface="Calibri"/>
              </a:rPr>
              <a:t>The child may select all 5 food items!</a:t>
            </a:r>
            <a:endParaRPr sz="24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50"/>
        <p:cNvGrpSpPr/>
        <p:nvPr/>
      </p:nvGrpSpPr>
      <p:grpSpPr>
        <a:xfrm>
          <a:off x="0" y="0"/>
          <a:ext cx="0" cy="0"/>
          <a:chOff x="0" y="0"/>
          <a:chExt cx="0" cy="0"/>
        </a:xfrm>
      </p:grpSpPr>
      <p:sp>
        <p:nvSpPr>
          <p:cNvPr id="951" name="Google Shape;951;p14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
              <a:t>Snack Components</a:t>
            </a:r>
            <a:endParaRPr dirty="0"/>
          </a:p>
        </p:txBody>
      </p:sp>
      <p:sp>
        <p:nvSpPr>
          <p:cNvPr id="952" name="Google Shape;952;p143"/>
          <p:cNvSpPr txBox="1">
            <a:spLocks noGrp="1"/>
          </p:cNvSpPr>
          <p:nvPr>
            <p:ph type="body" idx="1"/>
          </p:nvPr>
        </p:nvSpPr>
        <p:spPr>
          <a:xfrm>
            <a:off x="381000" y="1676400"/>
            <a:ext cx="9144000" cy="5029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960"/>
              <a:buNone/>
            </a:pPr>
            <a:r>
              <a:rPr lang="en" sz="2960" b="1"/>
              <a:t>Two Different Components, in any combination </a:t>
            </a:r>
            <a:endParaRPr dirty="0"/>
          </a:p>
          <a:p>
            <a:pPr marL="342900" lvl="0" indent="-342900" algn="l" rtl="0">
              <a:lnSpc>
                <a:spcPct val="90000"/>
              </a:lnSpc>
              <a:spcBef>
                <a:spcPts val="592"/>
              </a:spcBef>
              <a:spcAft>
                <a:spcPts val="0"/>
              </a:spcAft>
              <a:buClr>
                <a:schemeClr val="dk1"/>
              </a:buClr>
              <a:buSzPts val="2960"/>
              <a:buChar char="•"/>
            </a:pPr>
            <a:r>
              <a:rPr lang="en" sz="2960" b="1"/>
              <a:t>Milk</a:t>
            </a:r>
            <a:r>
              <a:rPr lang="en" sz="2960"/>
              <a:t> – 8 ounces/1 cup</a:t>
            </a:r>
            <a:endParaRPr dirty="0"/>
          </a:p>
          <a:p>
            <a:pPr marL="342900" lvl="0" indent="-342900" algn="l" rtl="0">
              <a:lnSpc>
                <a:spcPct val="90000"/>
              </a:lnSpc>
              <a:spcBef>
                <a:spcPts val="592"/>
              </a:spcBef>
              <a:spcAft>
                <a:spcPts val="0"/>
              </a:spcAft>
              <a:buClr>
                <a:schemeClr val="dk1"/>
              </a:buClr>
              <a:buSzPts val="2960"/>
              <a:buChar char="•"/>
            </a:pPr>
            <a:r>
              <a:rPr lang="en" sz="2960" b="1"/>
              <a:t>Vegetable and/or Fruit </a:t>
            </a:r>
            <a:r>
              <a:rPr lang="en" sz="2960"/>
              <a:t>– </a:t>
            </a:r>
            <a:r>
              <a:rPr lang="en" sz="2960" b="1">
                <a:solidFill>
                  <a:srgbClr val="FF0000"/>
                </a:solidFill>
              </a:rPr>
              <a:t>¾ cup</a:t>
            </a:r>
            <a:endParaRPr dirty="0"/>
          </a:p>
          <a:p>
            <a:pPr marL="342900" lvl="0" indent="-342900" algn="l" rtl="0">
              <a:lnSpc>
                <a:spcPct val="90000"/>
              </a:lnSpc>
              <a:spcBef>
                <a:spcPts val="592"/>
              </a:spcBef>
              <a:spcAft>
                <a:spcPts val="0"/>
              </a:spcAft>
              <a:buClr>
                <a:schemeClr val="dk1"/>
              </a:buClr>
              <a:buSzPts val="2960"/>
              <a:buChar char="•"/>
            </a:pPr>
            <a:r>
              <a:rPr lang="en" sz="2960" b="1"/>
              <a:t>Grains</a:t>
            </a:r>
            <a:endParaRPr dirty="0"/>
          </a:p>
          <a:p>
            <a:pPr marL="342900" lvl="0" indent="-342900" algn="l" rtl="0">
              <a:lnSpc>
                <a:spcPct val="90000"/>
              </a:lnSpc>
              <a:spcBef>
                <a:spcPts val="499"/>
              </a:spcBef>
              <a:spcAft>
                <a:spcPts val="0"/>
              </a:spcAft>
              <a:buClr>
                <a:schemeClr val="dk1"/>
              </a:buClr>
              <a:buSzPts val="2497"/>
              <a:buFont typeface="Calibri"/>
              <a:buChar char="-"/>
            </a:pPr>
            <a:r>
              <a:rPr lang="en" sz="2497"/>
              <a:t>Bread-  28 grams slice is 1 ounce equivalent</a:t>
            </a:r>
            <a:endParaRPr dirty="0"/>
          </a:p>
          <a:p>
            <a:pPr marL="342900" lvl="0" indent="-342900" algn="l" rtl="0">
              <a:lnSpc>
                <a:spcPct val="90000"/>
              </a:lnSpc>
              <a:spcBef>
                <a:spcPts val="499"/>
              </a:spcBef>
              <a:spcAft>
                <a:spcPts val="0"/>
              </a:spcAft>
              <a:buClr>
                <a:schemeClr val="dk1"/>
              </a:buClr>
              <a:buSzPts val="2497"/>
              <a:buFont typeface="Calibri"/>
              <a:buChar char="-"/>
            </a:pPr>
            <a:r>
              <a:rPr lang="en" sz="2497"/>
              <a:t>Cereal – 1 ounce </a:t>
            </a:r>
            <a:endParaRPr dirty="0"/>
          </a:p>
          <a:p>
            <a:pPr marL="342900" lvl="0" indent="-342900" algn="l" rtl="0">
              <a:lnSpc>
                <a:spcPct val="90000"/>
              </a:lnSpc>
              <a:spcBef>
                <a:spcPts val="592"/>
              </a:spcBef>
              <a:spcAft>
                <a:spcPts val="0"/>
              </a:spcAft>
              <a:buClr>
                <a:schemeClr val="dk1"/>
              </a:buClr>
              <a:buSzPts val="2960"/>
              <a:buChar char="•"/>
            </a:pPr>
            <a:r>
              <a:rPr lang="en" sz="2960" b="1"/>
              <a:t>Meat/Meat Alternate </a:t>
            </a:r>
            <a:endParaRPr dirty="0"/>
          </a:p>
          <a:p>
            <a:pPr marL="342900" lvl="0" indent="-342900" algn="l" rtl="0">
              <a:lnSpc>
                <a:spcPct val="90000"/>
              </a:lnSpc>
              <a:spcBef>
                <a:spcPts val="499"/>
              </a:spcBef>
              <a:spcAft>
                <a:spcPts val="0"/>
              </a:spcAft>
              <a:buClr>
                <a:schemeClr val="dk1"/>
              </a:buClr>
              <a:buSzPts val="2497"/>
              <a:buFont typeface="Calibri"/>
              <a:buChar char="-"/>
            </a:pPr>
            <a:r>
              <a:rPr lang="en" sz="2497"/>
              <a:t>Meat and cheese- 1 ounce equivalent</a:t>
            </a:r>
            <a:endParaRPr dirty="0"/>
          </a:p>
          <a:p>
            <a:pPr marL="342900" lvl="0" indent="-342900" algn="l" rtl="0">
              <a:lnSpc>
                <a:spcPct val="90000"/>
              </a:lnSpc>
              <a:spcBef>
                <a:spcPts val="499"/>
              </a:spcBef>
              <a:spcAft>
                <a:spcPts val="0"/>
              </a:spcAft>
              <a:buClr>
                <a:schemeClr val="dk1"/>
              </a:buClr>
              <a:buSzPts val="2497"/>
              <a:buFont typeface="Calibri"/>
              <a:buChar char="-"/>
            </a:pPr>
            <a:r>
              <a:rPr lang="en" sz="2497"/>
              <a:t>Nut butter – 2 tablespoons</a:t>
            </a:r>
            <a:endParaRPr dirty="0"/>
          </a:p>
          <a:p>
            <a:pPr marL="342900" lvl="0" indent="-342900" algn="l" rtl="0">
              <a:lnSpc>
                <a:spcPct val="90000"/>
              </a:lnSpc>
              <a:spcBef>
                <a:spcPts val="499"/>
              </a:spcBef>
              <a:spcAft>
                <a:spcPts val="0"/>
              </a:spcAft>
              <a:buClr>
                <a:schemeClr val="dk1"/>
              </a:buClr>
              <a:buSzPts val="2497"/>
              <a:buFont typeface="Calibri"/>
              <a:buChar char="-"/>
            </a:pPr>
            <a:r>
              <a:rPr lang="en" sz="2497"/>
              <a:t>Nuts- 1 ounce</a:t>
            </a:r>
            <a:endParaRPr dirty="0"/>
          </a:p>
          <a:p>
            <a:pPr marL="342900" lvl="0" indent="-342900" algn="l" rtl="0">
              <a:lnSpc>
                <a:spcPct val="90000"/>
              </a:lnSpc>
              <a:spcBef>
                <a:spcPts val="499"/>
              </a:spcBef>
              <a:spcAft>
                <a:spcPts val="0"/>
              </a:spcAft>
              <a:buClr>
                <a:schemeClr val="dk1"/>
              </a:buClr>
              <a:buSzPts val="2497"/>
              <a:buFont typeface="Calibri"/>
              <a:buChar char="-"/>
            </a:pPr>
            <a:r>
              <a:rPr lang="en" sz="2497"/>
              <a:t>Yogurt- 4 ounces/ ½ cup</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13490-D897-47D8-AEC2-EBBE0C0ADBBE}"/>
              </a:ext>
            </a:extLst>
          </p:cNvPr>
          <p:cNvSpPr>
            <a:spLocks noGrp="1"/>
          </p:cNvSpPr>
          <p:nvPr>
            <p:ph type="title"/>
          </p:nvPr>
        </p:nvSpPr>
        <p:spPr/>
        <p:txBody>
          <a:bodyPr/>
          <a:lstStyle/>
          <a:p>
            <a:r>
              <a:rPr lang="en-US" dirty="0"/>
              <a:t>Important Practices </a:t>
            </a:r>
          </a:p>
        </p:txBody>
      </p:sp>
      <p:sp>
        <p:nvSpPr>
          <p:cNvPr id="3" name="Text Placeholder 2">
            <a:extLst>
              <a:ext uri="{FF2B5EF4-FFF2-40B4-BE49-F238E27FC236}">
                <a16:creationId xmlns:a16="http://schemas.microsoft.com/office/drawing/2014/main" id="{6414CC2E-05B7-441B-A89E-9D98762141E8}"/>
              </a:ext>
            </a:extLst>
          </p:cNvPr>
          <p:cNvSpPr>
            <a:spLocks noGrp="1"/>
          </p:cNvSpPr>
          <p:nvPr>
            <p:ph type="body" idx="1"/>
          </p:nvPr>
        </p:nvSpPr>
        <p:spPr>
          <a:xfrm>
            <a:off x="885824" y="3234881"/>
            <a:ext cx="4336367" cy="2299402"/>
          </a:xfrm>
        </p:spPr>
        <p:txBody>
          <a:bodyPr/>
          <a:lstStyle/>
          <a:p>
            <a:endParaRPr lang="en-US" dirty="0"/>
          </a:p>
        </p:txBody>
      </p:sp>
      <p:pic>
        <p:nvPicPr>
          <p:cNvPr id="3074" name="Picture 2" descr="Image result for rules">
            <a:extLst>
              <a:ext uri="{FF2B5EF4-FFF2-40B4-BE49-F238E27FC236}">
                <a16:creationId xmlns:a16="http://schemas.microsoft.com/office/drawing/2014/main" id="{EF968BB2-45F3-43E6-B3D5-5684912C43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969476"/>
            <a:ext cx="5239210" cy="3820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50315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89"/>
        <p:cNvGrpSpPr/>
        <p:nvPr/>
      </p:nvGrpSpPr>
      <p:grpSpPr>
        <a:xfrm>
          <a:off x="0" y="0"/>
          <a:ext cx="0" cy="0"/>
          <a:chOff x="0" y="0"/>
          <a:chExt cx="0" cy="0"/>
        </a:xfrm>
      </p:grpSpPr>
      <p:sp>
        <p:nvSpPr>
          <p:cNvPr id="1290" name="Google Shape;1290;p19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US" dirty="0"/>
              <a:t>All Meals Must Be Eaten Onsite </a:t>
            </a:r>
            <a:endParaRPr dirty="0"/>
          </a:p>
        </p:txBody>
      </p:sp>
      <p:sp>
        <p:nvSpPr>
          <p:cNvPr id="1291" name="Google Shape;1291;p198"/>
          <p:cNvSpPr txBox="1">
            <a:spLocks noGrp="1"/>
          </p:cNvSpPr>
          <p:nvPr>
            <p:ph type="body" idx="1"/>
          </p:nvPr>
        </p:nvSpPr>
        <p:spPr>
          <a:xfrm>
            <a:off x="428625" y="1981200"/>
            <a:ext cx="8229600" cy="4526100"/>
          </a:xfrm>
          <a:prstGeom prst="rect">
            <a:avLst/>
          </a:prstGeom>
          <a:noFill/>
          <a:ln>
            <a:noFill/>
          </a:ln>
        </p:spPr>
        <p:txBody>
          <a:bodyPr spcFirstLastPara="1" wrap="square" lIns="91425" tIns="45700" rIns="91425" bIns="45700" anchor="t" anchorCtr="0">
            <a:noAutofit/>
          </a:bodyPr>
          <a:lstStyle/>
          <a:p>
            <a:pPr marL="0" lvl="0" indent="0" algn="l" rtl="0">
              <a:spcBef>
                <a:spcPts val="640"/>
              </a:spcBef>
              <a:spcAft>
                <a:spcPts val="0"/>
              </a:spcAft>
              <a:buClr>
                <a:schemeClr val="dk1"/>
              </a:buClr>
              <a:buSzPts val="3200"/>
              <a:buNone/>
            </a:pPr>
            <a:r>
              <a:rPr lang="en" dirty="0"/>
              <a:t>This is for food safety and to ensure the child is the one benefitting from the meal.</a:t>
            </a:r>
            <a:endParaRPr dirty="0"/>
          </a:p>
          <a:p>
            <a:pPr marL="342900" lvl="0" indent="-342900" algn="l" rtl="0">
              <a:spcBef>
                <a:spcPts val="640"/>
              </a:spcBef>
              <a:spcAft>
                <a:spcPts val="0"/>
              </a:spcAft>
              <a:buClr>
                <a:schemeClr val="dk1"/>
              </a:buClr>
              <a:buSzPts val="3200"/>
              <a:buChar char="•"/>
            </a:pPr>
            <a:r>
              <a:rPr lang="en" dirty="0"/>
              <a:t>Can take </a:t>
            </a:r>
            <a:r>
              <a:rPr lang="en" b="1" dirty="0"/>
              <a:t>one</a:t>
            </a:r>
            <a:r>
              <a:rPr lang="en" dirty="0"/>
              <a:t> fruit </a:t>
            </a:r>
            <a:r>
              <a:rPr lang="en" b="1" dirty="0"/>
              <a:t>or</a:t>
            </a:r>
            <a:r>
              <a:rPr lang="en" dirty="0"/>
              <a:t> vegetable </a:t>
            </a:r>
            <a:r>
              <a:rPr lang="en" b="1" dirty="0"/>
              <a:t>or </a:t>
            </a:r>
            <a:r>
              <a:rPr lang="en" dirty="0"/>
              <a:t>packaged grain off-site. This is up to sponsor discretion.</a:t>
            </a:r>
            <a:endParaRPr dirty="0"/>
          </a:p>
          <a:p>
            <a:pPr marL="0" lvl="0" indent="0" algn="l" rtl="0">
              <a:spcBef>
                <a:spcPts val="640"/>
              </a:spcBef>
              <a:spcAft>
                <a:spcPts val="0"/>
              </a:spcAft>
              <a:buClr>
                <a:schemeClr val="dk1"/>
              </a:buClr>
              <a:buSzPts val="3200"/>
              <a:buNone/>
            </a:pP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6F25F-ADF7-44F3-BE68-0A213986E796}"/>
              </a:ext>
            </a:extLst>
          </p:cNvPr>
          <p:cNvSpPr>
            <a:spLocks noGrp="1"/>
          </p:cNvSpPr>
          <p:nvPr>
            <p:ph type="title"/>
          </p:nvPr>
        </p:nvSpPr>
        <p:spPr/>
        <p:txBody>
          <a:bodyPr/>
          <a:lstStyle/>
          <a:p>
            <a:r>
              <a:rPr lang="en-US" dirty="0"/>
              <a:t>Adult Meals </a:t>
            </a:r>
          </a:p>
        </p:txBody>
      </p:sp>
      <p:sp>
        <p:nvSpPr>
          <p:cNvPr id="3" name="Text Placeholder 2">
            <a:extLst>
              <a:ext uri="{FF2B5EF4-FFF2-40B4-BE49-F238E27FC236}">
                <a16:creationId xmlns:a16="http://schemas.microsoft.com/office/drawing/2014/main" id="{A095CB6D-AF5C-4279-9094-54347AC1396E}"/>
              </a:ext>
            </a:extLst>
          </p:cNvPr>
          <p:cNvSpPr>
            <a:spLocks noGrp="1"/>
          </p:cNvSpPr>
          <p:nvPr>
            <p:ph type="body" idx="1"/>
          </p:nvPr>
        </p:nvSpPr>
        <p:spPr/>
        <p:txBody>
          <a:bodyPr/>
          <a:lstStyle/>
          <a:p>
            <a:r>
              <a:rPr lang="en-US" dirty="0"/>
              <a:t>Meals are for children only (18 and under).</a:t>
            </a:r>
          </a:p>
          <a:p>
            <a:r>
              <a:rPr lang="en-US" dirty="0"/>
              <a:t>Meals are allowed for staff involved in the program, these adult meals must be documented separately than meals served to children. </a:t>
            </a:r>
          </a:p>
          <a:p>
            <a:r>
              <a:rPr lang="en-US" dirty="0"/>
              <a:t>Adult meals cannot be included in the Total Meals category!  </a:t>
            </a:r>
          </a:p>
        </p:txBody>
      </p:sp>
    </p:spTree>
    <p:extLst>
      <p:ext uri="{BB962C8B-B14F-4D97-AF65-F5344CB8AC3E}">
        <p14:creationId xmlns:p14="http://schemas.microsoft.com/office/powerpoint/2010/main" val="3607623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1E8B9-3F8F-4B8B-9588-F412C63968D0}"/>
              </a:ext>
            </a:extLst>
          </p:cNvPr>
          <p:cNvSpPr>
            <a:spLocks noGrp="1"/>
          </p:cNvSpPr>
          <p:nvPr>
            <p:ph type="title"/>
          </p:nvPr>
        </p:nvSpPr>
        <p:spPr>
          <a:xfrm>
            <a:off x="457200" y="274638"/>
            <a:ext cx="8229600" cy="1143000"/>
          </a:xfrm>
        </p:spPr>
        <p:txBody>
          <a:bodyPr/>
          <a:lstStyle/>
          <a:p>
            <a:r>
              <a:rPr lang="en-US" dirty="0"/>
              <a:t>Serving Times </a:t>
            </a:r>
          </a:p>
        </p:txBody>
      </p:sp>
      <p:sp>
        <p:nvSpPr>
          <p:cNvPr id="3" name="Text Placeholder 2">
            <a:extLst>
              <a:ext uri="{FF2B5EF4-FFF2-40B4-BE49-F238E27FC236}">
                <a16:creationId xmlns:a16="http://schemas.microsoft.com/office/drawing/2014/main" id="{0A3A942D-7A7C-4201-BDA9-0A52E1DC462B}"/>
              </a:ext>
            </a:extLst>
          </p:cNvPr>
          <p:cNvSpPr>
            <a:spLocks noGrp="1"/>
          </p:cNvSpPr>
          <p:nvPr>
            <p:ph type="body" idx="1"/>
          </p:nvPr>
        </p:nvSpPr>
        <p:spPr/>
        <p:txBody>
          <a:bodyPr/>
          <a:lstStyle/>
          <a:p>
            <a:pPr marL="114300" indent="0">
              <a:buNone/>
            </a:pPr>
            <a:r>
              <a:rPr lang="en-US" dirty="0"/>
              <a:t>The designated serving time will vary depending on the sponsor. </a:t>
            </a:r>
          </a:p>
          <a:p>
            <a:pPr marL="114300" indent="0">
              <a:buNone/>
            </a:pPr>
            <a:endParaRPr lang="en-US" dirty="0"/>
          </a:p>
          <a:p>
            <a:pPr marL="114300" indent="0">
              <a:buNone/>
            </a:pPr>
            <a:r>
              <a:rPr lang="en-US" dirty="0"/>
              <a:t>Make sure you are only serving within the designated serving time. </a:t>
            </a:r>
          </a:p>
          <a:p>
            <a:pPr marL="114300" indent="0">
              <a:buNone/>
            </a:pPr>
            <a:r>
              <a:rPr lang="en-US" dirty="0"/>
              <a:t>If you have concerns with the time allotted to meal service, please ask the sponsor if they can change the serving time.  </a:t>
            </a:r>
          </a:p>
        </p:txBody>
      </p:sp>
      <p:pic>
        <p:nvPicPr>
          <p:cNvPr id="4100" name="Picture 4" descr="Image result for Clock">
            <a:extLst>
              <a:ext uri="{FF2B5EF4-FFF2-40B4-BE49-F238E27FC236}">
                <a16:creationId xmlns:a16="http://schemas.microsoft.com/office/drawing/2014/main" id="{48E3980E-D573-41C0-B3DC-747CB9B7B7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1046" y="661499"/>
            <a:ext cx="1512277" cy="1512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43265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B2ED7-1589-4F83-8E95-BC530ED877A8}"/>
              </a:ext>
            </a:extLst>
          </p:cNvPr>
          <p:cNvSpPr>
            <a:spLocks noGrp="1"/>
          </p:cNvSpPr>
          <p:nvPr>
            <p:ph type="title"/>
          </p:nvPr>
        </p:nvSpPr>
        <p:spPr/>
        <p:txBody>
          <a:bodyPr/>
          <a:lstStyle/>
          <a:p>
            <a:r>
              <a:rPr lang="en-US" dirty="0"/>
              <a:t>Food Safety Tips </a:t>
            </a:r>
          </a:p>
        </p:txBody>
      </p:sp>
      <p:sp>
        <p:nvSpPr>
          <p:cNvPr id="3" name="Text Placeholder 2">
            <a:extLst>
              <a:ext uri="{FF2B5EF4-FFF2-40B4-BE49-F238E27FC236}">
                <a16:creationId xmlns:a16="http://schemas.microsoft.com/office/drawing/2014/main" id="{C0706441-B1CC-4639-B354-DFDD9C2B5AB2}"/>
              </a:ext>
            </a:extLst>
          </p:cNvPr>
          <p:cNvSpPr>
            <a:spLocks noGrp="1"/>
          </p:cNvSpPr>
          <p:nvPr>
            <p:ph type="body" idx="1"/>
          </p:nvPr>
        </p:nvSpPr>
        <p:spPr>
          <a:xfrm>
            <a:off x="885825" y="4558307"/>
            <a:ext cx="5644661" cy="1702807"/>
          </a:xfrm>
        </p:spPr>
        <p:txBody>
          <a:bodyPr/>
          <a:lstStyle/>
          <a:p>
            <a:endParaRPr lang="en-US" dirty="0"/>
          </a:p>
        </p:txBody>
      </p:sp>
      <p:pic>
        <p:nvPicPr>
          <p:cNvPr id="5122" name="Picture 2" descr="Image result for food safety tips">
            <a:extLst>
              <a:ext uri="{FF2B5EF4-FFF2-40B4-BE49-F238E27FC236}">
                <a16:creationId xmlns:a16="http://schemas.microsoft.com/office/drawing/2014/main" id="{6A4B93D4-4E60-453D-9000-84F60855A5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047223"/>
            <a:ext cx="6271846" cy="4189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57790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Hand Washing</a:t>
            </a:r>
          </a:p>
        </p:txBody>
      </p:sp>
      <p:sp>
        <p:nvSpPr>
          <p:cNvPr id="3" name="Content Placeholder 2"/>
          <p:cNvSpPr>
            <a:spLocks noGrp="1"/>
          </p:cNvSpPr>
          <p:nvPr>
            <p:ph idx="1"/>
          </p:nvPr>
        </p:nvSpPr>
        <p:spPr/>
        <p:txBody>
          <a:bodyPr/>
          <a:lstStyle/>
          <a:p>
            <a:r>
              <a:rPr lang="en-US" dirty="0"/>
              <a:t>Takes approx. 20 seconds.</a:t>
            </a:r>
          </a:p>
          <a:p>
            <a:r>
              <a:rPr lang="en-US" dirty="0"/>
              <a:t>Wash hands between tasks and when getting more product.</a:t>
            </a:r>
          </a:p>
          <a:p>
            <a:pPr lvl="1"/>
            <a:r>
              <a:rPr lang="en-US" dirty="0"/>
              <a:t>Sanitizer Solution is not acceptable</a:t>
            </a:r>
          </a:p>
          <a:p>
            <a:r>
              <a:rPr lang="en-US" dirty="0"/>
              <a:t>Use clean disposable towels to dry hands.</a:t>
            </a:r>
          </a:p>
          <a:p>
            <a:r>
              <a:rPr lang="en-US" dirty="0"/>
              <a:t>Use “Single Use Disposable Gloves”</a:t>
            </a:r>
          </a:p>
          <a:p>
            <a:pPr lvl="3"/>
            <a:r>
              <a:rPr lang="en-US" dirty="0"/>
              <a:t>Gloves come off, they go in the trash.</a:t>
            </a:r>
          </a:p>
        </p:txBody>
      </p:sp>
    </p:spTree>
    <p:extLst>
      <p:ext uri="{BB962C8B-B14F-4D97-AF65-F5344CB8AC3E}">
        <p14:creationId xmlns:p14="http://schemas.microsoft.com/office/powerpoint/2010/main" val="6101708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Personal Hygiene</a:t>
            </a:r>
          </a:p>
        </p:txBody>
      </p:sp>
      <p:sp>
        <p:nvSpPr>
          <p:cNvPr id="3" name="Content Placeholder 2"/>
          <p:cNvSpPr>
            <a:spLocks noGrp="1"/>
          </p:cNvSpPr>
          <p:nvPr>
            <p:ph idx="1"/>
          </p:nvPr>
        </p:nvSpPr>
        <p:spPr/>
        <p:txBody>
          <a:bodyPr/>
          <a:lstStyle/>
          <a:p>
            <a:r>
              <a:rPr lang="en-US" dirty="0"/>
              <a:t>Clean clothes every day.</a:t>
            </a:r>
          </a:p>
          <a:p>
            <a:r>
              <a:rPr lang="en-US" dirty="0"/>
              <a:t>No jewelry on hands or arms except a plain rings such as a wedding band is allowed.</a:t>
            </a:r>
          </a:p>
          <a:p>
            <a:r>
              <a:rPr lang="en-US" dirty="0"/>
              <a:t>Hair restraints, to include beards.</a:t>
            </a:r>
          </a:p>
          <a:p>
            <a:r>
              <a:rPr lang="en-US" dirty="0"/>
              <a:t>No fake nails or nail polish.</a:t>
            </a:r>
          </a:p>
          <a:p>
            <a:endParaRPr lang="en-US" dirty="0"/>
          </a:p>
        </p:txBody>
      </p:sp>
    </p:spTree>
    <p:extLst>
      <p:ext uri="{BB962C8B-B14F-4D97-AF65-F5344CB8AC3E}">
        <p14:creationId xmlns:p14="http://schemas.microsoft.com/office/powerpoint/2010/main" val="106242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A1C9D-05EB-425F-9165-0C07E14B81F2}"/>
              </a:ext>
            </a:extLst>
          </p:cNvPr>
          <p:cNvSpPr>
            <a:spLocks noGrp="1"/>
          </p:cNvSpPr>
          <p:nvPr>
            <p:ph type="title"/>
          </p:nvPr>
        </p:nvSpPr>
        <p:spPr/>
        <p:txBody>
          <a:bodyPr/>
          <a:lstStyle/>
          <a:p>
            <a:r>
              <a:rPr lang="en-US" dirty="0"/>
              <a:t>Agenda </a:t>
            </a:r>
          </a:p>
        </p:txBody>
      </p:sp>
      <p:sp>
        <p:nvSpPr>
          <p:cNvPr id="3" name="Text Placeholder 2">
            <a:extLst>
              <a:ext uri="{FF2B5EF4-FFF2-40B4-BE49-F238E27FC236}">
                <a16:creationId xmlns:a16="http://schemas.microsoft.com/office/drawing/2014/main" id="{2646F2C5-81F2-44BC-BD5F-B492DB8F7A8C}"/>
              </a:ext>
            </a:extLst>
          </p:cNvPr>
          <p:cNvSpPr>
            <a:spLocks noGrp="1"/>
          </p:cNvSpPr>
          <p:nvPr>
            <p:ph type="body" idx="1"/>
          </p:nvPr>
        </p:nvSpPr>
        <p:spPr/>
        <p:txBody>
          <a:bodyPr/>
          <a:lstStyle/>
          <a:p>
            <a:r>
              <a:rPr lang="en-US" dirty="0"/>
              <a:t>Meal Counts and Tic Sheets</a:t>
            </a:r>
          </a:p>
          <a:p>
            <a:r>
              <a:rPr lang="en-US" dirty="0"/>
              <a:t>Identifying a Reimbursable Meal</a:t>
            </a:r>
          </a:p>
          <a:p>
            <a:r>
              <a:rPr lang="en-US" dirty="0"/>
              <a:t>Program Rules </a:t>
            </a:r>
          </a:p>
          <a:p>
            <a:r>
              <a:rPr lang="en-US" dirty="0"/>
              <a:t>Food Safety Tips </a:t>
            </a:r>
          </a:p>
          <a:p>
            <a:r>
              <a:rPr lang="en-US" dirty="0"/>
              <a:t>Civil Rights </a:t>
            </a:r>
          </a:p>
          <a:p>
            <a:endParaRPr lang="en-US" dirty="0"/>
          </a:p>
          <a:p>
            <a:endParaRPr lang="en-US" dirty="0"/>
          </a:p>
        </p:txBody>
      </p:sp>
    </p:spTree>
    <p:extLst>
      <p:ext uri="{BB962C8B-B14F-4D97-AF65-F5344CB8AC3E}">
        <p14:creationId xmlns:p14="http://schemas.microsoft.com/office/powerpoint/2010/main" val="38275578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Temperatures</a:t>
            </a:r>
          </a:p>
        </p:txBody>
      </p:sp>
      <p:sp>
        <p:nvSpPr>
          <p:cNvPr id="3" name="Content Placeholder 2"/>
          <p:cNvSpPr>
            <a:spLocks noGrp="1"/>
          </p:cNvSpPr>
          <p:nvPr>
            <p:ph idx="1"/>
          </p:nvPr>
        </p:nvSpPr>
        <p:spPr>
          <a:xfrm>
            <a:off x="457200" y="1781908"/>
            <a:ext cx="8229600" cy="4526100"/>
          </a:xfrm>
        </p:spPr>
        <p:txBody>
          <a:bodyPr/>
          <a:lstStyle/>
          <a:p>
            <a:pPr marL="0" indent="0">
              <a:buNone/>
            </a:pPr>
            <a:r>
              <a:rPr lang="en-US" dirty="0"/>
              <a:t>Check coolers upon receiving meals and again</a:t>
            </a:r>
          </a:p>
          <a:p>
            <a:pPr marL="0" indent="0">
              <a:buNone/>
            </a:pPr>
            <a:r>
              <a:rPr lang="en-US" dirty="0"/>
              <a:t>before and after service. </a:t>
            </a:r>
          </a:p>
        </p:txBody>
      </p:sp>
      <p:pic>
        <p:nvPicPr>
          <p:cNvPr id="6148" name="Picture 4" descr="Image result for temperature danger zone 41-135">
            <a:extLst>
              <a:ext uri="{FF2B5EF4-FFF2-40B4-BE49-F238E27FC236}">
                <a16:creationId xmlns:a16="http://schemas.microsoft.com/office/drawing/2014/main" id="{1E16372F-260E-40B1-96D4-9CC8416BD8D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67" t="24952" r="3312" b="3964"/>
          <a:stretch/>
        </p:blipFill>
        <p:spPr bwMode="auto">
          <a:xfrm>
            <a:off x="457200" y="3294184"/>
            <a:ext cx="6980446" cy="3223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86675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r>
              <a:rPr lang="en-US" dirty="0"/>
              <a:t>Civil Rights</a:t>
            </a:r>
          </a:p>
        </p:txBody>
      </p:sp>
      <p:sp>
        <p:nvSpPr>
          <p:cNvPr id="9" name="Subtitle 8"/>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5120645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Non-Discrimination and Equal Access</a:t>
            </a:r>
          </a:p>
        </p:txBody>
      </p:sp>
      <p:sp>
        <p:nvSpPr>
          <p:cNvPr id="3" name="Content Placeholder 2"/>
          <p:cNvSpPr>
            <a:spLocks noGrp="1"/>
          </p:cNvSpPr>
          <p:nvPr>
            <p:ph idx="1"/>
          </p:nvPr>
        </p:nvSpPr>
        <p:spPr>
          <a:xfrm>
            <a:off x="381000" y="1752600"/>
            <a:ext cx="8229600" cy="4525963"/>
          </a:xfrm>
        </p:spPr>
        <p:txBody>
          <a:bodyPr>
            <a:normAutofit fontScale="85000" lnSpcReduction="10000"/>
          </a:bodyPr>
          <a:lstStyle/>
          <a:p>
            <a:r>
              <a:rPr lang="en-US" dirty="0"/>
              <a:t>Federal Regulations are in place to ensure:</a:t>
            </a:r>
          </a:p>
          <a:p>
            <a:pPr lvl="1"/>
            <a:r>
              <a:rPr lang="en-US" dirty="0"/>
              <a:t>All children are served regardless of race, color, national origin, age, sex, and disability</a:t>
            </a:r>
          </a:p>
          <a:p>
            <a:pPr lvl="2"/>
            <a:r>
              <a:rPr lang="en-US" dirty="0"/>
              <a:t>Maine protected classes: religion, ancestry, and sexual orientation</a:t>
            </a:r>
          </a:p>
          <a:p>
            <a:pPr lvl="1">
              <a:buFontTx/>
              <a:buChar char="-"/>
            </a:pPr>
            <a:r>
              <a:rPr lang="en-US" dirty="0"/>
              <a:t>All children have equal access to services and facilities </a:t>
            </a:r>
          </a:p>
          <a:p>
            <a:pPr lvl="1">
              <a:buFontTx/>
              <a:buChar char="-"/>
            </a:pPr>
            <a:r>
              <a:rPr lang="en-US" dirty="0"/>
              <a:t>Reasonable accommodations are provided for language assistance and disabilities, including food allergies/intolerances</a:t>
            </a:r>
          </a:p>
          <a:p>
            <a:pPr lvl="2">
              <a:buFontTx/>
              <a:buChar char="-"/>
            </a:pPr>
            <a:r>
              <a:rPr lang="en-US" dirty="0"/>
              <a:t>Know what is in the food and be able to communicate that with customers</a:t>
            </a:r>
          </a:p>
          <a:p>
            <a:pPr lvl="2">
              <a:buFontTx/>
              <a:buChar char="-"/>
            </a:pPr>
            <a:r>
              <a:rPr lang="en-US" dirty="0"/>
              <a:t>Work with sponsoring organization to properly accommodate</a:t>
            </a:r>
          </a:p>
        </p:txBody>
      </p:sp>
    </p:spTree>
    <p:extLst>
      <p:ext uri="{BB962C8B-B14F-4D97-AF65-F5344CB8AC3E}">
        <p14:creationId xmlns:p14="http://schemas.microsoft.com/office/powerpoint/2010/main" val="16923014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And Justice for All</a:t>
            </a:r>
          </a:p>
        </p:txBody>
      </p:sp>
      <p:sp>
        <p:nvSpPr>
          <p:cNvPr id="3" name="Content Placeholder 2"/>
          <p:cNvSpPr>
            <a:spLocks noGrp="1"/>
          </p:cNvSpPr>
          <p:nvPr>
            <p:ph idx="1"/>
          </p:nvPr>
        </p:nvSpPr>
        <p:spPr>
          <a:xfrm>
            <a:off x="428625" y="1981200"/>
            <a:ext cx="5286375" cy="4525963"/>
          </a:xfrm>
        </p:spPr>
        <p:txBody>
          <a:bodyPr/>
          <a:lstStyle/>
          <a:p>
            <a:r>
              <a:rPr lang="en-US" dirty="0"/>
              <a:t>Display </a:t>
            </a:r>
            <a:r>
              <a:rPr lang="en-US" b="1" dirty="0"/>
              <a:t>“And Justice For All Poster” </a:t>
            </a:r>
            <a:br>
              <a:rPr lang="en-US" b="1" dirty="0"/>
            </a:br>
            <a:r>
              <a:rPr lang="en-US" dirty="0"/>
              <a:t>at all sites and on field trips</a:t>
            </a:r>
          </a:p>
          <a:p>
            <a:pPr lvl="1"/>
            <a:r>
              <a:rPr lang="en-US" dirty="0"/>
              <a:t>Describes policy and provides information on how to file a complaint</a:t>
            </a:r>
          </a:p>
          <a:p>
            <a:endParaRPr lang="en-US" dirty="0"/>
          </a:p>
        </p:txBody>
      </p:sp>
      <p:pic>
        <p:nvPicPr>
          <p:cNvPr id="4" name="Google Shape;706;p107"/>
          <p:cNvPicPr preferRelativeResize="0"/>
          <p:nvPr/>
        </p:nvPicPr>
        <p:blipFill rotWithShape="1">
          <a:blip r:embed="rId3">
            <a:alphaModFix/>
          </a:blip>
          <a:srcRect/>
          <a:stretch/>
        </p:blipFill>
        <p:spPr>
          <a:xfrm>
            <a:off x="6172200" y="2209800"/>
            <a:ext cx="2286000" cy="3195981"/>
          </a:xfrm>
          <a:prstGeom prst="rect">
            <a:avLst/>
          </a:prstGeom>
          <a:noFill/>
          <a:ln>
            <a:noFill/>
          </a:ln>
        </p:spPr>
      </p:pic>
    </p:spTree>
    <p:extLst>
      <p:ext uri="{BB962C8B-B14F-4D97-AF65-F5344CB8AC3E}">
        <p14:creationId xmlns:p14="http://schemas.microsoft.com/office/powerpoint/2010/main" val="35564389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Complaints of Discrimination</a:t>
            </a:r>
          </a:p>
        </p:txBody>
      </p:sp>
      <p:sp>
        <p:nvSpPr>
          <p:cNvPr id="3" name="Content Placeholder 2"/>
          <p:cNvSpPr>
            <a:spLocks noGrp="1"/>
          </p:cNvSpPr>
          <p:nvPr>
            <p:ph idx="1"/>
          </p:nvPr>
        </p:nvSpPr>
        <p:spPr>
          <a:xfrm>
            <a:off x="76200" y="1905000"/>
            <a:ext cx="9067800" cy="5181600"/>
          </a:xfrm>
        </p:spPr>
        <p:txBody>
          <a:bodyPr>
            <a:normAutofit/>
          </a:bodyPr>
          <a:lstStyle/>
          <a:p>
            <a:pPr>
              <a:buFontTx/>
              <a:buChar char="-"/>
            </a:pPr>
            <a:r>
              <a:rPr lang="en-US" sz="3000" dirty="0"/>
              <a:t>Follow sponsor established procedures for documenting and reporting complaints</a:t>
            </a:r>
          </a:p>
          <a:p>
            <a:pPr>
              <a:buFontTx/>
              <a:buChar char="-"/>
            </a:pPr>
            <a:r>
              <a:rPr lang="en-US" sz="3000" dirty="0"/>
              <a:t>Capture details including date, names, contact information</a:t>
            </a:r>
          </a:p>
          <a:p>
            <a:pPr>
              <a:buFontTx/>
              <a:buChar char="-"/>
            </a:pPr>
            <a:r>
              <a:rPr lang="en-US" sz="3000" dirty="0"/>
              <a:t>Refer the person to the USDA website to file a complaint </a:t>
            </a:r>
          </a:p>
          <a:p>
            <a:pPr>
              <a:buFontTx/>
              <a:buChar char="-"/>
            </a:pPr>
            <a:r>
              <a:rPr lang="en-US" sz="3000" dirty="0"/>
              <a:t>Submit complaint to FNS Regional Office of Civil Rights </a:t>
            </a:r>
          </a:p>
        </p:txBody>
      </p:sp>
    </p:spTree>
    <p:extLst>
      <p:ext uri="{BB962C8B-B14F-4D97-AF65-F5344CB8AC3E}">
        <p14:creationId xmlns:p14="http://schemas.microsoft.com/office/powerpoint/2010/main" val="380717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Complaints of Discrimination cont.</a:t>
            </a:r>
          </a:p>
        </p:txBody>
      </p:sp>
      <p:sp>
        <p:nvSpPr>
          <p:cNvPr id="3" name="Content Placeholder 2"/>
          <p:cNvSpPr>
            <a:spLocks noGrp="1"/>
          </p:cNvSpPr>
          <p:nvPr>
            <p:ph idx="1"/>
          </p:nvPr>
        </p:nvSpPr>
        <p:spPr/>
        <p:txBody>
          <a:bodyPr/>
          <a:lstStyle/>
          <a:p>
            <a:pPr>
              <a:buFontTx/>
              <a:buChar char="-"/>
            </a:pPr>
            <a:r>
              <a:rPr lang="en-US" dirty="0"/>
              <a:t>Maine protected classes: Religion, Ancestry, Sexual Orientation – complaints filed with Maine Human Rights Commission</a:t>
            </a:r>
          </a:p>
          <a:p>
            <a:pPr>
              <a:buFontTx/>
              <a:buChar char="-"/>
            </a:pPr>
            <a:r>
              <a:rPr lang="en-US" dirty="0"/>
              <a:t>Notify Maine Department of Education Child Nutrition</a:t>
            </a:r>
          </a:p>
          <a:p>
            <a:pPr>
              <a:buFontTx/>
              <a:buChar char="-"/>
            </a:pPr>
            <a:r>
              <a:rPr lang="en-US" dirty="0"/>
              <a:t>Follow required timelines</a:t>
            </a:r>
          </a:p>
          <a:p>
            <a:pPr>
              <a:buFontTx/>
              <a:buChar char="-"/>
            </a:pPr>
            <a:r>
              <a:rPr lang="en-US" dirty="0"/>
              <a:t>Confidentiality must be upheld</a:t>
            </a:r>
          </a:p>
          <a:p>
            <a:endParaRPr lang="en-US" dirty="0"/>
          </a:p>
        </p:txBody>
      </p:sp>
    </p:spTree>
    <p:extLst>
      <p:ext uri="{BB962C8B-B14F-4D97-AF65-F5344CB8AC3E}">
        <p14:creationId xmlns:p14="http://schemas.microsoft.com/office/powerpoint/2010/main" val="8054016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Customer Service</a:t>
            </a:r>
          </a:p>
        </p:txBody>
      </p:sp>
      <p:sp>
        <p:nvSpPr>
          <p:cNvPr id="3" name="Content Placeholder 2"/>
          <p:cNvSpPr>
            <a:spLocks noGrp="1"/>
          </p:cNvSpPr>
          <p:nvPr>
            <p:ph idx="1"/>
          </p:nvPr>
        </p:nvSpPr>
        <p:spPr>
          <a:xfrm>
            <a:off x="428625" y="1828800"/>
            <a:ext cx="8229600" cy="4678363"/>
          </a:xfrm>
        </p:spPr>
        <p:txBody>
          <a:bodyPr/>
          <a:lstStyle/>
          <a:p>
            <a:r>
              <a:rPr lang="en-US" dirty="0"/>
              <a:t>Good customer service is always important</a:t>
            </a:r>
          </a:p>
          <a:p>
            <a:r>
              <a:rPr lang="en-US" dirty="0"/>
              <a:t>Is it a Civil Rights violation or a customer service issue? </a:t>
            </a:r>
          </a:p>
          <a:p>
            <a:pPr lvl="1"/>
            <a:r>
              <a:rPr lang="en-US" dirty="0"/>
              <a:t>If needed, file a complaint</a:t>
            </a:r>
          </a:p>
          <a:p>
            <a:r>
              <a:rPr lang="en-US" dirty="0"/>
              <a:t>Conflict resolution </a:t>
            </a:r>
          </a:p>
          <a:p>
            <a:pPr lvl="1"/>
            <a:r>
              <a:rPr lang="en-US" dirty="0"/>
              <a:t>Be patient, be polite and breathe. </a:t>
            </a:r>
          </a:p>
          <a:p>
            <a:pPr marL="457200" lvl="1" indent="0">
              <a:buNone/>
            </a:pPr>
            <a:endParaRPr lang="en-US" dirty="0"/>
          </a:p>
        </p:txBody>
      </p:sp>
    </p:spTree>
    <p:extLst>
      <p:ext uri="{BB962C8B-B14F-4D97-AF65-F5344CB8AC3E}">
        <p14:creationId xmlns:p14="http://schemas.microsoft.com/office/powerpoint/2010/main" val="14796133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Thank you">
            <a:extLst>
              <a:ext uri="{FF2B5EF4-FFF2-40B4-BE49-F238E27FC236}">
                <a16:creationId xmlns:a16="http://schemas.microsoft.com/office/drawing/2014/main" id="{FCD958C8-9BE9-47EA-9A8C-100644A923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702" y="1790117"/>
            <a:ext cx="3810000" cy="241935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Image result for summer food service program">
            <a:extLst>
              <a:ext uri="{FF2B5EF4-FFF2-40B4-BE49-F238E27FC236}">
                <a16:creationId xmlns:a16="http://schemas.microsoft.com/office/drawing/2014/main" id="{13CBA7B6-3A28-4E4E-91EE-C657BE5353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2799183"/>
            <a:ext cx="3664309" cy="3664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5644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77"/>
        <p:cNvGrpSpPr/>
        <p:nvPr/>
      </p:nvGrpSpPr>
      <p:grpSpPr>
        <a:xfrm>
          <a:off x="0" y="0"/>
          <a:ext cx="0" cy="0"/>
          <a:chOff x="0" y="0"/>
          <a:chExt cx="0" cy="0"/>
        </a:xfrm>
      </p:grpSpPr>
      <p:sp>
        <p:nvSpPr>
          <p:cNvPr id="1178" name="Google Shape;1178;p180"/>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dirty="0"/>
              <a:t>Daily Tic Sheet </a:t>
            </a:r>
            <a:endParaRPr dirty="0"/>
          </a:p>
        </p:txBody>
      </p:sp>
      <p:pic>
        <p:nvPicPr>
          <p:cNvPr id="1179" name="Google Shape;1179;p180"/>
          <p:cNvPicPr preferRelativeResize="0"/>
          <p:nvPr/>
        </p:nvPicPr>
        <p:blipFill>
          <a:blip r:embed="rId3">
            <a:alphaModFix/>
          </a:blip>
          <a:stretch>
            <a:fillRect/>
          </a:stretch>
        </p:blipFill>
        <p:spPr>
          <a:xfrm>
            <a:off x="2411150" y="1612225"/>
            <a:ext cx="4091625" cy="5245776"/>
          </a:xfrm>
          <a:prstGeom prst="rect">
            <a:avLst/>
          </a:prstGeom>
          <a:noFill/>
          <a:ln>
            <a:noFill/>
          </a:ln>
        </p:spPr>
      </p:pic>
    </p:spTree>
    <p:extLst>
      <p:ext uri="{BB962C8B-B14F-4D97-AF65-F5344CB8AC3E}">
        <p14:creationId xmlns:p14="http://schemas.microsoft.com/office/powerpoint/2010/main" val="39698365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727;p110">
            <a:extLst>
              <a:ext uri="{FF2B5EF4-FFF2-40B4-BE49-F238E27FC236}">
                <a16:creationId xmlns:a16="http://schemas.microsoft.com/office/drawing/2014/main" id="{42B49820-75F2-46F2-AA51-1AAEE33A821F}"/>
              </a:ext>
            </a:extLst>
          </p:cNvPr>
          <p:cNvSpPr txBox="1"/>
          <p:nvPr/>
        </p:nvSpPr>
        <p:spPr>
          <a:xfrm>
            <a:off x="457200" y="457200"/>
            <a:ext cx="8229600" cy="1143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000000"/>
              </a:buClr>
              <a:buSzPts val="4290"/>
              <a:buFont typeface="Calibri"/>
              <a:buNone/>
            </a:pPr>
            <a:r>
              <a:rPr lang="en" sz="4290" dirty="0">
                <a:latin typeface="Calibri"/>
                <a:cs typeface="Calibri"/>
                <a:sym typeface="Calibri"/>
              </a:rPr>
              <a:t>Identifying a Reimbusable </a:t>
            </a:r>
            <a:r>
              <a:rPr lang="en-US" sz="4290" dirty="0">
                <a:latin typeface="Calibri"/>
                <a:cs typeface="Calibri"/>
                <a:sym typeface="Calibri"/>
              </a:rPr>
              <a:t>M</a:t>
            </a:r>
            <a:r>
              <a:rPr lang="en" sz="4290" dirty="0">
                <a:latin typeface="Calibri"/>
                <a:cs typeface="Calibri"/>
                <a:sym typeface="Calibri"/>
              </a:rPr>
              <a:t>eal </a:t>
            </a:r>
            <a:endParaRPr dirty="0"/>
          </a:p>
        </p:txBody>
      </p:sp>
      <p:sp>
        <p:nvSpPr>
          <p:cNvPr id="4" name="TextBox 3">
            <a:extLst>
              <a:ext uri="{FF2B5EF4-FFF2-40B4-BE49-F238E27FC236}">
                <a16:creationId xmlns:a16="http://schemas.microsoft.com/office/drawing/2014/main" id="{A7E63A8F-CD64-4138-85E4-1197D5B49927}"/>
              </a:ext>
            </a:extLst>
          </p:cNvPr>
          <p:cNvSpPr txBox="1"/>
          <p:nvPr/>
        </p:nvSpPr>
        <p:spPr>
          <a:xfrm>
            <a:off x="576775" y="2110154"/>
            <a:ext cx="8314007" cy="3539430"/>
          </a:xfrm>
          <a:prstGeom prst="rect">
            <a:avLst/>
          </a:prstGeom>
          <a:noFill/>
        </p:spPr>
        <p:txBody>
          <a:bodyPr wrap="square" rtlCol="0">
            <a:spAutoFit/>
          </a:bodyPr>
          <a:lstStyle/>
          <a:p>
            <a:r>
              <a:rPr lang="en-US" sz="2800" dirty="0"/>
              <a:t>In order for meal to be claimed a child must take the correct number of meal components, this  depends on the type of meal provided (Breakfast, Lunch/Supper, Snack).</a:t>
            </a:r>
          </a:p>
          <a:p>
            <a:endParaRPr lang="en-US" sz="2800" dirty="0"/>
          </a:p>
          <a:p>
            <a:r>
              <a:rPr lang="en-US" sz="2800" dirty="0"/>
              <a:t>Once all required items have been selected, a number can be checked off on the meal count sheet. </a:t>
            </a:r>
          </a:p>
        </p:txBody>
      </p:sp>
      <p:sp>
        <p:nvSpPr>
          <p:cNvPr id="2" name="AutoShape 2" descr="Image result for lunch">
            <a:extLst>
              <a:ext uri="{FF2B5EF4-FFF2-40B4-BE49-F238E27FC236}">
                <a16:creationId xmlns:a16="http://schemas.microsoft.com/office/drawing/2014/main" id="{E5EF76C1-FB07-40AF-A21B-DA9165AD6CFF}"/>
              </a:ext>
            </a:extLst>
          </p:cNvPr>
          <p:cNvSpPr>
            <a:spLocks noChangeAspect="1" noChangeArrowheads="1"/>
          </p:cNvSpPr>
          <p:nvPr/>
        </p:nvSpPr>
        <p:spPr bwMode="auto">
          <a:xfrm>
            <a:off x="3018408" y="3276600"/>
            <a:ext cx="1705992" cy="170599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Image result for lunch">
            <a:extLst>
              <a:ext uri="{FF2B5EF4-FFF2-40B4-BE49-F238E27FC236}">
                <a16:creationId xmlns:a16="http://schemas.microsoft.com/office/drawing/2014/main" id="{C2959541-11D9-4C8D-B0BA-985F9B0A72C1}"/>
              </a:ext>
            </a:extLst>
          </p:cNvPr>
          <p:cNvSpPr>
            <a:spLocks noChangeAspect="1" noChangeArrowheads="1"/>
          </p:cNvSpPr>
          <p:nvPr/>
        </p:nvSpPr>
        <p:spPr bwMode="auto">
          <a:xfrm>
            <a:off x="8382000" y="61592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a:extLst>
              <a:ext uri="{FF2B5EF4-FFF2-40B4-BE49-F238E27FC236}">
                <a16:creationId xmlns:a16="http://schemas.microsoft.com/office/drawing/2014/main" id="{79EE4E0B-7EB0-487C-9307-4D8197AE4D33}"/>
              </a:ext>
            </a:extLst>
          </p:cNvPr>
          <p:cNvPicPr>
            <a:picLocks noChangeAspect="1"/>
          </p:cNvPicPr>
          <p:nvPr/>
        </p:nvPicPr>
        <p:blipFill rotWithShape="1">
          <a:blip r:embed="rId3"/>
          <a:srcRect l="4097" t="5597" r="298" b="7714"/>
          <a:stretch/>
        </p:blipFill>
        <p:spPr>
          <a:xfrm>
            <a:off x="3364637" y="5350871"/>
            <a:ext cx="2459114" cy="1381789"/>
          </a:xfrm>
          <a:prstGeom prst="rect">
            <a:avLst/>
          </a:prstGeom>
        </p:spPr>
      </p:pic>
    </p:spTree>
    <p:extLst>
      <p:ext uri="{BB962C8B-B14F-4D97-AF65-F5344CB8AC3E}">
        <p14:creationId xmlns:p14="http://schemas.microsoft.com/office/powerpoint/2010/main" val="2696135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8"/>
        <p:cNvGrpSpPr/>
        <p:nvPr/>
      </p:nvGrpSpPr>
      <p:grpSpPr>
        <a:xfrm>
          <a:off x="0" y="0"/>
          <a:ext cx="0" cy="0"/>
          <a:chOff x="0" y="0"/>
          <a:chExt cx="0" cy="0"/>
        </a:xfrm>
      </p:grpSpPr>
      <p:sp>
        <p:nvSpPr>
          <p:cNvPr id="839" name="Google Shape;839;p1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959"/>
              <a:buFont typeface="Calibri"/>
              <a:buNone/>
            </a:pPr>
            <a:r>
              <a:rPr lang="en" sz="3959"/>
              <a:t>The SFSP Meal Pattern has 4 Components</a:t>
            </a:r>
            <a:endParaRPr dirty="0"/>
          </a:p>
        </p:txBody>
      </p:sp>
      <p:sp>
        <p:nvSpPr>
          <p:cNvPr id="840" name="Google Shape;840;p126"/>
          <p:cNvSpPr txBox="1">
            <a:spLocks noGrp="1"/>
          </p:cNvSpPr>
          <p:nvPr>
            <p:ph type="body" idx="1"/>
          </p:nvPr>
        </p:nvSpPr>
        <p:spPr>
          <a:xfrm>
            <a:off x="428624" y="1981200"/>
            <a:ext cx="8410500" cy="45261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538CD5"/>
              </a:buClr>
              <a:buSzPts val="3200"/>
              <a:buChar char="•"/>
            </a:pPr>
            <a:r>
              <a:rPr lang="en" dirty="0">
                <a:solidFill>
                  <a:srgbClr val="538CD5"/>
                </a:solidFill>
              </a:rPr>
              <a:t>Milk</a:t>
            </a:r>
            <a:endParaRPr dirty="0"/>
          </a:p>
          <a:p>
            <a:pPr marL="342900" lvl="0" indent="-342900" algn="l" rtl="0">
              <a:spcBef>
                <a:spcPts val="640"/>
              </a:spcBef>
              <a:spcAft>
                <a:spcPts val="0"/>
              </a:spcAft>
              <a:buClr>
                <a:srgbClr val="76923C"/>
              </a:buClr>
              <a:buSzPts val="3200"/>
              <a:buChar char="•"/>
            </a:pPr>
            <a:r>
              <a:rPr lang="en" dirty="0">
                <a:solidFill>
                  <a:srgbClr val="76923C"/>
                </a:solidFill>
              </a:rPr>
              <a:t>Vegetables and/or Fruit </a:t>
            </a:r>
            <a:r>
              <a:rPr lang="en" sz="2800" dirty="0"/>
              <a:t>(</a:t>
            </a:r>
            <a:r>
              <a:rPr lang="en" sz="2800" i="1" dirty="0"/>
              <a:t>considered 1 component</a:t>
            </a:r>
            <a:r>
              <a:rPr lang="en" sz="2800" dirty="0"/>
              <a:t>)</a:t>
            </a:r>
            <a:r>
              <a:rPr lang="en" sz="2100" dirty="0"/>
              <a:t> </a:t>
            </a:r>
            <a:endParaRPr dirty="0"/>
          </a:p>
          <a:p>
            <a:pPr marL="342900" lvl="0" indent="-342900" algn="l" rtl="0">
              <a:spcBef>
                <a:spcPts val="640"/>
              </a:spcBef>
              <a:spcAft>
                <a:spcPts val="0"/>
              </a:spcAft>
              <a:buClr>
                <a:srgbClr val="974806"/>
              </a:buClr>
              <a:buSzPts val="3200"/>
              <a:buChar char="•"/>
            </a:pPr>
            <a:r>
              <a:rPr lang="en" dirty="0">
                <a:solidFill>
                  <a:srgbClr val="974806"/>
                </a:solidFill>
              </a:rPr>
              <a:t>Grains</a:t>
            </a:r>
            <a:endParaRPr dirty="0"/>
          </a:p>
          <a:p>
            <a:pPr marL="342900" lvl="0" indent="-342900" algn="l" rtl="0">
              <a:spcBef>
                <a:spcPts val="640"/>
              </a:spcBef>
              <a:spcAft>
                <a:spcPts val="0"/>
              </a:spcAft>
              <a:buClr>
                <a:srgbClr val="E36C09"/>
              </a:buClr>
              <a:buSzPts val="3200"/>
              <a:buChar char="•"/>
            </a:pPr>
            <a:r>
              <a:rPr lang="en" dirty="0">
                <a:solidFill>
                  <a:srgbClr val="E36C09"/>
                </a:solidFill>
              </a:rPr>
              <a:t>Meat/Meat Alternate</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44"/>
        <p:cNvGrpSpPr/>
        <p:nvPr/>
      </p:nvGrpSpPr>
      <p:grpSpPr>
        <a:xfrm>
          <a:off x="0" y="0"/>
          <a:ext cx="0" cy="0"/>
          <a:chOff x="0" y="0"/>
          <a:chExt cx="0" cy="0"/>
        </a:xfrm>
      </p:grpSpPr>
      <p:sp>
        <p:nvSpPr>
          <p:cNvPr id="845" name="Google Shape;845;p12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
              <a:t>Breakfast Components</a:t>
            </a:r>
            <a:endParaRPr dirty="0"/>
          </a:p>
        </p:txBody>
      </p:sp>
      <p:graphicFrame>
        <p:nvGraphicFramePr>
          <p:cNvPr id="846" name="Google Shape;846;p127"/>
          <p:cNvGraphicFramePr/>
          <p:nvPr>
            <p:extLst>
              <p:ext uri="{D42A27DB-BD31-4B8C-83A1-F6EECF244321}">
                <p14:modId xmlns:p14="http://schemas.microsoft.com/office/powerpoint/2010/main" val="2427051972"/>
              </p:ext>
            </p:extLst>
          </p:nvPr>
        </p:nvGraphicFramePr>
        <p:xfrm>
          <a:off x="1600200" y="1905000"/>
          <a:ext cx="6934200" cy="3200425"/>
        </p:xfrm>
        <a:graphic>
          <a:graphicData uri="http://schemas.openxmlformats.org/drawingml/2006/table">
            <a:tbl>
              <a:tblPr firstRow="1" bandRow="1">
                <a:noFill/>
                <a:tableStyleId>{75D24B71-6835-467B-B526-B1B891C62558}</a:tableStyleId>
              </a:tblPr>
              <a:tblGrid>
                <a:gridCol w="25146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tblGrid>
              <a:tr h="583775">
                <a:tc>
                  <a:txBody>
                    <a:bodyPr/>
                    <a:lstStyle/>
                    <a:p>
                      <a:pPr marL="0" marR="0" lvl="0" indent="0" algn="l" rtl="0">
                        <a:spcBef>
                          <a:spcPts val="0"/>
                        </a:spcBef>
                        <a:spcAft>
                          <a:spcPts val="0"/>
                        </a:spcAft>
                        <a:buNone/>
                      </a:pPr>
                      <a:r>
                        <a:rPr lang="en" sz="2000" u="none" strike="noStrike" cap="none"/>
                        <a:t>Component</a:t>
                      </a:r>
                      <a:endParaRPr sz="1500" dirty="0"/>
                    </a:p>
                  </a:txBody>
                  <a:tcPr marL="91450" marR="91450" marT="45725" marB="45725"/>
                </a:tc>
                <a:tc>
                  <a:txBody>
                    <a:bodyPr/>
                    <a:lstStyle/>
                    <a:p>
                      <a:pPr marL="0" marR="0" lvl="0" indent="0" algn="l" rtl="0">
                        <a:spcBef>
                          <a:spcPts val="0"/>
                        </a:spcBef>
                        <a:spcAft>
                          <a:spcPts val="0"/>
                        </a:spcAft>
                        <a:buNone/>
                      </a:pPr>
                      <a:r>
                        <a:rPr lang="en" sz="2000"/>
                        <a:t>Serving </a:t>
                      </a:r>
                      <a:endParaRPr sz="1500" dirty="0"/>
                    </a:p>
                  </a:txBody>
                  <a:tcPr marL="91450" marR="91450" marT="45725" marB="45725"/>
                </a:tc>
                <a:tc>
                  <a:txBody>
                    <a:bodyPr/>
                    <a:lstStyle/>
                    <a:p>
                      <a:pPr marL="0" marR="0" lvl="0" indent="0" algn="l" rtl="0">
                        <a:spcBef>
                          <a:spcPts val="0"/>
                        </a:spcBef>
                        <a:spcAft>
                          <a:spcPts val="0"/>
                        </a:spcAft>
                        <a:buNone/>
                      </a:pPr>
                      <a:r>
                        <a:rPr lang="en" sz="2000"/>
                        <a:t>Serve all three</a:t>
                      </a:r>
                      <a:endParaRPr sz="1500" dirty="0"/>
                    </a:p>
                  </a:txBody>
                  <a:tcPr marL="91450" marR="91450" marT="45725" marB="45725"/>
                </a:tc>
                <a:extLst>
                  <a:ext uri="{0D108BD9-81ED-4DB2-BD59-A6C34878D82A}">
                    <a16:rowId xmlns:a16="http://schemas.microsoft.com/office/drawing/2014/main" val="10000"/>
                  </a:ext>
                </a:extLst>
              </a:tr>
              <a:tr h="583775">
                <a:tc>
                  <a:txBody>
                    <a:bodyPr/>
                    <a:lstStyle/>
                    <a:p>
                      <a:pPr marL="0" marR="0" lvl="0" indent="0" algn="l" rtl="0">
                        <a:spcBef>
                          <a:spcPts val="0"/>
                        </a:spcBef>
                        <a:spcAft>
                          <a:spcPts val="0"/>
                        </a:spcAft>
                        <a:buNone/>
                      </a:pPr>
                      <a:r>
                        <a:rPr lang="en" sz="2000" dirty="0"/>
                        <a:t>Milk</a:t>
                      </a:r>
                      <a:endParaRPr sz="1500" dirty="0"/>
                    </a:p>
                  </a:txBody>
                  <a:tcPr marL="91450" marR="91450" marT="45725" marB="45725"/>
                </a:tc>
                <a:tc>
                  <a:txBody>
                    <a:bodyPr/>
                    <a:lstStyle/>
                    <a:p>
                      <a:pPr marL="0" marR="0" lvl="0" indent="0" algn="l" rtl="0">
                        <a:spcBef>
                          <a:spcPts val="0"/>
                        </a:spcBef>
                        <a:spcAft>
                          <a:spcPts val="0"/>
                        </a:spcAft>
                        <a:buNone/>
                      </a:pPr>
                      <a:r>
                        <a:rPr lang="en" sz="2000"/>
                        <a:t>1 Cup</a:t>
                      </a:r>
                      <a:endParaRPr sz="1500" dirty="0"/>
                    </a:p>
                  </a:txBody>
                  <a:tcPr marL="91450" marR="91450" marT="45725" marB="45725"/>
                </a:tc>
                <a:tc>
                  <a:txBody>
                    <a:bodyPr/>
                    <a:lstStyle/>
                    <a:p>
                      <a:pPr marL="0" marR="0" lvl="0" indent="0" algn="l" rtl="0">
                        <a:spcBef>
                          <a:spcPts val="0"/>
                        </a:spcBef>
                        <a:spcAft>
                          <a:spcPts val="0"/>
                        </a:spcAft>
                        <a:buNone/>
                      </a:pPr>
                      <a:r>
                        <a:rPr lang="en" sz="2000" dirty="0"/>
                        <a:t>Required</a:t>
                      </a:r>
                      <a:endParaRPr sz="1500" dirty="0"/>
                    </a:p>
                  </a:txBody>
                  <a:tcPr marL="91450" marR="91450" marT="45725" marB="45725"/>
                </a:tc>
                <a:extLst>
                  <a:ext uri="{0D108BD9-81ED-4DB2-BD59-A6C34878D82A}">
                    <a16:rowId xmlns:a16="http://schemas.microsoft.com/office/drawing/2014/main" val="10001"/>
                  </a:ext>
                </a:extLst>
              </a:tr>
              <a:tr h="583775">
                <a:tc>
                  <a:txBody>
                    <a:bodyPr/>
                    <a:lstStyle/>
                    <a:p>
                      <a:pPr marL="0" marR="0" lvl="0" indent="0" algn="l" rtl="0">
                        <a:spcBef>
                          <a:spcPts val="0"/>
                        </a:spcBef>
                        <a:spcAft>
                          <a:spcPts val="0"/>
                        </a:spcAft>
                        <a:buNone/>
                      </a:pPr>
                      <a:r>
                        <a:rPr lang="en" sz="2000"/>
                        <a:t>Vegetables or Fruit</a:t>
                      </a:r>
                      <a:endParaRPr sz="1500" dirty="0"/>
                    </a:p>
                  </a:txBody>
                  <a:tcPr marL="91450" marR="91450" marT="45725" marB="45725"/>
                </a:tc>
                <a:tc>
                  <a:txBody>
                    <a:bodyPr/>
                    <a:lstStyle/>
                    <a:p>
                      <a:pPr marL="0" marR="0" lvl="0" indent="0" algn="l" rtl="0">
                        <a:spcBef>
                          <a:spcPts val="0"/>
                        </a:spcBef>
                        <a:spcAft>
                          <a:spcPts val="0"/>
                        </a:spcAft>
                        <a:buNone/>
                      </a:pPr>
                      <a:r>
                        <a:rPr lang="en" sz="2000"/>
                        <a:t>½ Cup or 4 oz. Juice</a:t>
                      </a:r>
                      <a:endParaRPr sz="1500" dirty="0"/>
                    </a:p>
                  </a:txBody>
                  <a:tcPr marL="91450" marR="91450" marT="45725" marB="45725"/>
                </a:tc>
                <a:tc>
                  <a:txBody>
                    <a:bodyPr/>
                    <a:lstStyle/>
                    <a:p>
                      <a:pPr marL="0" marR="0" lvl="0" indent="0" algn="l" rtl="0">
                        <a:spcBef>
                          <a:spcPts val="0"/>
                        </a:spcBef>
                        <a:spcAft>
                          <a:spcPts val="0"/>
                        </a:spcAft>
                        <a:buNone/>
                      </a:pPr>
                      <a:r>
                        <a:rPr lang="en" sz="2000"/>
                        <a:t>Required</a:t>
                      </a:r>
                      <a:endParaRPr sz="1500" dirty="0"/>
                    </a:p>
                  </a:txBody>
                  <a:tcPr marL="91450" marR="91450" marT="45725" marB="45725"/>
                </a:tc>
                <a:extLst>
                  <a:ext uri="{0D108BD9-81ED-4DB2-BD59-A6C34878D82A}">
                    <a16:rowId xmlns:a16="http://schemas.microsoft.com/office/drawing/2014/main" val="10002"/>
                  </a:ext>
                </a:extLst>
              </a:tr>
              <a:tr h="583775">
                <a:tc>
                  <a:txBody>
                    <a:bodyPr/>
                    <a:lstStyle/>
                    <a:p>
                      <a:pPr marL="0" marR="0" lvl="0" indent="0" algn="l" rtl="0">
                        <a:spcBef>
                          <a:spcPts val="0"/>
                        </a:spcBef>
                        <a:spcAft>
                          <a:spcPts val="0"/>
                        </a:spcAft>
                        <a:buNone/>
                      </a:pPr>
                      <a:r>
                        <a:rPr lang="en" sz="2000"/>
                        <a:t>Grains</a:t>
                      </a:r>
                      <a:endParaRPr sz="1500" dirty="0"/>
                    </a:p>
                  </a:txBody>
                  <a:tcPr marL="91450" marR="91450" marT="45725" marB="45725"/>
                </a:tc>
                <a:tc>
                  <a:txBody>
                    <a:bodyPr/>
                    <a:lstStyle/>
                    <a:p>
                      <a:pPr marL="0" marR="0" lvl="0" indent="0" algn="l" rtl="0">
                        <a:spcBef>
                          <a:spcPts val="0"/>
                        </a:spcBef>
                        <a:spcAft>
                          <a:spcPts val="0"/>
                        </a:spcAft>
                        <a:buNone/>
                      </a:pPr>
                      <a:r>
                        <a:rPr lang="en" sz="2000"/>
                        <a:t>1 oz. Equivalent </a:t>
                      </a:r>
                      <a:endParaRPr sz="1500" dirty="0"/>
                    </a:p>
                  </a:txBody>
                  <a:tcPr marL="91450" marR="91450" marT="45725" marB="45725"/>
                </a:tc>
                <a:tc>
                  <a:txBody>
                    <a:bodyPr/>
                    <a:lstStyle/>
                    <a:p>
                      <a:pPr marL="0" marR="0" lvl="0" indent="0" algn="l" rtl="0">
                        <a:spcBef>
                          <a:spcPts val="0"/>
                        </a:spcBef>
                        <a:spcAft>
                          <a:spcPts val="0"/>
                        </a:spcAft>
                        <a:buNone/>
                      </a:pPr>
                      <a:r>
                        <a:rPr lang="en" sz="2000"/>
                        <a:t>Required</a:t>
                      </a:r>
                      <a:endParaRPr sz="1500" dirty="0"/>
                    </a:p>
                  </a:txBody>
                  <a:tcPr marL="91450" marR="91450" marT="45725" marB="45725"/>
                </a:tc>
                <a:extLst>
                  <a:ext uri="{0D108BD9-81ED-4DB2-BD59-A6C34878D82A}">
                    <a16:rowId xmlns:a16="http://schemas.microsoft.com/office/drawing/2014/main" val="10003"/>
                  </a:ext>
                </a:extLst>
              </a:tr>
              <a:tr h="865325">
                <a:tc>
                  <a:txBody>
                    <a:bodyPr/>
                    <a:lstStyle/>
                    <a:p>
                      <a:pPr marL="0" marR="0" lvl="0" indent="0" algn="l" rtl="0">
                        <a:spcBef>
                          <a:spcPts val="0"/>
                        </a:spcBef>
                        <a:spcAft>
                          <a:spcPts val="0"/>
                        </a:spcAft>
                        <a:buNone/>
                      </a:pPr>
                      <a:r>
                        <a:rPr lang="en" sz="2000" dirty="0">
                          <a:solidFill>
                            <a:srgbClr val="FF0000"/>
                          </a:solidFill>
                        </a:rPr>
                        <a:t>Meat/Meat Alternate</a:t>
                      </a:r>
                      <a:endParaRPr sz="1500" dirty="0">
                        <a:solidFill>
                          <a:srgbClr val="FF0000"/>
                        </a:solidFill>
                      </a:endParaRPr>
                    </a:p>
                  </a:txBody>
                  <a:tcPr marL="91450" marR="91450" marT="45725" marB="45725"/>
                </a:tc>
                <a:tc>
                  <a:txBody>
                    <a:bodyPr/>
                    <a:lstStyle/>
                    <a:p>
                      <a:pPr marL="0" marR="0" lvl="0" indent="0" algn="l" rtl="0">
                        <a:spcBef>
                          <a:spcPts val="0"/>
                        </a:spcBef>
                        <a:spcAft>
                          <a:spcPts val="0"/>
                        </a:spcAft>
                        <a:buNone/>
                      </a:pPr>
                      <a:r>
                        <a:rPr lang="en" sz="2000">
                          <a:solidFill>
                            <a:srgbClr val="FF0000"/>
                          </a:solidFill>
                        </a:rPr>
                        <a:t>1 oz. Equivalent </a:t>
                      </a:r>
                      <a:endParaRPr sz="1500" dirty="0">
                        <a:solidFill>
                          <a:srgbClr val="FF0000"/>
                        </a:solidFill>
                      </a:endParaRPr>
                    </a:p>
                  </a:txBody>
                  <a:tcPr marL="91450" marR="91450" marT="45725" marB="45725"/>
                </a:tc>
                <a:tc>
                  <a:txBody>
                    <a:bodyPr/>
                    <a:lstStyle/>
                    <a:p>
                      <a:pPr marL="0" marR="0" lvl="0" indent="0" algn="l" rtl="0">
                        <a:spcBef>
                          <a:spcPts val="0"/>
                        </a:spcBef>
                        <a:spcAft>
                          <a:spcPts val="0"/>
                        </a:spcAft>
                        <a:buNone/>
                      </a:pPr>
                      <a:r>
                        <a:rPr lang="en" sz="2000" dirty="0">
                          <a:solidFill>
                            <a:srgbClr val="FF0000"/>
                          </a:solidFill>
                        </a:rPr>
                        <a:t>Optional</a:t>
                      </a:r>
                      <a:endParaRPr sz="1500" dirty="0">
                        <a:solidFill>
                          <a:srgbClr val="FF0000"/>
                        </a:solidFill>
                      </a:endParaRPr>
                    </a:p>
                  </a:txBody>
                  <a:tcPr marL="91450" marR="91450" marT="45725" marB="45725"/>
                </a:tc>
                <a:extLst>
                  <a:ext uri="{0D108BD9-81ED-4DB2-BD59-A6C34878D82A}">
                    <a16:rowId xmlns:a16="http://schemas.microsoft.com/office/drawing/2014/main" val="10004"/>
                  </a:ext>
                </a:extLst>
              </a:tr>
            </a:tbl>
          </a:graphicData>
        </a:graphic>
      </p:graphicFrame>
      <p:sp>
        <p:nvSpPr>
          <p:cNvPr id="847" name="Google Shape;847;p127"/>
          <p:cNvSpPr/>
          <p:nvPr/>
        </p:nvSpPr>
        <p:spPr>
          <a:xfrm rot="-1156034">
            <a:off x="36338" y="2732933"/>
            <a:ext cx="1600123" cy="954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dirty="0"/>
          </a:p>
        </p:txBody>
      </p:sp>
      <p:pic>
        <p:nvPicPr>
          <p:cNvPr id="848" name="Google Shape;848;p127" descr="Image result for Breakfast"/>
          <p:cNvPicPr preferRelativeResize="0"/>
          <p:nvPr/>
        </p:nvPicPr>
        <p:blipFill rotWithShape="1">
          <a:blip r:embed="rId3">
            <a:alphaModFix/>
          </a:blip>
          <a:srcRect/>
          <a:stretch/>
        </p:blipFill>
        <p:spPr>
          <a:xfrm>
            <a:off x="228600" y="5165322"/>
            <a:ext cx="2149079" cy="1589102"/>
          </a:xfrm>
          <a:prstGeom prst="rect">
            <a:avLst/>
          </a:prstGeom>
          <a:noFill/>
          <a:ln>
            <a:noFill/>
          </a:ln>
        </p:spPr>
      </p:pic>
      <p:sp>
        <p:nvSpPr>
          <p:cNvPr id="2" name="TextBox 1">
            <a:extLst>
              <a:ext uri="{FF2B5EF4-FFF2-40B4-BE49-F238E27FC236}">
                <a16:creationId xmlns:a16="http://schemas.microsoft.com/office/drawing/2014/main" id="{E09BB43F-93B9-4A93-9373-7A13682E8ADC}"/>
              </a:ext>
            </a:extLst>
          </p:cNvPr>
          <p:cNvSpPr txBox="1"/>
          <p:nvPr/>
        </p:nvSpPr>
        <p:spPr>
          <a:xfrm>
            <a:off x="0" y="2495649"/>
            <a:ext cx="1600200" cy="738664"/>
          </a:xfrm>
          <a:prstGeom prst="rect">
            <a:avLst/>
          </a:prstGeom>
          <a:noFill/>
        </p:spPr>
        <p:txBody>
          <a:bodyPr wrap="square" rtlCol="0">
            <a:spAutoFit/>
          </a:bodyPr>
          <a:lstStyle/>
          <a:p>
            <a:r>
              <a:rPr lang="en-US" dirty="0"/>
              <a:t>A child must take three of these components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79"/>
        <p:cNvGrpSpPr/>
        <p:nvPr/>
      </p:nvGrpSpPr>
      <p:grpSpPr>
        <a:xfrm>
          <a:off x="0" y="0"/>
          <a:ext cx="0" cy="0"/>
          <a:chOff x="0" y="0"/>
          <a:chExt cx="0" cy="0"/>
        </a:xfrm>
      </p:grpSpPr>
      <p:sp>
        <p:nvSpPr>
          <p:cNvPr id="880" name="Google Shape;880;p13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959"/>
              <a:buFont typeface="Calibri"/>
              <a:buNone/>
            </a:pPr>
            <a:r>
              <a:rPr lang="en" sz="3959" dirty="0"/>
              <a:t>Offer Vs Serve at Breakfast? </a:t>
            </a:r>
            <a:endParaRPr dirty="0"/>
          </a:p>
        </p:txBody>
      </p:sp>
      <p:sp>
        <p:nvSpPr>
          <p:cNvPr id="881" name="Google Shape;881;p132"/>
          <p:cNvSpPr txBox="1">
            <a:spLocks noGrp="1"/>
          </p:cNvSpPr>
          <p:nvPr>
            <p:ph type="body" idx="1"/>
          </p:nvPr>
        </p:nvSpPr>
        <p:spPr>
          <a:xfrm>
            <a:off x="-1" y="1676398"/>
            <a:ext cx="8018585" cy="50292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Clr>
                <a:schemeClr val="dk1"/>
              </a:buClr>
              <a:buSzPts val="2812"/>
              <a:buNone/>
            </a:pPr>
            <a:r>
              <a:rPr lang="en" sz="2812" dirty="0"/>
              <a:t>Offer 4 food Items, </a:t>
            </a:r>
          </a:p>
          <a:p>
            <a:pPr marL="0" lvl="0" indent="0" algn="l" rtl="0">
              <a:lnSpc>
                <a:spcPct val="80000"/>
              </a:lnSpc>
              <a:spcBef>
                <a:spcPts val="0"/>
              </a:spcBef>
              <a:spcAft>
                <a:spcPts val="0"/>
              </a:spcAft>
              <a:buClr>
                <a:schemeClr val="dk1"/>
              </a:buClr>
              <a:buSzPts val="2812"/>
              <a:buNone/>
            </a:pPr>
            <a:r>
              <a:rPr lang="en" sz="2812" dirty="0"/>
              <a:t>1 </a:t>
            </a:r>
            <a:r>
              <a:rPr lang="en-US" sz="2812" dirty="0"/>
              <a:t>Item </a:t>
            </a:r>
            <a:r>
              <a:rPr lang="en" sz="2812" dirty="0"/>
              <a:t>from each </a:t>
            </a:r>
          </a:p>
          <a:p>
            <a:pPr marL="0" lvl="0" indent="0" algn="l" rtl="0">
              <a:lnSpc>
                <a:spcPct val="80000"/>
              </a:lnSpc>
              <a:spcBef>
                <a:spcPts val="0"/>
              </a:spcBef>
              <a:spcAft>
                <a:spcPts val="0"/>
              </a:spcAft>
              <a:buClr>
                <a:schemeClr val="dk1"/>
              </a:buClr>
              <a:buSzPts val="2812"/>
              <a:buNone/>
            </a:pPr>
            <a:r>
              <a:rPr lang="en-US" sz="2812" dirty="0"/>
              <a:t>C</a:t>
            </a:r>
            <a:r>
              <a:rPr lang="en" sz="2812" dirty="0"/>
              <a:t>omponent</a:t>
            </a:r>
            <a:br>
              <a:rPr lang="en" sz="3187" dirty="0"/>
            </a:br>
            <a:endParaRPr sz="2000" dirty="0"/>
          </a:p>
          <a:p>
            <a:pPr marL="342900" lvl="0" indent="-342900" algn="l" rtl="0">
              <a:lnSpc>
                <a:spcPct val="80000"/>
              </a:lnSpc>
              <a:spcBef>
                <a:spcPts val="475"/>
              </a:spcBef>
              <a:spcAft>
                <a:spcPts val="0"/>
              </a:spcAft>
              <a:buClr>
                <a:schemeClr val="dk1"/>
              </a:buClr>
              <a:buSzPts val="2375"/>
              <a:buChar char="•"/>
            </a:pPr>
            <a:r>
              <a:rPr lang="en" sz="2375" dirty="0"/>
              <a:t>Milk </a:t>
            </a:r>
            <a:endParaRPr dirty="0"/>
          </a:p>
          <a:p>
            <a:pPr marL="342900" lvl="0" indent="-342900" algn="l" rtl="0">
              <a:lnSpc>
                <a:spcPct val="80000"/>
              </a:lnSpc>
              <a:spcBef>
                <a:spcPts val="475"/>
              </a:spcBef>
              <a:spcAft>
                <a:spcPts val="0"/>
              </a:spcAft>
              <a:buClr>
                <a:schemeClr val="dk1"/>
              </a:buClr>
              <a:buSzPts val="2375"/>
              <a:buChar char="•"/>
            </a:pPr>
            <a:r>
              <a:rPr lang="en" sz="2375" dirty="0"/>
              <a:t>Fruit</a:t>
            </a:r>
            <a:endParaRPr dirty="0"/>
          </a:p>
          <a:p>
            <a:pPr marL="342900" lvl="0" indent="-342900" algn="l" rtl="0">
              <a:lnSpc>
                <a:spcPct val="80000"/>
              </a:lnSpc>
              <a:spcBef>
                <a:spcPts val="475"/>
              </a:spcBef>
              <a:spcAft>
                <a:spcPts val="0"/>
              </a:spcAft>
              <a:buClr>
                <a:schemeClr val="dk1"/>
              </a:buClr>
              <a:buSzPts val="2375"/>
              <a:buChar char="•"/>
            </a:pPr>
            <a:r>
              <a:rPr lang="en" sz="2375" dirty="0"/>
              <a:t>Grains</a:t>
            </a:r>
            <a:endParaRPr dirty="0"/>
          </a:p>
          <a:p>
            <a:pPr marL="342900" lvl="0" indent="-342900" algn="l" rtl="0">
              <a:lnSpc>
                <a:spcPct val="80000"/>
              </a:lnSpc>
              <a:spcBef>
                <a:spcPts val="475"/>
              </a:spcBef>
              <a:spcAft>
                <a:spcPts val="0"/>
              </a:spcAft>
              <a:buClr>
                <a:schemeClr val="dk1"/>
              </a:buClr>
              <a:buSzPts val="2375"/>
              <a:buChar char="•"/>
            </a:pPr>
            <a:r>
              <a:rPr lang="en" sz="2375" dirty="0">
                <a:solidFill>
                  <a:srgbClr val="FF0000"/>
                </a:solidFill>
              </a:rPr>
              <a:t>Meat/Meat Alternate </a:t>
            </a:r>
            <a:br>
              <a:rPr lang="en" sz="2000" dirty="0"/>
            </a:br>
            <a:endParaRPr sz="2000" dirty="0"/>
          </a:p>
          <a:p>
            <a:pPr marL="0" lvl="0" indent="0" algn="l" rtl="0">
              <a:lnSpc>
                <a:spcPct val="80000"/>
              </a:lnSpc>
              <a:spcBef>
                <a:spcPts val="475"/>
              </a:spcBef>
              <a:spcAft>
                <a:spcPts val="0"/>
              </a:spcAft>
              <a:buClr>
                <a:schemeClr val="dk1"/>
              </a:buClr>
              <a:buSzPts val="2000"/>
              <a:buNone/>
            </a:pPr>
            <a:endParaRPr lang="en" sz="2375" dirty="0"/>
          </a:p>
          <a:p>
            <a:pPr marL="0" lvl="0" indent="0" algn="l" rtl="0">
              <a:lnSpc>
                <a:spcPct val="80000"/>
              </a:lnSpc>
              <a:spcBef>
                <a:spcPts val="475"/>
              </a:spcBef>
              <a:spcAft>
                <a:spcPts val="0"/>
              </a:spcAft>
              <a:buClr>
                <a:schemeClr val="dk1"/>
              </a:buClr>
              <a:buSzPts val="2000"/>
              <a:buNone/>
            </a:pPr>
            <a:endParaRPr lang="en" sz="2375" dirty="0"/>
          </a:p>
          <a:p>
            <a:pPr marL="0" lvl="0" indent="0" algn="l" rtl="0">
              <a:lnSpc>
                <a:spcPct val="80000"/>
              </a:lnSpc>
              <a:spcBef>
                <a:spcPts val="400"/>
              </a:spcBef>
              <a:spcAft>
                <a:spcPts val="0"/>
              </a:spcAft>
              <a:buClr>
                <a:schemeClr val="dk1"/>
              </a:buClr>
              <a:buSzPts val="2000"/>
              <a:buNone/>
            </a:pPr>
            <a:r>
              <a:rPr lang="en" sz="2375" dirty="0"/>
              <a:t>A child must take at </a:t>
            </a:r>
            <a:r>
              <a:rPr lang="en" sz="2375" u="sng" dirty="0"/>
              <a:t>least 3 different food items </a:t>
            </a:r>
            <a:r>
              <a:rPr lang="en" sz="2375" dirty="0"/>
              <a:t>out of the 4 food items offered, with the option to take all 4. </a:t>
            </a:r>
            <a:endParaRPr sz="2375" dirty="0"/>
          </a:p>
        </p:txBody>
      </p:sp>
      <p:pic>
        <p:nvPicPr>
          <p:cNvPr id="882" name="Google Shape;882;p132"/>
          <p:cNvPicPr preferRelativeResize="0"/>
          <p:nvPr/>
        </p:nvPicPr>
        <p:blipFill rotWithShape="1">
          <a:blip r:embed="rId3">
            <a:alphaModFix/>
          </a:blip>
          <a:srcRect r="678"/>
          <a:stretch/>
        </p:blipFill>
        <p:spPr>
          <a:xfrm>
            <a:off x="3547402" y="1676398"/>
            <a:ext cx="5596598" cy="373391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86"/>
        <p:cNvGrpSpPr/>
        <p:nvPr/>
      </p:nvGrpSpPr>
      <p:grpSpPr>
        <a:xfrm>
          <a:off x="0" y="0"/>
          <a:ext cx="0" cy="0"/>
          <a:chOff x="0" y="0"/>
          <a:chExt cx="0" cy="0"/>
        </a:xfrm>
      </p:grpSpPr>
      <p:sp>
        <p:nvSpPr>
          <p:cNvPr id="887" name="Google Shape;887;p1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US" dirty="0"/>
              <a:t>OVS at Breakfast</a:t>
            </a:r>
            <a:endParaRPr dirty="0"/>
          </a:p>
        </p:txBody>
      </p:sp>
      <p:pic>
        <p:nvPicPr>
          <p:cNvPr id="888" name="Google Shape;888;p133"/>
          <p:cNvPicPr preferRelativeResize="0">
            <a:picLocks noGrp="1"/>
          </p:cNvPicPr>
          <p:nvPr>
            <p:ph type="body" idx="1"/>
          </p:nvPr>
        </p:nvPicPr>
        <p:blipFill rotWithShape="1">
          <a:blip r:embed="rId3">
            <a:alphaModFix/>
          </a:blip>
          <a:srcRect/>
          <a:stretch/>
        </p:blipFill>
        <p:spPr>
          <a:xfrm>
            <a:off x="0" y="3097237"/>
            <a:ext cx="8693400" cy="1828800"/>
          </a:xfrm>
          <a:prstGeom prst="rect">
            <a:avLst/>
          </a:prstGeom>
          <a:noFill/>
          <a:ln>
            <a:noFill/>
          </a:ln>
        </p:spPr>
      </p:pic>
      <p:sp>
        <p:nvSpPr>
          <p:cNvPr id="2" name="TextBox 1">
            <a:extLst>
              <a:ext uri="{FF2B5EF4-FFF2-40B4-BE49-F238E27FC236}">
                <a16:creationId xmlns:a16="http://schemas.microsoft.com/office/drawing/2014/main" id="{6626B352-4ABB-4163-9BE9-30EE179BCA76}"/>
              </a:ext>
            </a:extLst>
          </p:cNvPr>
          <p:cNvSpPr txBox="1"/>
          <p:nvPr/>
        </p:nvSpPr>
        <p:spPr>
          <a:xfrm>
            <a:off x="337625" y="1800666"/>
            <a:ext cx="8355775" cy="954107"/>
          </a:xfrm>
          <a:prstGeom prst="rect">
            <a:avLst/>
          </a:prstGeom>
          <a:noFill/>
        </p:spPr>
        <p:txBody>
          <a:bodyPr wrap="square" rtlCol="0">
            <a:spAutoFit/>
          </a:bodyPr>
          <a:lstStyle/>
          <a:p>
            <a:pPr lvl="0"/>
            <a:r>
              <a:rPr lang="en-US" sz="2800" dirty="0">
                <a:solidFill>
                  <a:schemeClr val="dk1"/>
                </a:solidFill>
                <a:latin typeface="Calibri"/>
                <a:ea typeface="Calibri"/>
                <a:cs typeface="Calibri"/>
                <a:sym typeface="Calibri"/>
              </a:rPr>
              <a:t>A child must take at least 3 food items out of the 4 food items offered.</a:t>
            </a:r>
            <a:endParaRPr lang="en-US" sz="2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99"/>
        <p:cNvGrpSpPr/>
        <p:nvPr/>
      </p:nvGrpSpPr>
      <p:grpSpPr>
        <a:xfrm>
          <a:off x="0" y="0"/>
          <a:ext cx="0" cy="0"/>
          <a:chOff x="0" y="0"/>
          <a:chExt cx="0" cy="0"/>
        </a:xfrm>
      </p:grpSpPr>
      <p:sp>
        <p:nvSpPr>
          <p:cNvPr id="900" name="Google Shape;900;p13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
              <a:t>Lunch/Supper Components</a:t>
            </a:r>
            <a:endParaRPr dirty="0"/>
          </a:p>
        </p:txBody>
      </p:sp>
      <p:graphicFrame>
        <p:nvGraphicFramePr>
          <p:cNvPr id="901" name="Google Shape;901;p135"/>
          <p:cNvGraphicFramePr/>
          <p:nvPr>
            <p:extLst>
              <p:ext uri="{D42A27DB-BD31-4B8C-83A1-F6EECF244321}">
                <p14:modId xmlns:p14="http://schemas.microsoft.com/office/powerpoint/2010/main" val="117576031"/>
              </p:ext>
            </p:extLst>
          </p:nvPr>
        </p:nvGraphicFramePr>
        <p:xfrm>
          <a:off x="428625" y="1981200"/>
          <a:ext cx="8229600" cy="2895650"/>
        </p:xfrm>
        <a:graphic>
          <a:graphicData uri="http://schemas.openxmlformats.org/drawingml/2006/table">
            <a:tbl>
              <a:tblPr firstRow="1" bandRow="1">
                <a:noFill/>
                <a:tableStyleId>{75D24B71-6835-467B-B526-B1B891C62558}</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25">
                <a:tc>
                  <a:txBody>
                    <a:bodyPr/>
                    <a:lstStyle/>
                    <a:p>
                      <a:pPr marL="0" marR="0" lvl="0" indent="0" algn="l" rtl="0">
                        <a:spcBef>
                          <a:spcPts val="0"/>
                        </a:spcBef>
                        <a:spcAft>
                          <a:spcPts val="0"/>
                        </a:spcAft>
                        <a:buNone/>
                      </a:pPr>
                      <a:r>
                        <a:rPr lang="en" sz="2000"/>
                        <a:t>Component </a:t>
                      </a:r>
                      <a:endParaRPr sz="1500" dirty="0"/>
                    </a:p>
                  </a:txBody>
                  <a:tcPr marL="91450" marR="91450" marT="45725" marB="45725"/>
                </a:tc>
                <a:tc>
                  <a:txBody>
                    <a:bodyPr/>
                    <a:lstStyle/>
                    <a:p>
                      <a:pPr marL="0" marR="0" lvl="0" indent="0" algn="l" rtl="0">
                        <a:spcBef>
                          <a:spcPts val="0"/>
                        </a:spcBef>
                        <a:spcAft>
                          <a:spcPts val="0"/>
                        </a:spcAft>
                        <a:buNone/>
                      </a:pPr>
                      <a:r>
                        <a:rPr lang="en" sz="2000"/>
                        <a:t>Serving</a:t>
                      </a:r>
                      <a:endParaRPr sz="1500" dirty="0"/>
                    </a:p>
                  </a:txBody>
                  <a:tcPr marL="91450" marR="91450" marT="45725" marB="45725"/>
                </a:tc>
                <a:tc>
                  <a:txBody>
                    <a:bodyPr/>
                    <a:lstStyle/>
                    <a:p>
                      <a:pPr marL="0" marR="0" lvl="0" indent="0" algn="l" rtl="0">
                        <a:spcBef>
                          <a:spcPts val="0"/>
                        </a:spcBef>
                        <a:spcAft>
                          <a:spcPts val="0"/>
                        </a:spcAft>
                        <a:buNone/>
                      </a:pPr>
                      <a:r>
                        <a:rPr lang="en" sz="2000"/>
                        <a:t>Serve all 5 items </a:t>
                      </a:r>
                      <a:endParaRPr sz="1500" dirty="0"/>
                    </a:p>
                  </a:txBody>
                  <a:tcPr marL="91450" marR="91450" marT="45725" marB="45725"/>
                </a:tc>
                <a:extLst>
                  <a:ext uri="{0D108BD9-81ED-4DB2-BD59-A6C34878D82A}">
                    <a16:rowId xmlns:a16="http://schemas.microsoft.com/office/drawing/2014/main" val="10000"/>
                  </a:ext>
                </a:extLst>
              </a:tr>
              <a:tr h="370825">
                <a:tc>
                  <a:txBody>
                    <a:bodyPr/>
                    <a:lstStyle/>
                    <a:p>
                      <a:pPr marL="0" marR="0" lvl="0" indent="0" algn="l" rtl="0">
                        <a:spcBef>
                          <a:spcPts val="0"/>
                        </a:spcBef>
                        <a:spcAft>
                          <a:spcPts val="0"/>
                        </a:spcAft>
                        <a:buNone/>
                      </a:pPr>
                      <a:r>
                        <a:rPr lang="en" sz="2000"/>
                        <a:t>Milk</a:t>
                      </a:r>
                      <a:endParaRPr sz="1500" dirty="0"/>
                    </a:p>
                  </a:txBody>
                  <a:tcPr marL="91450" marR="91450" marT="45725" marB="45725"/>
                </a:tc>
                <a:tc>
                  <a:txBody>
                    <a:bodyPr/>
                    <a:lstStyle/>
                    <a:p>
                      <a:pPr marL="0" marR="0" lvl="0" indent="0" algn="l" rtl="0">
                        <a:spcBef>
                          <a:spcPts val="0"/>
                        </a:spcBef>
                        <a:spcAft>
                          <a:spcPts val="0"/>
                        </a:spcAft>
                        <a:buNone/>
                      </a:pPr>
                      <a:r>
                        <a:rPr lang="en" sz="2000"/>
                        <a:t>1 Cup</a:t>
                      </a:r>
                      <a:endParaRPr sz="1500" dirty="0"/>
                    </a:p>
                  </a:txBody>
                  <a:tcPr marL="91450" marR="91450" marT="45725" marB="45725"/>
                </a:tc>
                <a:tc>
                  <a:txBody>
                    <a:bodyPr/>
                    <a:lstStyle/>
                    <a:p>
                      <a:pPr marL="0" marR="0" lvl="0" indent="0" algn="l" rtl="0">
                        <a:spcBef>
                          <a:spcPts val="0"/>
                        </a:spcBef>
                        <a:spcAft>
                          <a:spcPts val="0"/>
                        </a:spcAft>
                        <a:buNone/>
                      </a:pPr>
                      <a:r>
                        <a:rPr lang="en" sz="2000"/>
                        <a:t>1 item required</a:t>
                      </a:r>
                      <a:endParaRPr sz="1500" dirty="0"/>
                    </a:p>
                  </a:txBody>
                  <a:tcPr marL="91450" marR="91450" marT="45725" marB="45725"/>
                </a:tc>
                <a:extLst>
                  <a:ext uri="{0D108BD9-81ED-4DB2-BD59-A6C34878D82A}">
                    <a16:rowId xmlns:a16="http://schemas.microsoft.com/office/drawing/2014/main" val="10001"/>
                  </a:ext>
                </a:extLst>
              </a:tr>
              <a:tr h="370825">
                <a:tc>
                  <a:txBody>
                    <a:bodyPr/>
                    <a:lstStyle/>
                    <a:p>
                      <a:pPr marL="0" marR="0" lvl="0" indent="0" algn="l" rtl="0">
                        <a:spcBef>
                          <a:spcPts val="0"/>
                        </a:spcBef>
                        <a:spcAft>
                          <a:spcPts val="0"/>
                        </a:spcAft>
                        <a:buNone/>
                      </a:pPr>
                      <a:r>
                        <a:rPr lang="en" sz="2000"/>
                        <a:t>Grain</a:t>
                      </a:r>
                      <a:endParaRPr sz="1500" dirty="0"/>
                    </a:p>
                  </a:txBody>
                  <a:tcPr marL="91450" marR="91450" marT="45725" marB="45725"/>
                </a:tc>
                <a:tc>
                  <a:txBody>
                    <a:bodyPr/>
                    <a:lstStyle/>
                    <a:p>
                      <a:pPr marL="0" marR="0" lvl="0" indent="0" algn="l" rtl="0">
                        <a:spcBef>
                          <a:spcPts val="0"/>
                        </a:spcBef>
                        <a:spcAft>
                          <a:spcPts val="0"/>
                        </a:spcAft>
                        <a:buNone/>
                      </a:pPr>
                      <a:r>
                        <a:rPr lang="en" sz="2000"/>
                        <a:t>1 oz. equivalent </a:t>
                      </a:r>
                      <a:endParaRPr sz="1500" dirty="0"/>
                    </a:p>
                  </a:txBody>
                  <a:tcPr marL="91450" marR="91450" marT="45725" marB="45725"/>
                </a:tc>
                <a:tc>
                  <a:txBody>
                    <a:bodyPr/>
                    <a:lstStyle/>
                    <a:p>
                      <a:pPr marL="0" marR="0" lvl="0" indent="0" algn="l" rtl="0">
                        <a:spcBef>
                          <a:spcPts val="0"/>
                        </a:spcBef>
                        <a:spcAft>
                          <a:spcPts val="0"/>
                        </a:spcAft>
                        <a:buNone/>
                      </a:pPr>
                      <a:r>
                        <a:rPr lang="en" sz="2000"/>
                        <a:t>1 item required</a:t>
                      </a:r>
                      <a:endParaRPr sz="1500" dirty="0"/>
                    </a:p>
                  </a:txBody>
                  <a:tcPr marL="91450" marR="91450" marT="45725" marB="45725"/>
                </a:tc>
                <a:extLst>
                  <a:ext uri="{0D108BD9-81ED-4DB2-BD59-A6C34878D82A}">
                    <a16:rowId xmlns:a16="http://schemas.microsoft.com/office/drawing/2014/main" val="10002"/>
                  </a:ext>
                </a:extLst>
              </a:tr>
              <a:tr h="370825">
                <a:tc>
                  <a:txBody>
                    <a:bodyPr/>
                    <a:lstStyle/>
                    <a:p>
                      <a:pPr marL="0" marR="0" lvl="0" indent="0" algn="l" rtl="0">
                        <a:spcBef>
                          <a:spcPts val="0"/>
                        </a:spcBef>
                        <a:spcAft>
                          <a:spcPts val="0"/>
                        </a:spcAft>
                        <a:buNone/>
                      </a:pPr>
                      <a:r>
                        <a:rPr lang="en" sz="2000"/>
                        <a:t>Meat/Meat Alternate</a:t>
                      </a:r>
                      <a:endParaRPr sz="1500" dirty="0"/>
                    </a:p>
                  </a:txBody>
                  <a:tcPr marL="91450" marR="91450" marT="45725" marB="45725"/>
                </a:tc>
                <a:tc>
                  <a:txBody>
                    <a:bodyPr/>
                    <a:lstStyle/>
                    <a:p>
                      <a:pPr marL="0" marR="0" lvl="0" indent="0" algn="l" rtl="0">
                        <a:spcBef>
                          <a:spcPts val="0"/>
                        </a:spcBef>
                        <a:spcAft>
                          <a:spcPts val="0"/>
                        </a:spcAft>
                        <a:buNone/>
                      </a:pPr>
                      <a:r>
                        <a:rPr lang="en" sz="2000" b="1" dirty="0"/>
                        <a:t>2 oz</a:t>
                      </a:r>
                      <a:r>
                        <a:rPr lang="en" sz="2000" dirty="0"/>
                        <a:t>. equivalent </a:t>
                      </a:r>
                      <a:endParaRPr sz="1500" dirty="0"/>
                    </a:p>
                  </a:txBody>
                  <a:tcPr marL="91450" marR="91450" marT="45725" marB="45725"/>
                </a:tc>
                <a:tc>
                  <a:txBody>
                    <a:bodyPr/>
                    <a:lstStyle/>
                    <a:p>
                      <a:pPr marL="0" marR="0" lvl="0" indent="0" algn="l" rtl="0">
                        <a:spcBef>
                          <a:spcPts val="0"/>
                        </a:spcBef>
                        <a:spcAft>
                          <a:spcPts val="0"/>
                        </a:spcAft>
                        <a:buNone/>
                      </a:pPr>
                      <a:r>
                        <a:rPr lang="en" sz="2000"/>
                        <a:t>1 item required</a:t>
                      </a:r>
                      <a:endParaRPr sz="1500" dirty="0"/>
                    </a:p>
                  </a:txBody>
                  <a:tcPr marL="91450" marR="91450" marT="45725" marB="45725"/>
                </a:tc>
                <a:extLst>
                  <a:ext uri="{0D108BD9-81ED-4DB2-BD59-A6C34878D82A}">
                    <a16:rowId xmlns:a16="http://schemas.microsoft.com/office/drawing/2014/main" val="10003"/>
                  </a:ext>
                </a:extLst>
              </a:tr>
              <a:tr h="370825">
                <a:tc>
                  <a:txBody>
                    <a:bodyPr/>
                    <a:lstStyle/>
                    <a:p>
                      <a:pPr marL="0" marR="0" lvl="0" indent="0" algn="l" rtl="0">
                        <a:spcBef>
                          <a:spcPts val="0"/>
                        </a:spcBef>
                        <a:spcAft>
                          <a:spcPts val="0"/>
                        </a:spcAft>
                        <a:buNone/>
                      </a:pPr>
                      <a:r>
                        <a:rPr lang="en" sz="2000" dirty="0"/>
                        <a:t>Vegetable/Fruit </a:t>
                      </a:r>
                      <a:endParaRPr sz="1500" dirty="0"/>
                    </a:p>
                  </a:txBody>
                  <a:tcPr marL="91450" marR="91450" marT="45725" marB="45725"/>
                </a:tc>
                <a:tc>
                  <a:txBody>
                    <a:bodyPr/>
                    <a:lstStyle/>
                    <a:p>
                      <a:pPr marL="0" marR="0" lvl="0" indent="0" algn="l" rtl="0">
                        <a:spcBef>
                          <a:spcPts val="0"/>
                        </a:spcBef>
                        <a:spcAft>
                          <a:spcPts val="0"/>
                        </a:spcAft>
                        <a:buNone/>
                      </a:pPr>
                      <a:r>
                        <a:rPr lang="en" sz="2000" dirty="0"/>
                        <a:t>¾ Cup total, </a:t>
                      </a:r>
                      <a:r>
                        <a:rPr lang="en" sz="2000" b="1" dirty="0"/>
                        <a:t>2 different </a:t>
                      </a:r>
                      <a:r>
                        <a:rPr lang="en" sz="2000" dirty="0"/>
                        <a:t>Items </a:t>
                      </a:r>
                      <a:endParaRPr sz="1500" dirty="0"/>
                    </a:p>
                  </a:txBody>
                  <a:tcPr marL="91450" marR="91450" marT="45725" marB="45725"/>
                </a:tc>
                <a:tc>
                  <a:txBody>
                    <a:bodyPr/>
                    <a:lstStyle/>
                    <a:p>
                      <a:pPr marL="0" marR="0" lvl="0" indent="0" algn="l" rtl="0">
                        <a:spcBef>
                          <a:spcPts val="0"/>
                        </a:spcBef>
                        <a:spcAft>
                          <a:spcPts val="0"/>
                        </a:spcAft>
                        <a:buNone/>
                      </a:pPr>
                      <a:r>
                        <a:rPr lang="en" sz="2000" b="1" dirty="0"/>
                        <a:t>2 items </a:t>
                      </a:r>
                      <a:r>
                        <a:rPr lang="en" sz="2000" dirty="0"/>
                        <a:t>required, items must total ¾ cup, and can be no less than 1/8 cup per item </a:t>
                      </a:r>
                      <a:endParaRPr sz="1500" dirty="0"/>
                    </a:p>
                  </a:txBody>
                  <a:tcPr marL="91450" marR="91450" marT="45725" marB="45725"/>
                </a:tc>
                <a:extLst>
                  <a:ext uri="{0D108BD9-81ED-4DB2-BD59-A6C34878D82A}">
                    <a16:rowId xmlns:a16="http://schemas.microsoft.com/office/drawing/2014/main" val="10004"/>
                  </a:ext>
                </a:extLst>
              </a:tr>
            </a:tbl>
          </a:graphicData>
        </a:graphic>
      </p:graphicFrame>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hild Nutrition template Presentation1">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hild Nutrition template Presentation1">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7094</TotalTime>
  <Words>1766</Words>
  <Application>Microsoft Office PowerPoint</Application>
  <PresentationFormat>On-screen Show (4:3)</PresentationFormat>
  <Paragraphs>230</Paragraphs>
  <Slides>27</Slides>
  <Notes>27</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27</vt:i4>
      </vt:variant>
    </vt:vector>
  </HeadingPairs>
  <TitlesOfParts>
    <vt:vector size="32" baseType="lpstr">
      <vt:lpstr>Arial</vt:lpstr>
      <vt:lpstr>Calibri</vt:lpstr>
      <vt:lpstr>Simple Light</vt:lpstr>
      <vt:lpstr>2_Child Nutrition template Presentation1</vt:lpstr>
      <vt:lpstr>2_Child Nutrition template Presentation1</vt:lpstr>
      <vt:lpstr>Summer Food Service Program Staff and Volunteer Training </vt:lpstr>
      <vt:lpstr>Agenda </vt:lpstr>
      <vt:lpstr>Daily Tic Sheet </vt:lpstr>
      <vt:lpstr>PowerPoint Presentation</vt:lpstr>
      <vt:lpstr>The SFSP Meal Pattern has 4 Components</vt:lpstr>
      <vt:lpstr>Breakfast Components</vt:lpstr>
      <vt:lpstr>Offer Vs Serve at Breakfast? </vt:lpstr>
      <vt:lpstr>OVS at Breakfast</vt:lpstr>
      <vt:lpstr>Lunch/Supper Components</vt:lpstr>
      <vt:lpstr>OVS at Lunch or Supper</vt:lpstr>
      <vt:lpstr>OVS at Lunch or Supper </vt:lpstr>
      <vt:lpstr>Snack Components</vt:lpstr>
      <vt:lpstr>Important Practices </vt:lpstr>
      <vt:lpstr>All Meals Must Be Eaten Onsite </vt:lpstr>
      <vt:lpstr>Adult Meals </vt:lpstr>
      <vt:lpstr>Serving Times </vt:lpstr>
      <vt:lpstr>Food Safety Tips </vt:lpstr>
      <vt:lpstr>Hand Washing</vt:lpstr>
      <vt:lpstr>Personal Hygiene</vt:lpstr>
      <vt:lpstr>Temperatures</vt:lpstr>
      <vt:lpstr>Civil Rights</vt:lpstr>
      <vt:lpstr>Non-Discrimination and Equal Access</vt:lpstr>
      <vt:lpstr>And Justice for All</vt:lpstr>
      <vt:lpstr>Complaints of Discrimination</vt:lpstr>
      <vt:lpstr>Complaints of Discrimination cont.</vt:lpstr>
      <vt:lpstr>Customer Service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Summer Food Service Program 2019 </dc:title>
  <dc:creator>Ackroyd, Adriane</dc:creator>
  <cp:lastModifiedBy>Fayle, Kaitlin</cp:lastModifiedBy>
  <cp:revision>54</cp:revision>
  <cp:lastPrinted>2019-05-20T17:24:43Z</cp:lastPrinted>
  <dcterms:modified xsi:type="dcterms:W3CDTF">2019-05-20T18:17:43Z</dcterms:modified>
</cp:coreProperties>
</file>