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8" r:id="rId7"/>
    <p:sldId id="257" r:id="rId8"/>
    <p:sldId id="262" r:id="rId9"/>
    <p:sldId id="263" r:id="rId10"/>
    <p:sldId id="269" r:id="rId11"/>
    <p:sldId id="270" r:id="rId12"/>
    <p:sldId id="264" r:id="rId13"/>
    <p:sldId id="265" r:id="rId14"/>
    <p:sldId id="266" r:id="rId15"/>
    <p:sldId id="267" r:id="rId16"/>
    <p:sldId id="268" r:id="rId17"/>
    <p:sldId id="259" r:id="rId18"/>
    <p:sldId id="26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54D"/>
    <a:srgbClr val="274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31277-9408-4C9A-8D01-46D2681B4FAC}" v="166" dt="2020-07-07T11:44:56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41" autoAdjust="0"/>
  </p:normalViewPr>
  <p:slideViewPr>
    <p:cSldViewPr snapToGrid="0">
      <p:cViewPr varScale="1">
        <p:scale>
          <a:sx n="67" d="100"/>
          <a:sy n="67" d="100"/>
        </p:scale>
        <p:origin x="28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livan, Monique" userId="e1443f5f-2f60-4a31-b838-25908be2bc11" providerId="ADAL" clId="{DCB31277-9408-4C9A-8D01-46D2681B4FAC}"/>
    <pc:docChg chg="undo custSel mod addSld delSld modSld sldOrd modMainMaster">
      <pc:chgData name="Sullivan, Monique" userId="e1443f5f-2f60-4a31-b838-25908be2bc11" providerId="ADAL" clId="{DCB31277-9408-4C9A-8D01-46D2681B4FAC}" dt="2020-07-07T11:44:56.233" v="6619" actId="14100"/>
      <pc:docMkLst>
        <pc:docMk/>
      </pc:docMkLst>
      <pc:sldChg chg="addSp delSp modSp mod setBg delDesignElem modNotesTx">
        <pc:chgData name="Sullivan, Monique" userId="e1443f5f-2f60-4a31-b838-25908be2bc11" providerId="ADAL" clId="{DCB31277-9408-4C9A-8D01-46D2681B4FAC}" dt="2020-06-29T17:14:58.724" v="6391"/>
        <pc:sldMkLst>
          <pc:docMk/>
          <pc:sldMk cId="0" sldId="256"/>
        </pc:sldMkLst>
        <pc:spChg chg="add mod">
          <ac:chgData name="Sullivan, Monique" userId="e1443f5f-2f60-4a31-b838-25908be2bc11" providerId="ADAL" clId="{DCB31277-9408-4C9A-8D01-46D2681B4FAC}" dt="2020-06-29T17:08:22.419" v="6327" actId="255"/>
          <ac:spMkLst>
            <pc:docMk/>
            <pc:sldMk cId="0" sldId="256"/>
            <ac:spMk id="2" creationId="{46DE97AB-B0AC-4E69-8CA7-B95369145AB5}"/>
          </ac:spMkLst>
        </pc:spChg>
        <pc:spChg chg="add del">
          <ac:chgData name="Sullivan, Monique" userId="e1443f5f-2f60-4a31-b838-25908be2bc11" providerId="ADAL" clId="{DCB31277-9408-4C9A-8D01-46D2681B4FAC}" dt="2020-06-26T19:20:15.884" v="4982" actId="26606"/>
          <ac:spMkLst>
            <pc:docMk/>
            <pc:sldMk cId="0" sldId="256"/>
            <ac:spMk id="72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6T19:25:03.228" v="5005" actId="26606"/>
          <ac:spMkLst>
            <pc:docMk/>
            <pc:sldMk cId="0" sldId="256"/>
            <ac:spMk id="76" creationId="{DAAE4CDD-124C-4DCF-9584-B6033B545DD5}"/>
          </ac:spMkLst>
        </pc:spChg>
        <pc:spChg chg="add del">
          <ac:chgData name="Sullivan, Monique" userId="e1443f5f-2f60-4a31-b838-25908be2bc11" providerId="ADAL" clId="{DCB31277-9408-4C9A-8D01-46D2681B4FAC}" dt="2020-06-26T19:25:03.228" v="5005" actId="26606"/>
          <ac:spMkLst>
            <pc:docMk/>
            <pc:sldMk cId="0" sldId="256"/>
            <ac:spMk id="78" creationId="{081E4A58-353D-44AE-B2FC-2A74E2E400F7}"/>
          </ac:spMkLst>
        </pc:spChg>
        <pc:spChg chg="add del">
          <ac:chgData name="Sullivan, Monique" userId="e1443f5f-2f60-4a31-b838-25908be2bc11" providerId="ADAL" clId="{DCB31277-9408-4C9A-8D01-46D2681B4FAC}" dt="2020-06-26T19:20:15.877" v="4981" actId="26606"/>
          <ac:spMkLst>
            <pc:docMk/>
            <pc:sldMk cId="0" sldId="256"/>
            <ac:spMk id="136" creationId="{686EAD33-C5DD-4FAE-B20B-2707A6A92C99}"/>
          </ac:spMkLst>
        </pc:spChg>
        <pc:spChg chg="add del">
          <ac:chgData name="Sullivan, Monique" userId="e1443f5f-2f60-4a31-b838-25908be2bc11" providerId="ADAL" clId="{DCB31277-9408-4C9A-8D01-46D2681B4FAC}" dt="2020-06-26T19:20:15.877" v="4981" actId="26606"/>
          <ac:spMkLst>
            <pc:docMk/>
            <pc:sldMk cId="0" sldId="256"/>
            <ac:spMk id="138" creationId="{C2F7C8AC-27FC-4265-A113-E7CDA1AAD7D6}"/>
          </ac:spMkLst>
        </pc:spChg>
        <pc:spChg chg="mod">
          <ac:chgData name="Sullivan, Monique" userId="e1443f5f-2f60-4a31-b838-25908be2bc11" providerId="ADAL" clId="{DCB31277-9408-4C9A-8D01-46D2681B4FAC}" dt="2020-06-29T11:59:44.935" v="6252" actId="20577"/>
          <ac:spMkLst>
            <pc:docMk/>
            <pc:sldMk cId="0" sldId="256"/>
            <ac:spMk id="2050" creationId="{6FEB6F74-11E4-4C45-85DF-FE7A2596BED2}"/>
          </ac:spMkLst>
        </pc:spChg>
        <pc:spChg chg="mod">
          <ac:chgData name="Sullivan, Monique" userId="e1443f5f-2f60-4a31-b838-25908be2bc11" providerId="ADAL" clId="{DCB31277-9408-4C9A-8D01-46D2681B4FAC}" dt="2020-06-29T12:00:46.304" v="6268" actId="14100"/>
          <ac:spMkLst>
            <pc:docMk/>
            <pc:sldMk cId="0" sldId="256"/>
            <ac:spMk id="2051" creationId="{1A1F30AA-511A-47FC-B6E0-863D297FE6A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0" sldId="256"/>
            <ac:spMk id="2053" creationId="{F98ED85F-DCEE-4B50-802E-71A6E3E12B04}"/>
          </ac:spMkLst>
        </pc:spChg>
        <pc:spChg chg="add del">
          <ac:chgData name="Sullivan, Monique" userId="e1443f5f-2f60-4a31-b838-25908be2bc11" providerId="ADAL" clId="{DCB31277-9408-4C9A-8D01-46D2681B4FAC}" dt="2020-06-26T19:25:03.228" v="5005" actId="26606"/>
          <ac:spMkLst>
            <pc:docMk/>
            <pc:sldMk cId="0" sldId="256"/>
            <ac:spMk id="2055" creationId="{907EF6B7-1338-4443-8C46-6A318D952DFD}"/>
          </ac:spMkLst>
        </pc:spChg>
        <pc:grpChg chg="add del">
          <ac:chgData name="Sullivan, Monique" userId="e1443f5f-2f60-4a31-b838-25908be2bc11" providerId="ADAL" clId="{DCB31277-9408-4C9A-8D01-46D2681B4FAC}" dt="2020-06-26T19:20:15.877" v="4981" actId="26606"/>
          <ac:grpSpMkLst>
            <pc:docMk/>
            <pc:sldMk cId="0" sldId="256"/>
            <ac:grpSpMk id="140" creationId="{A574C829-AF08-4CA3-A132-7BA0448975BB}"/>
          </ac:grpSpMkLst>
        </pc:grpChg>
        <pc:grpChg chg="add del">
          <ac:chgData name="Sullivan, Monique" userId="e1443f5f-2f60-4a31-b838-25908be2bc11" providerId="ADAL" clId="{DCB31277-9408-4C9A-8D01-46D2681B4FAC}" dt="2020-06-26T19:20:15.877" v="4981" actId="26606"/>
          <ac:grpSpMkLst>
            <pc:docMk/>
            <pc:sldMk cId="0" sldId="256"/>
            <ac:grpSpMk id="146" creationId="{1D3FC9CC-6461-481B-BB4C-19D576432F73}"/>
          </ac:grpSpMkLst>
        </pc:grpChg>
        <pc:cxnChg chg="add del">
          <ac:chgData name="Sullivan, Monique" userId="e1443f5f-2f60-4a31-b838-25908be2bc11" providerId="ADAL" clId="{DCB31277-9408-4C9A-8D01-46D2681B4FAC}" dt="2020-06-26T19:20:15.884" v="4982" actId="26606"/>
          <ac:cxnSpMkLst>
            <pc:docMk/>
            <pc:sldMk cId="0" sldId="256"/>
            <ac:cxnSpMk id="74" creationId="{2D72A2C9-F3CA-4216-8BAD-FA4C970C3C4E}"/>
          </ac:cxnSpMkLst>
        </pc:cxnChg>
      </pc:sldChg>
      <pc:sldChg chg="addSp delSp modSp mod ord setBg delDesignElem">
        <pc:chgData name="Sullivan, Monique" userId="e1443f5f-2f60-4a31-b838-25908be2bc11" providerId="ADAL" clId="{DCB31277-9408-4C9A-8D01-46D2681B4FAC}" dt="2020-06-29T17:14:58.724" v="6391"/>
        <pc:sldMkLst>
          <pc:docMk/>
          <pc:sldMk cId="50151935" sldId="257"/>
        </pc:sldMkLst>
        <pc:spChg chg="mod">
          <ac:chgData name="Sullivan, Monique" userId="e1443f5f-2f60-4a31-b838-25908be2bc11" providerId="ADAL" clId="{DCB31277-9408-4C9A-8D01-46D2681B4FAC}" dt="2020-06-26T19:37:20.486" v="5083" actId="14100"/>
          <ac:spMkLst>
            <pc:docMk/>
            <pc:sldMk cId="50151935" sldId="257"/>
            <ac:spMk id="2" creationId="{AE80E335-F980-4706-A03C-8D8740F6C7ED}"/>
          </ac:spMkLst>
        </pc:spChg>
        <pc:spChg chg="mod">
          <ac:chgData name="Sullivan, Monique" userId="e1443f5f-2f60-4a31-b838-25908be2bc11" providerId="ADAL" clId="{DCB31277-9408-4C9A-8D01-46D2681B4FAC}" dt="2020-06-26T19:38:01.655" v="5103" actId="20577"/>
          <ac:spMkLst>
            <pc:docMk/>
            <pc:sldMk cId="50151935" sldId="257"/>
            <ac:spMk id="3" creationId="{7C9D9E3A-4527-441D-ADD0-44C8E8662D77}"/>
          </ac:spMkLst>
        </pc:spChg>
        <pc:spChg chg="add del">
          <ac:chgData name="Sullivan, Monique" userId="e1443f5f-2f60-4a31-b838-25908be2bc11" providerId="ADAL" clId="{DCB31277-9408-4C9A-8D01-46D2681B4FAC}" dt="2020-06-26T19:20:50.304" v="4985" actId="26606"/>
          <ac:spMkLst>
            <pc:docMk/>
            <pc:sldMk cId="50151935" sldId="257"/>
            <ac:spMk id="8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50151935" sldId="257"/>
            <ac:spMk id="12" creationId="{F98ED85F-DCEE-4B50-802E-71A6E3E12B04}"/>
          </ac:spMkLst>
        </pc:spChg>
        <pc:spChg chg="add del">
          <ac:chgData name="Sullivan, Monique" userId="e1443f5f-2f60-4a31-b838-25908be2bc11" providerId="ADAL" clId="{DCB31277-9408-4C9A-8D01-46D2681B4FAC}" dt="2020-06-26T19:18:35.016" v="4979" actId="26606"/>
          <ac:spMkLst>
            <pc:docMk/>
            <pc:sldMk cId="50151935" sldId="257"/>
            <ac:spMk id="15" creationId="{8D70B121-56F4-4848-B38B-182089D909FA}"/>
          </ac:spMkLst>
        </pc:spChg>
        <pc:cxnChg chg="add del">
          <ac:chgData name="Sullivan, Monique" userId="e1443f5f-2f60-4a31-b838-25908be2bc11" providerId="ADAL" clId="{DCB31277-9408-4C9A-8D01-46D2681B4FAC}" dt="2020-06-26T19:20:50.304" v="4985" actId="26606"/>
          <ac:cxnSpMkLst>
            <pc:docMk/>
            <pc:sldMk cId="50151935" sldId="257"/>
            <ac:cxnSpMk id="10" creationId="{2D72A2C9-F3CA-4216-8BAD-FA4C970C3C4E}"/>
          </ac:cxnSpMkLst>
        </pc:cxnChg>
        <pc:cxnChg chg="add del">
          <ac:chgData name="Sullivan, Monique" userId="e1443f5f-2f60-4a31-b838-25908be2bc11" providerId="ADAL" clId="{DCB31277-9408-4C9A-8D01-46D2681B4FAC}" dt="2020-06-26T19:18:35.016" v="4979" actId="26606"/>
          <ac:cxnSpMkLst>
            <pc:docMk/>
            <pc:sldMk cId="50151935" sldId="257"/>
            <ac:cxnSpMk id="17" creationId="{2D72A2C9-F3CA-4216-8BAD-FA4C970C3C4E}"/>
          </ac:cxnSpMkLst>
        </pc:cxnChg>
      </pc:sldChg>
      <pc:sldChg chg="addSp delSp modSp add mod setBg delDesignElem">
        <pc:chgData name="Sullivan, Monique" userId="e1443f5f-2f60-4a31-b838-25908be2bc11" providerId="ADAL" clId="{DCB31277-9408-4C9A-8D01-46D2681B4FAC}" dt="2020-06-29T17:16:51.101" v="6444"/>
        <pc:sldMkLst>
          <pc:docMk/>
          <pc:sldMk cId="1618374470" sldId="258"/>
        </pc:sldMkLst>
        <pc:spChg chg="mod">
          <ac:chgData name="Sullivan, Monique" userId="e1443f5f-2f60-4a31-b838-25908be2bc11" providerId="ADAL" clId="{DCB31277-9408-4C9A-8D01-46D2681B4FAC}" dt="2020-06-26T19:56:41.232" v="6170" actId="14100"/>
          <ac:spMkLst>
            <pc:docMk/>
            <pc:sldMk cId="1618374470" sldId="258"/>
            <ac:spMk id="2" creationId="{FDCB5A93-C22D-4401-A6EA-7F7C09A716DF}"/>
          </ac:spMkLst>
        </pc:spChg>
        <pc:spChg chg="mod">
          <ac:chgData name="Sullivan, Monique" userId="e1443f5f-2f60-4a31-b838-25908be2bc11" providerId="ADAL" clId="{DCB31277-9408-4C9A-8D01-46D2681B4FAC}" dt="2020-06-29T17:16:51.101" v="6444"/>
          <ac:spMkLst>
            <pc:docMk/>
            <pc:sldMk cId="1618374470" sldId="258"/>
            <ac:spMk id="3" creationId="{29A636C6-C99D-4A9D-B20F-28261583AAB8}"/>
          </ac:spMkLst>
        </pc:spChg>
        <pc:spChg chg="add del">
          <ac:chgData name="Sullivan, Monique" userId="e1443f5f-2f60-4a31-b838-25908be2bc11" providerId="ADAL" clId="{DCB31277-9408-4C9A-8D01-46D2681B4FAC}" dt="2020-06-26T19:20:26.875" v="4983" actId="26606"/>
          <ac:spMkLst>
            <pc:docMk/>
            <pc:sldMk cId="1618374470" sldId="258"/>
            <ac:spMk id="8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6T19:20:41.746" v="4984" actId="26606"/>
          <ac:spMkLst>
            <pc:docMk/>
            <pc:sldMk cId="1618374470" sldId="258"/>
            <ac:spMk id="15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1618374470" sldId="258"/>
            <ac:spMk id="22" creationId="{F98ED85F-DCEE-4B50-802E-71A6E3E12B04}"/>
          </ac:spMkLst>
        </pc:spChg>
        <pc:cxnChg chg="add del">
          <ac:chgData name="Sullivan, Monique" userId="e1443f5f-2f60-4a31-b838-25908be2bc11" providerId="ADAL" clId="{DCB31277-9408-4C9A-8D01-46D2681B4FAC}" dt="2020-06-26T19:20:26.875" v="4983" actId="26606"/>
          <ac:cxnSpMkLst>
            <pc:docMk/>
            <pc:sldMk cId="1618374470" sldId="258"/>
            <ac:cxnSpMk id="10" creationId="{2D72A2C9-F3CA-4216-8BAD-FA4C970C3C4E}"/>
          </ac:cxnSpMkLst>
        </pc:cxnChg>
        <pc:cxnChg chg="add del">
          <ac:chgData name="Sullivan, Monique" userId="e1443f5f-2f60-4a31-b838-25908be2bc11" providerId="ADAL" clId="{DCB31277-9408-4C9A-8D01-46D2681B4FAC}" dt="2020-06-26T19:20:41.746" v="4984" actId="26606"/>
          <ac:cxnSpMkLst>
            <pc:docMk/>
            <pc:sldMk cId="1618374470" sldId="258"/>
            <ac:cxnSpMk id="17" creationId="{2D72A2C9-F3CA-4216-8BAD-FA4C970C3C4E}"/>
          </ac:cxnSpMkLst>
        </pc:cxnChg>
      </pc:sldChg>
      <pc:sldChg chg="addSp delSp modSp add mod setBg delDesignElem">
        <pc:chgData name="Sullivan, Monique" userId="e1443f5f-2f60-4a31-b838-25908be2bc11" providerId="ADAL" clId="{DCB31277-9408-4C9A-8D01-46D2681B4FAC}" dt="2020-06-29T17:14:58.724" v="6391"/>
        <pc:sldMkLst>
          <pc:docMk/>
          <pc:sldMk cId="1150655766" sldId="259"/>
        </pc:sldMkLst>
        <pc:spChg chg="mod">
          <ac:chgData name="Sullivan, Monique" userId="e1443f5f-2f60-4a31-b838-25908be2bc11" providerId="ADAL" clId="{DCB31277-9408-4C9A-8D01-46D2681B4FAC}" dt="2020-06-26T19:48:40.729" v="6020" actId="255"/>
          <ac:spMkLst>
            <pc:docMk/>
            <pc:sldMk cId="1150655766" sldId="259"/>
            <ac:spMk id="2" creationId="{0862FA4A-00E5-4DCB-B69D-EADF5C0E83EE}"/>
          </ac:spMkLst>
        </pc:spChg>
        <pc:spChg chg="mod">
          <ac:chgData name="Sullivan, Monique" userId="e1443f5f-2f60-4a31-b838-25908be2bc11" providerId="ADAL" clId="{DCB31277-9408-4C9A-8D01-46D2681B4FAC}" dt="2020-06-26T19:29:36.638" v="5034" actId="14100"/>
          <ac:spMkLst>
            <pc:docMk/>
            <pc:sldMk cId="1150655766" sldId="259"/>
            <ac:spMk id="3" creationId="{64D5EAF8-954C-4249-97A3-2F22B515F6C0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1150655766" sldId="259"/>
            <ac:spMk id="8" creationId="{F98ED85F-DCEE-4B50-802E-71A6E3E12B04}"/>
          </ac:spMkLst>
        </pc:spChg>
      </pc:sldChg>
      <pc:sldChg chg="addSp delSp modSp add mod setBg delDesignElem">
        <pc:chgData name="Sullivan, Monique" userId="e1443f5f-2f60-4a31-b838-25908be2bc11" providerId="ADAL" clId="{DCB31277-9408-4C9A-8D01-46D2681B4FAC}" dt="2020-06-29T17:16:51.101" v="6444"/>
        <pc:sldMkLst>
          <pc:docMk/>
          <pc:sldMk cId="2946298477" sldId="260"/>
        </pc:sldMkLst>
        <pc:spChg chg="mod">
          <ac:chgData name="Sullivan, Monique" userId="e1443f5f-2f60-4a31-b838-25908be2bc11" providerId="ADAL" clId="{DCB31277-9408-4C9A-8D01-46D2681B4FAC}" dt="2020-06-26T19:31:46.039" v="5044" actId="14100"/>
          <ac:spMkLst>
            <pc:docMk/>
            <pc:sldMk cId="2946298477" sldId="260"/>
            <ac:spMk id="2" creationId="{FC33A10F-1F74-4190-9EED-2CBBF4D3612D}"/>
          </ac:spMkLst>
        </pc:spChg>
        <pc:spChg chg="mod">
          <ac:chgData name="Sullivan, Monique" userId="e1443f5f-2f60-4a31-b838-25908be2bc11" providerId="ADAL" clId="{DCB31277-9408-4C9A-8D01-46D2681B4FAC}" dt="2020-06-29T17:16:51.101" v="6444"/>
          <ac:spMkLst>
            <pc:docMk/>
            <pc:sldMk cId="2946298477" sldId="260"/>
            <ac:spMk id="3" creationId="{7CF90ADB-B668-43A1-8308-6EA0E9026497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2946298477" sldId="260"/>
            <ac:spMk id="8" creationId="{F98ED85F-DCEE-4B50-802E-71A6E3E12B04}"/>
          </ac:spMkLst>
        </pc:spChg>
      </pc:sldChg>
      <pc:sldChg chg="addSp delSp modSp add mod setBg delDesignElem">
        <pc:chgData name="Sullivan, Monique" userId="e1443f5f-2f60-4a31-b838-25908be2bc11" providerId="ADAL" clId="{DCB31277-9408-4C9A-8D01-46D2681B4FAC}" dt="2020-06-29T17:15:31.578" v="6428"/>
        <pc:sldMkLst>
          <pc:docMk/>
          <pc:sldMk cId="2071368504" sldId="262"/>
        </pc:sldMkLst>
        <pc:spChg chg="mod">
          <ac:chgData name="Sullivan, Monique" userId="e1443f5f-2f60-4a31-b838-25908be2bc11" providerId="ADAL" clId="{DCB31277-9408-4C9A-8D01-46D2681B4FAC}" dt="2020-06-29T17:15:31.578" v="6428"/>
          <ac:spMkLst>
            <pc:docMk/>
            <pc:sldMk cId="2071368504" sldId="262"/>
            <ac:spMk id="2" creationId="{AB50AE38-2961-44E8-98C5-F10284F57DC9}"/>
          </ac:spMkLst>
        </pc:spChg>
        <pc:spChg chg="mod">
          <ac:chgData name="Sullivan, Monique" userId="e1443f5f-2f60-4a31-b838-25908be2bc11" providerId="ADAL" clId="{DCB31277-9408-4C9A-8D01-46D2681B4FAC}" dt="2020-06-26T19:23:40.224" v="5003" actId="26606"/>
          <ac:spMkLst>
            <pc:docMk/>
            <pc:sldMk cId="2071368504" sldId="262"/>
            <ac:spMk id="3" creationId="{FD4471BC-1BAA-459D-B173-3A26AB3F3EBB}"/>
          </ac:spMkLst>
        </pc:spChg>
        <pc:spChg chg="add del">
          <ac:chgData name="Sullivan, Monique" userId="e1443f5f-2f60-4a31-b838-25908be2bc11" providerId="ADAL" clId="{DCB31277-9408-4C9A-8D01-46D2681B4FAC}" dt="2020-06-26T19:21:14.991" v="4986" actId="26606"/>
          <ac:spMkLst>
            <pc:docMk/>
            <pc:sldMk cId="2071368504" sldId="262"/>
            <ac:spMk id="9" creationId="{B0792D4F-247E-46FE-85FC-881DEFA41D94}"/>
          </ac:spMkLst>
        </pc:spChg>
        <pc:spChg chg="add del">
          <ac:chgData name="Sullivan, Monique" userId="e1443f5f-2f60-4a31-b838-25908be2bc11" providerId="ADAL" clId="{DCB31277-9408-4C9A-8D01-46D2681B4FAC}" dt="2020-06-26T19:23:40.224" v="5003" actId="26606"/>
          <ac:spMkLst>
            <pc:docMk/>
            <pc:sldMk cId="2071368504" sldId="262"/>
            <ac:spMk id="16" creationId="{B8D412AD-9CF4-4510-97DC-34D6CC830887}"/>
          </ac:spMkLst>
        </pc:spChg>
        <pc:spChg chg="add del">
          <ac:chgData name="Sullivan, Monique" userId="e1443f5f-2f60-4a31-b838-25908be2bc11" providerId="ADAL" clId="{DCB31277-9408-4C9A-8D01-46D2681B4FAC}" dt="2020-06-26T19:23:32.608" v="5000" actId="26606"/>
          <ac:spMkLst>
            <pc:docMk/>
            <pc:sldMk cId="2071368504" sldId="262"/>
            <ac:spMk id="20" creationId="{CEB41C5C-0F34-4DDA-9D7C-5E717F35F60C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2071368504" sldId="262"/>
            <ac:spMk id="21" creationId="{CEB41C5C-0F34-4DDA-9D7C-5E717F35F60C}"/>
          </ac:spMkLst>
        </pc:spChg>
        <pc:spChg chg="add del">
          <ac:chgData name="Sullivan, Monique" userId="e1443f5f-2f60-4a31-b838-25908be2bc11" providerId="ADAL" clId="{DCB31277-9408-4C9A-8D01-46D2681B4FAC}" dt="2020-06-26T19:23:17.444" v="4998" actId="26606"/>
          <ac:spMkLst>
            <pc:docMk/>
            <pc:sldMk cId="2071368504" sldId="262"/>
            <ac:spMk id="23" creationId="{CB6E2F43-29E9-49D9-91FC-E5FEFAAA70DE}"/>
          </ac:spMkLst>
        </pc:spChg>
        <pc:spChg chg="add del">
          <ac:chgData name="Sullivan, Monique" userId="e1443f5f-2f60-4a31-b838-25908be2bc11" providerId="ADAL" clId="{DCB31277-9408-4C9A-8D01-46D2681B4FAC}" dt="2020-06-26T19:23:17.444" v="4998" actId="26606"/>
          <ac:spMkLst>
            <pc:docMk/>
            <pc:sldMk cId="2071368504" sldId="262"/>
            <ac:spMk id="25" creationId="{3BA62E19-CD42-4C09-B825-844B4943D49D}"/>
          </ac:spMkLst>
        </pc:spChg>
        <pc:spChg chg="add del">
          <ac:chgData name="Sullivan, Monique" userId="e1443f5f-2f60-4a31-b838-25908be2bc11" providerId="ADAL" clId="{DCB31277-9408-4C9A-8D01-46D2681B4FAC}" dt="2020-06-26T19:23:17.444" v="4998" actId="26606"/>
          <ac:spMkLst>
            <pc:docMk/>
            <pc:sldMk cId="2071368504" sldId="262"/>
            <ac:spMk id="27" creationId="{8E63CC27-1C86-4653-8866-79C24C5C51FB}"/>
          </ac:spMkLst>
        </pc:spChg>
        <pc:graphicFrameChg chg="add mod modGraphic">
          <ac:chgData name="Sullivan, Monique" userId="e1443f5f-2f60-4a31-b838-25908be2bc11" providerId="ADAL" clId="{DCB31277-9408-4C9A-8D01-46D2681B4FAC}" dt="2020-06-29T11:35:21.281" v="6226" actId="1076"/>
          <ac:graphicFrameMkLst>
            <pc:docMk/>
            <pc:sldMk cId="2071368504" sldId="262"/>
            <ac:graphicFrameMk id="4" creationId="{3F616E44-493D-41A5-88EA-8886ADBC2891}"/>
          </ac:graphicFrameMkLst>
        </pc:graphicFrameChg>
        <pc:cxnChg chg="add del">
          <ac:chgData name="Sullivan, Monique" userId="e1443f5f-2f60-4a31-b838-25908be2bc11" providerId="ADAL" clId="{DCB31277-9408-4C9A-8D01-46D2681B4FAC}" dt="2020-06-26T19:21:14.991" v="4986" actId="26606"/>
          <ac:cxnSpMkLst>
            <pc:docMk/>
            <pc:sldMk cId="2071368504" sldId="262"/>
            <ac:cxnSpMk id="11" creationId="{CE272F12-AF86-441A-BC1B-C014BBBF85B5}"/>
          </ac:cxnSpMkLst>
        </pc:cxnChg>
        <pc:cxnChg chg="add del">
          <ac:chgData name="Sullivan, Monique" userId="e1443f5f-2f60-4a31-b838-25908be2bc11" providerId="ADAL" clId="{DCB31277-9408-4C9A-8D01-46D2681B4FAC}" dt="2020-06-26T19:23:40.224" v="5003" actId="26606"/>
          <ac:cxnSpMkLst>
            <pc:docMk/>
            <pc:sldMk cId="2071368504" sldId="262"/>
            <ac:cxnSpMk id="18" creationId="{E8FC89CA-47F1-4934-B283-0E52680A131B}"/>
          </ac:cxnSpMkLst>
        </pc:cxnChg>
      </pc:sldChg>
      <pc:sldChg chg="addSp delSp modSp add mod setBg delDesignElem">
        <pc:chgData name="Sullivan, Monique" userId="e1443f5f-2f60-4a31-b838-25908be2bc11" providerId="ADAL" clId="{DCB31277-9408-4C9A-8D01-46D2681B4FAC}" dt="2020-07-07T11:44:56.233" v="6619" actId="14100"/>
        <pc:sldMkLst>
          <pc:docMk/>
          <pc:sldMk cId="1171532638" sldId="263"/>
        </pc:sldMkLst>
        <pc:spChg chg="mod">
          <ac:chgData name="Sullivan, Monique" userId="e1443f5f-2f60-4a31-b838-25908be2bc11" providerId="ADAL" clId="{DCB31277-9408-4C9A-8D01-46D2681B4FAC}" dt="2020-06-26T19:53:14.557" v="6141" actId="255"/>
          <ac:spMkLst>
            <pc:docMk/>
            <pc:sldMk cId="1171532638" sldId="263"/>
            <ac:spMk id="2" creationId="{00ADADA8-C0C7-4BFE-B355-3EFCC1D2ED5E}"/>
          </ac:spMkLst>
        </pc:spChg>
        <pc:spChg chg="mod">
          <ac:chgData name="Sullivan, Monique" userId="e1443f5f-2f60-4a31-b838-25908be2bc11" providerId="ADAL" clId="{DCB31277-9408-4C9A-8D01-46D2681B4FAC}" dt="2020-07-07T11:44:56.233" v="6619" actId="14100"/>
          <ac:spMkLst>
            <pc:docMk/>
            <pc:sldMk cId="1171532638" sldId="263"/>
            <ac:spMk id="3" creationId="{A760BF56-C3FD-4FD7-B0F3-8063A86DCE9A}"/>
          </ac:spMkLst>
        </pc:spChg>
        <pc:spChg chg="add del">
          <ac:chgData name="Sullivan, Monique" userId="e1443f5f-2f60-4a31-b838-25908be2bc11" providerId="ADAL" clId="{DCB31277-9408-4C9A-8D01-46D2681B4FAC}" dt="2020-06-26T19:21:22.102" v="4987" actId="26606"/>
          <ac:spMkLst>
            <pc:docMk/>
            <pc:sldMk cId="1171532638" sldId="263"/>
            <ac:spMk id="8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1171532638" sldId="263"/>
            <ac:spMk id="15" creationId="{F98ED85F-DCEE-4B50-802E-71A6E3E12B04}"/>
          </ac:spMkLst>
        </pc:spChg>
        <pc:cxnChg chg="add del">
          <ac:chgData name="Sullivan, Monique" userId="e1443f5f-2f60-4a31-b838-25908be2bc11" providerId="ADAL" clId="{DCB31277-9408-4C9A-8D01-46D2681B4FAC}" dt="2020-06-26T19:21:22.102" v="4987" actId="26606"/>
          <ac:cxnSpMkLst>
            <pc:docMk/>
            <pc:sldMk cId="1171532638" sldId="263"/>
            <ac:cxnSpMk id="10" creationId="{2D72A2C9-F3CA-4216-8BAD-FA4C970C3C4E}"/>
          </ac:cxnSpMkLst>
        </pc:cxnChg>
      </pc:sldChg>
      <pc:sldChg chg="addSp delSp modSp add mod setBg delDesignElem">
        <pc:chgData name="Sullivan, Monique" userId="e1443f5f-2f60-4a31-b838-25908be2bc11" providerId="ADAL" clId="{DCB31277-9408-4C9A-8D01-46D2681B4FAC}" dt="2020-06-29T17:16:22.527" v="6439"/>
        <pc:sldMkLst>
          <pc:docMk/>
          <pc:sldMk cId="1297017330" sldId="264"/>
        </pc:sldMkLst>
        <pc:spChg chg="mod">
          <ac:chgData name="Sullivan, Monique" userId="e1443f5f-2f60-4a31-b838-25908be2bc11" providerId="ADAL" clId="{DCB31277-9408-4C9A-8D01-46D2681B4FAC}" dt="2020-06-26T19:21:26.370" v="4988" actId="26606"/>
          <ac:spMkLst>
            <pc:docMk/>
            <pc:sldMk cId="1297017330" sldId="264"/>
            <ac:spMk id="2" creationId="{FB2F4AD5-F8D8-451B-B02C-F76BF1D7B413}"/>
          </ac:spMkLst>
        </pc:spChg>
        <pc:spChg chg="mod">
          <ac:chgData name="Sullivan, Monique" userId="e1443f5f-2f60-4a31-b838-25908be2bc11" providerId="ADAL" clId="{DCB31277-9408-4C9A-8D01-46D2681B4FAC}" dt="2020-06-29T17:16:22.527" v="6439"/>
          <ac:spMkLst>
            <pc:docMk/>
            <pc:sldMk cId="1297017330" sldId="264"/>
            <ac:spMk id="3" creationId="{B8E75962-4EBE-49C9-A63A-38A01DCBC373}"/>
          </ac:spMkLst>
        </pc:spChg>
        <pc:spChg chg="add del">
          <ac:chgData name="Sullivan, Monique" userId="e1443f5f-2f60-4a31-b838-25908be2bc11" providerId="ADAL" clId="{DCB31277-9408-4C9A-8D01-46D2681B4FAC}" dt="2020-06-26T19:21:26.370" v="4988" actId="26606"/>
          <ac:spMkLst>
            <pc:docMk/>
            <pc:sldMk cId="1297017330" sldId="264"/>
            <ac:spMk id="8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1297017330" sldId="264"/>
            <ac:spMk id="15" creationId="{F98ED85F-DCEE-4B50-802E-71A6E3E12B04}"/>
          </ac:spMkLst>
        </pc:spChg>
        <pc:cxnChg chg="add del">
          <ac:chgData name="Sullivan, Monique" userId="e1443f5f-2f60-4a31-b838-25908be2bc11" providerId="ADAL" clId="{DCB31277-9408-4C9A-8D01-46D2681B4FAC}" dt="2020-06-26T19:21:26.370" v="4988" actId="26606"/>
          <ac:cxnSpMkLst>
            <pc:docMk/>
            <pc:sldMk cId="1297017330" sldId="264"/>
            <ac:cxnSpMk id="10" creationId="{2D72A2C9-F3CA-4216-8BAD-FA4C970C3C4E}"/>
          </ac:cxnSpMkLst>
        </pc:cxnChg>
      </pc:sldChg>
      <pc:sldChg chg="addSp delSp modSp add mod setBg delDesignElem">
        <pc:chgData name="Sullivan, Monique" userId="e1443f5f-2f60-4a31-b838-25908be2bc11" providerId="ADAL" clId="{DCB31277-9408-4C9A-8D01-46D2681B4FAC}" dt="2020-06-29T17:15:30.452" v="6426"/>
        <pc:sldMkLst>
          <pc:docMk/>
          <pc:sldMk cId="3948604589" sldId="265"/>
        </pc:sldMkLst>
        <pc:spChg chg="mod">
          <ac:chgData name="Sullivan, Monique" userId="e1443f5f-2f60-4a31-b838-25908be2bc11" providerId="ADAL" clId="{DCB31277-9408-4C9A-8D01-46D2681B4FAC}" dt="2020-06-26T19:28:35.937" v="5024" actId="14100"/>
          <ac:spMkLst>
            <pc:docMk/>
            <pc:sldMk cId="3948604589" sldId="265"/>
            <ac:spMk id="2" creationId="{90E944CD-9AD8-4001-9B53-74793B5F69D0}"/>
          </ac:spMkLst>
        </pc:spChg>
        <pc:spChg chg="mod">
          <ac:chgData name="Sullivan, Monique" userId="e1443f5f-2f60-4a31-b838-25908be2bc11" providerId="ADAL" clId="{DCB31277-9408-4C9A-8D01-46D2681B4FAC}" dt="2020-06-29T17:15:30.452" v="6426"/>
          <ac:spMkLst>
            <pc:docMk/>
            <pc:sldMk cId="3948604589" sldId="265"/>
            <ac:spMk id="3" creationId="{107EFA45-CA84-412C-B229-E571FCF4C79C}"/>
          </ac:spMkLst>
        </pc:spChg>
        <pc:spChg chg="add del">
          <ac:chgData name="Sullivan, Monique" userId="e1443f5f-2f60-4a31-b838-25908be2bc11" providerId="ADAL" clId="{DCB31277-9408-4C9A-8D01-46D2681B4FAC}" dt="2020-06-26T19:21:42.187" v="4989" actId="26606"/>
          <ac:spMkLst>
            <pc:docMk/>
            <pc:sldMk cId="3948604589" sldId="265"/>
            <ac:spMk id="8" creationId="{8D70B121-56F4-4848-B38B-182089D909FA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3948604589" sldId="265"/>
            <ac:spMk id="15" creationId="{F98ED85F-DCEE-4B50-802E-71A6E3E12B04}"/>
          </ac:spMkLst>
        </pc:spChg>
        <pc:cxnChg chg="add del">
          <ac:chgData name="Sullivan, Monique" userId="e1443f5f-2f60-4a31-b838-25908be2bc11" providerId="ADAL" clId="{DCB31277-9408-4C9A-8D01-46D2681B4FAC}" dt="2020-06-26T19:21:42.187" v="4989" actId="26606"/>
          <ac:cxnSpMkLst>
            <pc:docMk/>
            <pc:sldMk cId="3948604589" sldId="265"/>
            <ac:cxnSpMk id="10" creationId="{2D72A2C9-F3CA-4216-8BAD-FA4C970C3C4E}"/>
          </ac:cxnSpMkLst>
        </pc:cxnChg>
      </pc:sldChg>
      <pc:sldChg chg="addSp delSp modSp add mod ord setBg">
        <pc:chgData name="Sullivan, Monique" userId="e1443f5f-2f60-4a31-b838-25908be2bc11" providerId="ADAL" clId="{DCB31277-9408-4C9A-8D01-46D2681B4FAC}" dt="2020-06-29T11:36:09.183" v="6228" actId="14100"/>
        <pc:sldMkLst>
          <pc:docMk/>
          <pc:sldMk cId="3449737493" sldId="266"/>
        </pc:sldMkLst>
        <pc:spChg chg="mod">
          <ac:chgData name="Sullivan, Monique" userId="e1443f5f-2f60-4a31-b838-25908be2bc11" providerId="ADAL" clId="{DCB31277-9408-4C9A-8D01-46D2681B4FAC}" dt="2020-06-26T19:56:00.676" v="6165" actId="14100"/>
          <ac:spMkLst>
            <pc:docMk/>
            <pc:sldMk cId="3449737493" sldId="266"/>
            <ac:spMk id="2" creationId="{12663DD3-415A-4FE3-82C4-196894B80CB3}"/>
          </ac:spMkLst>
        </pc:spChg>
        <pc:spChg chg="del">
          <ac:chgData name="Sullivan, Monique" userId="e1443f5f-2f60-4a31-b838-25908be2bc11" providerId="ADAL" clId="{DCB31277-9408-4C9A-8D01-46D2681B4FAC}" dt="2020-06-26T19:07:53.137" v="4588"/>
          <ac:spMkLst>
            <pc:docMk/>
            <pc:sldMk cId="3449737493" sldId="266"/>
            <ac:spMk id="3" creationId="{E149568B-6632-484E-A29F-54AF8F47B462}"/>
          </ac:spMkLst>
        </pc:spChg>
        <pc:spChg chg="del">
          <ac:chgData name="Sullivan, Monique" userId="e1443f5f-2f60-4a31-b838-25908be2bc11" providerId="ADAL" clId="{DCB31277-9408-4C9A-8D01-46D2681B4FAC}" dt="2020-06-26T19:08:24.784" v="4589"/>
          <ac:spMkLst>
            <pc:docMk/>
            <pc:sldMk cId="3449737493" sldId="266"/>
            <ac:spMk id="4" creationId="{92629929-E433-4FCF-B3FC-33C6E394AF5D}"/>
          </ac:spMkLst>
        </pc:spChg>
        <pc:spChg chg="add del mod">
          <ac:chgData name="Sullivan, Monique" userId="e1443f5f-2f60-4a31-b838-25908be2bc11" providerId="ADAL" clId="{DCB31277-9408-4C9A-8D01-46D2681B4FAC}" dt="2020-06-26T19:17:15.140" v="4970"/>
          <ac:spMkLst>
            <pc:docMk/>
            <pc:sldMk cId="3449737493" sldId="266"/>
            <ac:spMk id="7" creationId="{5C35FFC8-9328-489F-A614-E237E9AE3FB0}"/>
          </ac:spMkLst>
        </pc:spChg>
        <pc:spChg chg="add del mod">
          <ac:chgData name="Sullivan, Monique" userId="e1443f5f-2f60-4a31-b838-25908be2bc11" providerId="ADAL" clId="{DCB31277-9408-4C9A-8D01-46D2681B4FAC}" dt="2020-06-26T19:16:31.848" v="4969"/>
          <ac:spMkLst>
            <pc:docMk/>
            <pc:sldMk cId="3449737493" sldId="266"/>
            <ac:spMk id="8" creationId="{8F02523A-76A5-435D-A626-3BCBFE2371C9}"/>
          </ac:spMkLst>
        </pc:spChg>
        <pc:spChg chg="add del mod">
          <ac:chgData name="Sullivan, Monique" userId="e1443f5f-2f60-4a31-b838-25908be2bc11" providerId="ADAL" clId="{DCB31277-9408-4C9A-8D01-46D2681B4FAC}" dt="2020-06-26T19:55:41.858" v="6163"/>
          <ac:spMkLst>
            <pc:docMk/>
            <pc:sldMk cId="3449737493" sldId="266"/>
            <ac:spMk id="11" creationId="{5A5199DA-D388-48B9-B38E-9BEE25A71507}"/>
          </ac:spMkLst>
        </pc:spChg>
        <pc:spChg chg="add del">
          <ac:chgData name="Sullivan, Monique" userId="e1443f5f-2f60-4a31-b838-25908be2bc11" providerId="ADAL" clId="{DCB31277-9408-4C9A-8D01-46D2681B4FAC}" dt="2020-06-26T19:22:56.351" v="4996" actId="26606"/>
          <ac:spMkLst>
            <pc:docMk/>
            <pc:sldMk cId="3449737493" sldId="266"/>
            <ac:spMk id="14" creationId="{B9ED80B7-2072-4063-BEF0-EECA7A25C34E}"/>
          </ac:spMkLst>
        </pc:spChg>
        <pc:spChg chg="add del">
          <ac:chgData name="Sullivan, Monique" userId="e1443f5f-2f60-4a31-b838-25908be2bc11" providerId="ADAL" clId="{DCB31277-9408-4C9A-8D01-46D2681B4FAC}" dt="2020-06-26T19:22:56.351" v="4996" actId="26606"/>
          <ac:spMkLst>
            <pc:docMk/>
            <pc:sldMk cId="3449737493" sldId="266"/>
            <ac:spMk id="17" creationId="{F64F6814-96D5-4463-898E-405CC0C40147}"/>
          </ac:spMkLst>
        </pc:spChg>
        <pc:picChg chg="add del mod">
          <ac:chgData name="Sullivan, Monique" userId="e1443f5f-2f60-4a31-b838-25908be2bc11" providerId="ADAL" clId="{DCB31277-9408-4C9A-8D01-46D2681B4FAC}" dt="2020-06-26T19:15:14.633" v="4966" actId="478"/>
          <ac:picMkLst>
            <pc:docMk/>
            <pc:sldMk cId="3449737493" sldId="266"/>
            <ac:picMk id="5" creationId="{1214912F-2C91-4A25-88C6-8D247186C64E}"/>
          </ac:picMkLst>
        </pc:picChg>
        <pc:picChg chg="add del mod">
          <ac:chgData name="Sullivan, Monique" userId="e1443f5f-2f60-4a31-b838-25908be2bc11" providerId="ADAL" clId="{DCB31277-9408-4C9A-8D01-46D2681B4FAC}" dt="2020-06-26T19:15:16.982" v="4968" actId="478"/>
          <ac:picMkLst>
            <pc:docMk/>
            <pc:sldMk cId="3449737493" sldId="266"/>
            <ac:picMk id="6" creationId="{61928629-2AEB-4B4E-B8FE-69FCEC6ACE1D}"/>
          </ac:picMkLst>
        </pc:picChg>
        <pc:picChg chg="add mod">
          <ac:chgData name="Sullivan, Monique" userId="e1443f5f-2f60-4a31-b838-25908be2bc11" providerId="ADAL" clId="{DCB31277-9408-4C9A-8D01-46D2681B4FAC}" dt="2020-06-29T11:36:06.226" v="6227" actId="14100"/>
          <ac:picMkLst>
            <pc:docMk/>
            <pc:sldMk cId="3449737493" sldId="266"/>
            <ac:picMk id="9" creationId="{15A84B68-FD13-47AA-BB78-41BDA4ADDFDF}"/>
          </ac:picMkLst>
        </pc:picChg>
        <pc:picChg chg="add del mod ord">
          <ac:chgData name="Sullivan, Monique" userId="e1443f5f-2f60-4a31-b838-25908be2bc11" providerId="ADAL" clId="{DCB31277-9408-4C9A-8D01-46D2681B4FAC}" dt="2020-06-26T19:55:37.439" v="6162" actId="478"/>
          <ac:picMkLst>
            <pc:docMk/>
            <pc:sldMk cId="3449737493" sldId="266"/>
            <ac:picMk id="10" creationId="{AC470B4C-C692-4A0A-A29D-C0A8E64D5443}"/>
          </ac:picMkLst>
        </pc:picChg>
        <pc:picChg chg="add mod">
          <ac:chgData name="Sullivan, Monique" userId="e1443f5f-2f60-4a31-b838-25908be2bc11" providerId="ADAL" clId="{DCB31277-9408-4C9A-8D01-46D2681B4FAC}" dt="2020-06-29T11:36:09.183" v="6228" actId="14100"/>
          <ac:picMkLst>
            <pc:docMk/>
            <pc:sldMk cId="3449737493" sldId="266"/>
            <ac:picMk id="12" creationId="{549DB339-BB53-421B-8EEF-A58417DD37E4}"/>
          </ac:picMkLst>
        </pc:picChg>
      </pc:sldChg>
      <pc:sldChg chg="addSp delSp modSp add mod setBg delDesignElem">
        <pc:chgData name="Sullivan, Monique" userId="e1443f5f-2f60-4a31-b838-25908be2bc11" providerId="ADAL" clId="{DCB31277-9408-4C9A-8D01-46D2681B4FAC}" dt="2020-06-29T17:14:58.724" v="6391"/>
        <pc:sldMkLst>
          <pc:docMk/>
          <pc:sldMk cId="2021316966" sldId="267"/>
        </pc:sldMkLst>
        <pc:spChg chg="mod">
          <ac:chgData name="Sullivan, Monique" userId="e1443f5f-2f60-4a31-b838-25908be2bc11" providerId="ADAL" clId="{DCB31277-9408-4C9A-8D01-46D2681B4FAC}" dt="2020-06-26T19:52:04.249" v="6138" actId="14100"/>
          <ac:spMkLst>
            <pc:docMk/>
            <pc:sldMk cId="2021316966" sldId="267"/>
            <ac:spMk id="2" creationId="{D57E7E2A-87B8-4196-B46A-B23AA6B69AE6}"/>
          </ac:spMkLst>
        </pc:spChg>
        <pc:spChg chg="mod">
          <ac:chgData name="Sullivan, Monique" userId="e1443f5f-2f60-4a31-b838-25908be2bc11" providerId="ADAL" clId="{DCB31277-9408-4C9A-8D01-46D2681B4FAC}" dt="2020-06-26T19:59:56.923" v="6212" actId="20577"/>
          <ac:spMkLst>
            <pc:docMk/>
            <pc:sldMk cId="2021316966" sldId="267"/>
            <ac:spMk id="3" creationId="{09FBB27A-7854-4D06-B589-AE128EAB2C51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2021316966" sldId="267"/>
            <ac:spMk id="5" creationId="{F98ED85F-DCEE-4B50-802E-71A6E3E12B04}"/>
          </ac:spMkLst>
        </pc:spChg>
        <pc:spChg chg="add del">
          <ac:chgData name="Sullivan, Monique" userId="e1443f5f-2f60-4a31-b838-25908be2bc11" providerId="ADAL" clId="{DCB31277-9408-4C9A-8D01-46D2681B4FAC}" dt="2020-06-26T19:42:04.961" v="5132" actId="26606"/>
          <ac:spMkLst>
            <pc:docMk/>
            <pc:sldMk cId="2021316966" sldId="267"/>
            <ac:spMk id="8" creationId="{F98ED85F-DCEE-4B50-802E-71A6E3E12B04}"/>
          </ac:spMkLst>
        </pc:spChg>
      </pc:sldChg>
      <pc:sldChg chg="addSp delSp modSp add mod setBg delDesignElem">
        <pc:chgData name="Sullivan, Monique" userId="e1443f5f-2f60-4a31-b838-25908be2bc11" providerId="ADAL" clId="{DCB31277-9408-4C9A-8D01-46D2681B4FAC}" dt="2020-06-29T17:16:51.101" v="6444"/>
        <pc:sldMkLst>
          <pc:docMk/>
          <pc:sldMk cId="4216843732" sldId="268"/>
        </pc:sldMkLst>
        <pc:spChg chg="mod">
          <ac:chgData name="Sullivan, Monique" userId="e1443f5f-2f60-4a31-b838-25908be2bc11" providerId="ADAL" clId="{DCB31277-9408-4C9A-8D01-46D2681B4FAC}" dt="2020-06-26T19:52:17.441" v="6140" actId="26606"/>
          <ac:spMkLst>
            <pc:docMk/>
            <pc:sldMk cId="4216843732" sldId="268"/>
            <ac:spMk id="2" creationId="{EAE2C6DD-F253-4CC2-9CF8-A581AA621E67}"/>
          </ac:spMkLst>
        </pc:spChg>
        <pc:spChg chg="mod">
          <ac:chgData name="Sullivan, Monique" userId="e1443f5f-2f60-4a31-b838-25908be2bc11" providerId="ADAL" clId="{DCB31277-9408-4C9A-8D01-46D2681B4FAC}" dt="2020-06-29T17:16:51.101" v="6444"/>
          <ac:spMkLst>
            <pc:docMk/>
            <pc:sldMk cId="4216843732" sldId="268"/>
            <ac:spMk id="3" creationId="{1B5EAE4F-1C2D-46CB-839F-AEE4B97A5E51}"/>
          </ac:spMkLst>
        </pc:spChg>
        <pc:spChg chg="add del">
          <ac:chgData name="Sullivan, Monique" userId="e1443f5f-2f60-4a31-b838-25908be2bc11" providerId="ADAL" clId="{DCB31277-9408-4C9A-8D01-46D2681B4FAC}" dt="2020-06-29T17:14:58.724" v="6391"/>
          <ac:spMkLst>
            <pc:docMk/>
            <pc:sldMk cId="4216843732" sldId="268"/>
            <ac:spMk id="8" creationId="{F98ED85F-DCEE-4B50-802E-71A6E3E12B04}"/>
          </ac:spMkLst>
        </pc:spChg>
      </pc:sldChg>
      <pc:sldChg chg="addSp delSp modSp add mod setBg">
        <pc:chgData name="Sullivan, Monique" userId="e1443f5f-2f60-4a31-b838-25908be2bc11" providerId="ADAL" clId="{DCB31277-9408-4C9A-8D01-46D2681B4FAC}" dt="2020-06-29T17:21:30.962" v="6504" actId="20577"/>
        <pc:sldMkLst>
          <pc:docMk/>
          <pc:sldMk cId="1537248379" sldId="269"/>
        </pc:sldMkLst>
        <pc:spChg chg="mod">
          <ac:chgData name="Sullivan, Monique" userId="e1443f5f-2f60-4a31-b838-25908be2bc11" providerId="ADAL" clId="{DCB31277-9408-4C9A-8D01-46D2681B4FAC}" dt="2020-06-29T17:21:30.962" v="6504" actId="20577"/>
          <ac:spMkLst>
            <pc:docMk/>
            <pc:sldMk cId="1537248379" sldId="269"/>
            <ac:spMk id="2" creationId="{AD6CF973-44ED-4521-8C3B-6834D490B227}"/>
          </ac:spMkLst>
        </pc:spChg>
        <pc:spChg chg="del">
          <ac:chgData name="Sullivan, Monique" userId="e1443f5f-2f60-4a31-b838-25908be2bc11" providerId="ADAL" clId="{DCB31277-9408-4C9A-8D01-46D2681B4FAC}" dt="2020-06-29T17:13:45.719" v="6369"/>
          <ac:spMkLst>
            <pc:docMk/>
            <pc:sldMk cId="1537248379" sldId="269"/>
            <ac:spMk id="3" creationId="{2510E4BE-9554-4022-B92A-D6A74A151201}"/>
          </ac:spMkLst>
        </pc:spChg>
        <pc:spChg chg="add del mod">
          <ac:chgData name="Sullivan, Monique" userId="e1443f5f-2f60-4a31-b838-25908be2bc11" providerId="ADAL" clId="{DCB31277-9408-4C9A-8D01-46D2681B4FAC}" dt="2020-06-29T17:20:56.364" v="6471"/>
          <ac:spMkLst>
            <pc:docMk/>
            <pc:sldMk cId="1537248379" sldId="269"/>
            <ac:spMk id="5" creationId="{5E3A7C13-AC6C-4B7E-8BA5-FE7A0B0E1F03}"/>
          </ac:spMkLst>
        </pc:spChg>
        <pc:spChg chg="add del">
          <ac:chgData name="Sullivan, Monique" userId="e1443f5f-2f60-4a31-b838-25908be2bc11" providerId="ADAL" clId="{DCB31277-9408-4C9A-8D01-46D2681B4FAC}" dt="2020-06-29T17:14:44.356" v="6379" actId="26606"/>
          <ac:spMkLst>
            <pc:docMk/>
            <pc:sldMk cId="1537248379" sldId="269"/>
            <ac:spMk id="8" creationId="{656F362C-56B2-438C-9E6E-7AC692B402F7}"/>
          </ac:spMkLst>
        </pc:spChg>
        <pc:spChg chg="add del">
          <ac:chgData name="Sullivan, Monique" userId="e1443f5f-2f60-4a31-b838-25908be2bc11" providerId="ADAL" clId="{DCB31277-9408-4C9A-8D01-46D2681B4FAC}" dt="2020-06-29T17:14:44.356" v="6379" actId="26606"/>
          <ac:spMkLst>
            <pc:docMk/>
            <pc:sldMk cId="1537248379" sldId="269"/>
            <ac:spMk id="11" creationId="{DC6BEC6B-5C77-412D-B45A-5B0F46FEDAC7}"/>
          </ac:spMkLst>
        </pc:spChg>
        <pc:picChg chg="add del mod">
          <ac:chgData name="Sullivan, Monique" userId="e1443f5f-2f60-4a31-b838-25908be2bc11" providerId="ADAL" clId="{DCB31277-9408-4C9A-8D01-46D2681B4FAC}" dt="2020-06-29T17:19:06.148" v="6470" actId="478"/>
          <ac:picMkLst>
            <pc:docMk/>
            <pc:sldMk cId="1537248379" sldId="269"/>
            <ac:picMk id="4" creationId="{306E0717-9674-4CE1-819D-B51FD8E6F1C2}"/>
          </ac:picMkLst>
        </pc:picChg>
        <pc:picChg chg="add mod">
          <ac:chgData name="Sullivan, Monique" userId="e1443f5f-2f60-4a31-b838-25908be2bc11" providerId="ADAL" clId="{DCB31277-9408-4C9A-8D01-46D2681B4FAC}" dt="2020-06-29T17:21:18.099" v="6474" actId="1076"/>
          <ac:picMkLst>
            <pc:docMk/>
            <pc:sldMk cId="1537248379" sldId="269"/>
            <ac:picMk id="6" creationId="{1BFA47E9-80DF-4411-B91A-C6D306E697B9}"/>
          </ac:picMkLst>
        </pc:picChg>
      </pc:sldChg>
      <pc:sldChg chg="add">
        <pc:chgData name="Sullivan, Monique" userId="e1443f5f-2f60-4a31-b838-25908be2bc11" providerId="ADAL" clId="{DCB31277-9408-4C9A-8D01-46D2681B4FAC}" dt="2020-06-29T17:18:50.436" v="6449"/>
        <pc:sldMkLst>
          <pc:docMk/>
          <pc:sldMk cId="1552178654" sldId="270"/>
        </pc:sldMkLst>
      </pc:sldChg>
    </pc:docChg>
  </pc:docChgLst>
  <pc:docChgLst>
    <pc:chgData clId="Web-{535725C7-3659-353A-F1D3-A42EA19E0559}"/>
    <pc:docChg chg="addSld modSld">
      <pc:chgData name="" userId="" providerId="" clId="Web-{535725C7-3659-353A-F1D3-A42EA19E0559}" dt="2020-06-25T20:28:28.509" v="215" actId="20577"/>
      <pc:docMkLst>
        <pc:docMk/>
      </pc:docMkLst>
      <pc:sldChg chg="modSp">
        <pc:chgData name="" userId="" providerId="" clId="Web-{535725C7-3659-353A-F1D3-A42EA19E0559}" dt="2020-06-25T20:24:01.225" v="5" actId="20577"/>
        <pc:sldMkLst>
          <pc:docMk/>
          <pc:sldMk cId="0" sldId="256"/>
        </pc:sldMkLst>
        <pc:spChg chg="mod">
          <ac:chgData name="" userId="" providerId="" clId="Web-{535725C7-3659-353A-F1D3-A42EA19E0559}" dt="2020-06-25T20:24:01.225" v="5" actId="20577"/>
          <ac:spMkLst>
            <pc:docMk/>
            <pc:sldMk cId="0" sldId="256"/>
            <ac:spMk id="2051" creationId="{1A1F30AA-511A-47FC-B6E0-863D297FE6AA}"/>
          </ac:spMkLst>
        </pc:spChg>
      </pc:sldChg>
      <pc:sldChg chg="modSp new">
        <pc:chgData name="" userId="" providerId="" clId="Web-{535725C7-3659-353A-F1D3-A42EA19E0559}" dt="2020-06-25T20:28:28.509" v="215" actId="20577"/>
        <pc:sldMkLst>
          <pc:docMk/>
          <pc:sldMk cId="50151935" sldId="257"/>
        </pc:sldMkLst>
        <pc:spChg chg="mod">
          <ac:chgData name="" userId="" providerId="" clId="Web-{535725C7-3659-353A-F1D3-A42EA19E0559}" dt="2020-06-25T20:27:22.618" v="206" actId="20577"/>
          <ac:spMkLst>
            <pc:docMk/>
            <pc:sldMk cId="50151935" sldId="257"/>
            <ac:spMk id="2" creationId="{AE80E335-F980-4706-A03C-8D8740F6C7ED}"/>
          </ac:spMkLst>
        </pc:spChg>
        <pc:spChg chg="mod">
          <ac:chgData name="" userId="" providerId="" clId="Web-{535725C7-3659-353A-F1D3-A42EA19E0559}" dt="2020-06-25T20:28:28.509" v="215" actId="20577"/>
          <ac:spMkLst>
            <pc:docMk/>
            <pc:sldMk cId="50151935" sldId="257"/>
            <ac:spMk id="3" creationId="{7C9D9E3A-4527-441D-ADD0-44C8E8662D77}"/>
          </ac:spMkLst>
        </pc:spChg>
      </pc:sldChg>
    </pc:docChg>
  </pc:docChgLst>
  <pc:docChgLst>
    <pc:chgData clId="Web-{B706AF27-A013-00A6-839D-B47B216EB9FC}"/>
    <pc:docChg chg="modSld">
      <pc:chgData name="" userId="" providerId="" clId="Web-{B706AF27-A013-00A6-839D-B47B216EB9FC}" dt="2020-06-26T20:15:02.960" v="320" actId="20577"/>
      <pc:docMkLst>
        <pc:docMk/>
      </pc:docMkLst>
      <pc:sldChg chg="modSp">
        <pc:chgData name="" userId="" providerId="" clId="Web-{B706AF27-A013-00A6-839D-B47B216EB9FC}" dt="2020-06-26T20:06:40.847" v="261" actId="20577"/>
        <pc:sldMkLst>
          <pc:docMk/>
          <pc:sldMk cId="2946298477" sldId="260"/>
        </pc:sldMkLst>
        <pc:spChg chg="mod">
          <ac:chgData name="" userId="" providerId="" clId="Web-{B706AF27-A013-00A6-839D-B47B216EB9FC}" dt="2020-06-26T20:06:40.847" v="261" actId="20577"/>
          <ac:spMkLst>
            <pc:docMk/>
            <pc:sldMk cId="2946298477" sldId="260"/>
            <ac:spMk id="3" creationId="{7CF90ADB-B668-43A1-8308-6EA0E9026497}"/>
          </ac:spMkLst>
        </pc:spChg>
      </pc:sldChg>
      <pc:sldChg chg="modSp">
        <pc:chgData name="" userId="" providerId="" clId="Web-{B706AF27-A013-00A6-839D-B47B216EB9FC}" dt="2020-06-26T20:15:02.960" v="319" actId="20577"/>
        <pc:sldMkLst>
          <pc:docMk/>
          <pc:sldMk cId="2021316966" sldId="267"/>
        </pc:sldMkLst>
        <pc:spChg chg="mod">
          <ac:chgData name="" userId="" providerId="" clId="Web-{B706AF27-A013-00A6-839D-B47B216EB9FC}" dt="2020-06-26T20:15:02.960" v="319" actId="20577"/>
          <ac:spMkLst>
            <pc:docMk/>
            <pc:sldMk cId="2021316966" sldId="267"/>
            <ac:spMk id="3" creationId="{09FBB27A-7854-4D06-B589-AE128EAB2C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6B4FE0-D4A6-4D54-947E-2EA99213C7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B22FD-2C66-4DDF-AE07-8FA275B641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0512A-1A01-4A77-8440-D58B6540E219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64B79-31A2-4A79-A4AC-7CD56383AF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C4538-0519-4D68-8DD0-4DA5CD5BE8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F481-10A0-4E21-9C53-90F81066C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7FDB-393A-4185-B119-BD6F94C67F2A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FBCA2-752A-4FA9-B5D0-A9C5ADE9E5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5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FBCA2-752A-4FA9-B5D0-A9C5ADE9E5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2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FBCA2-752A-4FA9-B5D0-A9C5ADE9E5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5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FBCA2-752A-4FA9-B5D0-A9C5ADE9E5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FBCA2-752A-4FA9-B5D0-A9C5ADE9E5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50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FBCA2-752A-4FA9-B5D0-A9C5ADE9E5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9DB7B8-2BD8-4E74-962D-CA4D57D2BE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2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07B83F-2D38-437E-AF32-1C02725101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6165B0D-50B0-4EA8-8873-FDE79EDB8E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098675" y="6248400"/>
            <a:ext cx="4953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074D0B9-23F8-41DB-A06F-45F2EBE02B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2436FA-756E-4741-8892-A8B3EE26F157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3081" name="Picture 9" descr="official01R-200">
            <a:extLst>
              <a:ext uri="{FF2B5EF4-FFF2-40B4-BE49-F238E27FC236}">
                <a16:creationId xmlns:a16="http://schemas.microsoft.com/office/drawing/2014/main" id="{1718C408-6F7F-4C2E-A193-EEEDD6631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4" y="6172200"/>
            <a:ext cx="1709737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C694-0098-48AA-91A9-4B4D529E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F1AE-9537-445F-B197-FFD5DC62C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3A6AF-00CB-4115-A50E-12E010EB3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BD797-16A2-4FFF-B941-7A97F7A73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D7F01E-B3D5-45E7-ACF8-154F1CB2C3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119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F4E50-778A-4AED-BE26-3D39F3FF5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2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21C1A-C502-414E-B679-DBD6A417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2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8A6F3-9231-4D6E-B2F9-299DA591E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4A5C0-52BA-4DB6-AE2A-572AAC474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B83C82-4BF2-4092-98D8-2E515C3FB0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3351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80A13-DB6B-4A2D-8885-85ECEEC8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A9192A-96C4-4731-8BD9-BBDE812050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9A1BE-FCE9-497E-8293-74F88C8033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2D937-EA84-44B0-AF13-A5A7D9E4FED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639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3CC9-7F9D-44BA-A780-A0936AE0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B59E-FC4F-4179-B85A-E1A1CC46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B808F-939E-4AFC-94ED-293C5A4DFD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18CC6-0F9E-4AC7-9A1A-084EF9209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4C948-0580-4016-A676-9AEB3F8DE2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85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8C3E-3603-4B17-ACBE-3600F3A8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A7CDA-39F6-4A9A-AAE6-8CDE69C82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F5A32-93C3-47B1-BF1E-EC908EFB82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91C1A-6229-4170-8EE6-9BF7E3F43F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1678A-4379-4A6B-8A6F-EAD9B57C37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760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8C23-AE68-4F52-99C2-5275F46F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59A16-3F4C-4089-AA9D-B4AAAC4D7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F208F-ED79-486C-AFC8-A998D194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C4894-8038-47BD-9B01-C0415711F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7C0C-050F-4647-BCC2-0B8356DE9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473903-C8C4-417C-86DA-4C4BB4304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75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B0CF-4EA2-4720-B7FB-78305B11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D42EC-303A-4E12-80BD-68BB0EE76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017FE-B19D-42E3-9402-C66994D5A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63F4E-0CD9-4523-ADF9-AC6CDE3C1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8629F-9547-4E77-AEBC-72D04CF8F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95A59EE-12BF-4921-BC0D-CDC28B6D26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AB2CE3F-53D5-4739-81BB-73F100562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9C64C-B2AE-4BF7-9D34-0ABC4F6BE2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9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497C-8C97-4CF3-8567-551BFBD7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BC992-6A64-412F-B24E-E164432C77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91134-E27B-48DB-92A9-D5C694691E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99A4D-41A8-4C2F-BE34-FC171CBA7A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647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A13787-4C67-46EC-9486-4DBD24240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9EB027-DCE6-4140-B1F8-81B46700B7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8C4E36-972E-4551-A8CF-1F396CFA2A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942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F90FD-954D-42D9-9BAA-8F78E6B6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8637C-D6AE-4E7C-8E13-B520D88C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6E062-F21E-46AB-9429-F60F22BB3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5BC6C-3C3D-4DD3-85F3-8F0D46E60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1F1DB-4148-4A23-A59D-A2FDEE341F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15371-0B09-4488-9EEF-21756AED4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979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2173-54F9-48D4-861B-6F89A7262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43AEC-3EC0-44C8-8A4D-3225DABBD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34B76-0719-4BD6-AB2B-058E67761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15FA8-4ED5-4993-8255-D5E67C0E15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6F0CC-2653-4C8C-8589-FA0777C79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17C11-EA67-40F9-B71F-C2A41023AB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33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86EA28-399A-41E6-8A1E-B467FE1A1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AB7FC0-6160-4F0E-A0F3-F15FC67A3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CA1103-83A6-4F00-882B-4A23EAEB97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1851" y="6251575"/>
            <a:ext cx="4954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274F73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AC011D-3740-4B9E-BED6-F411339A89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522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74F73"/>
                </a:solidFill>
              </a:defRPr>
            </a:lvl1pPr>
          </a:lstStyle>
          <a:p>
            <a:fld id="{FB02D937-EA84-44B0-AF13-A5A7D9E4FED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31" name="Picture 7" descr="official01R-200">
            <a:extLst>
              <a:ext uri="{FF2B5EF4-FFF2-40B4-BE49-F238E27FC236}">
                <a16:creationId xmlns:a16="http://schemas.microsoft.com/office/drawing/2014/main" id="{57AAACB8-ED4A-40CE-8F66-9E23369E6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4" y="6172200"/>
            <a:ext cx="1709737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1A35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A354D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learning/esea/resources" TargetMode="External"/><Relationship Id="rId2" Type="http://schemas.openxmlformats.org/officeDocument/2006/relationships/hyperlink" Target="https://www.maine.gov/doe/learning/es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-cO8lcaOYu31eIoN3pO0cZryVH_cJ6l3" TargetMode="External"/><Relationship Id="rId5" Type="http://schemas.openxmlformats.org/officeDocument/2006/relationships/hyperlink" Target="https://www.youtube.com/user/MaineDOEComm/playlists" TargetMode="External"/><Relationship Id="rId4" Type="http://schemas.openxmlformats.org/officeDocument/2006/relationships/hyperlink" Target="https://www.maine.gov/doe/webinarlibrar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onique.Sullivan@maine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learning/esea/resour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EB6F74-11E4-4C45-85DF-FE7A2596BE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8650" y="1129284"/>
            <a:ext cx="3086100" cy="4599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Regional TA Sessions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A1F30AA-511A-47FC-B6E0-863D297FE6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02228" y="1414463"/>
            <a:ext cx="4413122" cy="38743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Regions 1 and 2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Aroostook and Washington 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July 7, 2020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Session #1</a:t>
            </a:r>
          </a:p>
          <a:p>
            <a:pPr algn="l">
              <a:lnSpc>
                <a:spcPct val="90000"/>
              </a:lnSpc>
            </a:pPr>
            <a:endParaRPr lang="en-US" altLang="en-US" sz="2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DE97AB-B0AC-4E69-8CA7-B95369145AB5}"/>
              </a:ext>
            </a:extLst>
          </p:cNvPr>
          <p:cNvSpPr txBox="1"/>
          <p:nvPr/>
        </p:nvSpPr>
        <p:spPr>
          <a:xfrm>
            <a:off x="4565713" y="5728716"/>
            <a:ext cx="348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START RECORDING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49"/>
    </mc:Choice>
    <mc:Fallback xmlns="">
      <p:transition spd="slow" advTm="4804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63DD3-415A-4FE3-82C4-196894B8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72346"/>
            <a:ext cx="7879842" cy="7051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Grant Award Notifications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49DB339-BB53-421B-8EEF-A58417DD37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162563"/>
            <a:ext cx="4038600" cy="3096436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5A84B68-FD13-47AA-BB78-41BDA4ADDF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tretch/>
        </p:blipFill>
        <p:spPr>
          <a:xfrm>
            <a:off x="4735010" y="1447800"/>
            <a:ext cx="386498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3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E7E2A-87B8-4196-B46A-B23AA6B6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76" y="1131482"/>
            <a:ext cx="2160341" cy="4599432"/>
          </a:xfrm>
        </p:spPr>
        <p:txBody>
          <a:bodyPr anchor="ctr">
            <a:normAutofit/>
          </a:bodyPr>
          <a:lstStyle/>
          <a:p>
            <a:r>
              <a:rPr lang="en-US" dirty="0"/>
              <a:t>Fiscal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B27A-7854-4D06-B589-AE128EAB2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321" y="882870"/>
            <a:ext cx="4989030" cy="523415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u="sng" dirty="0"/>
              <a:t>Invoicing</a:t>
            </a:r>
            <a:r>
              <a:rPr lang="en-US" sz="1800" dirty="0"/>
              <a:t>-It is recommended that invoices occur on a monthly basis; it helps maintain alignment between expenses and reimbursements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u="sng" dirty="0"/>
              <a:t>Meet monthly with bookkeeper/business manager</a:t>
            </a:r>
            <a:r>
              <a:rPr lang="en-US" sz="1800" dirty="0"/>
              <a:t>: it is recommended that the ESEA coordinator meet monthly with the business manager to make sure that expenses are invoiced in an accurate and timely manner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u="sng" dirty="0"/>
              <a:t>Inaccurate accounting</a:t>
            </a:r>
            <a:r>
              <a:rPr lang="en-US" sz="1800" dirty="0"/>
              <a:t>: Can hold up reimbursements and negatively impact Risk Assessment; High and Moderate Risk Assessment ratings result in more monitoring and documentation checks</a:t>
            </a:r>
          </a:p>
        </p:txBody>
      </p:sp>
    </p:spTree>
    <p:extLst>
      <p:ext uri="{BB962C8B-B14F-4D97-AF65-F5344CB8AC3E}">
        <p14:creationId xmlns:p14="http://schemas.microsoft.com/office/powerpoint/2010/main" val="202131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C6DD-F253-4CC2-9CF8-A581AA62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3086100" cy="4599432"/>
          </a:xfrm>
        </p:spPr>
        <p:txBody>
          <a:bodyPr anchor="ctr">
            <a:normAutofit/>
          </a:bodyPr>
          <a:lstStyle/>
          <a:p>
            <a:r>
              <a:rPr lang="en-US" sz="3900"/>
              <a:t>Responses to Pre-Assessment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AE4F-1C2D-46CB-839F-AEE4B97A5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78" y="1131482"/>
            <a:ext cx="4063271" cy="459503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 b="1" dirty="0"/>
              <a:t>Pre-Assessment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1. What is the due date for the FY19-20 Performance Report?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2. What is the reporting cycle for the FY19-20 Performance Report?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3. Where can a district find its' Risk Assessment rating?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4. Name three changes to the FY21 ESEA application?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5. What is the difference between an expenditure and reimbursement?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Bonus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 What is a difference between an obligation and an encumbrance?</a:t>
            </a:r>
          </a:p>
          <a:p>
            <a:pPr>
              <a:lnSpc>
                <a:spcPct val="90000"/>
              </a:lnSpc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16843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2FA4A-00E5-4DCB-B69D-EADF5C0E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1925364" cy="4599432"/>
          </a:xfrm>
        </p:spPr>
        <p:txBody>
          <a:bodyPr anchor="ctr">
            <a:normAutofit/>
          </a:bodyPr>
          <a:lstStyle/>
          <a:p>
            <a:r>
              <a:rPr lang="en-US" sz="2500" dirty="0"/>
              <a:t>Resources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5EAF8-954C-4249-97A3-2F22B515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492" y="1131482"/>
            <a:ext cx="5573858" cy="459503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Federal Programs Webpage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hlinkClick r:id="rId2"/>
              </a:rPr>
              <a:t>https://www.maine.gov/doe/learning/esea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https://www.maine.gov/doe/learning/esea/resources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Maine Professional Learning Webinar Library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https://www.maine.gov/doe/webinarlibrary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https://www.youtube.com/user/MaineDOEComm/playlists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ESEA Federal Programs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Playlist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https://www.youtube.com/playlist?list=PL-cO8lcaOYu31eIoN3pO0cZryVH_cJ6l3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55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A10F-1F74-4190-9EED-2CBBF4D3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2461391" cy="4599432"/>
          </a:xfrm>
        </p:spPr>
        <p:txBody>
          <a:bodyPr anchor="ctr">
            <a:normAutofit/>
          </a:bodyPr>
          <a:lstStyle/>
          <a:p>
            <a:r>
              <a:rPr lang="en-US" sz="3600" dirty="0"/>
              <a:t>District TA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90ADB-B668-43A1-8308-6EA0E9026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674" y="683247"/>
            <a:ext cx="4257675" cy="570326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/>
                <a:cs typeface="Arial"/>
              </a:rPr>
              <a:t>Questions?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/>
                <a:cs typeface="Arial"/>
              </a:rPr>
              <a:t>Agenda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/>
                <a:cs typeface="Arial"/>
              </a:rPr>
              <a:t>9:00-10:00 	</a:t>
            </a:r>
            <a:r>
              <a:rPr lang="en-US" sz="2100" dirty="0" err="1">
                <a:latin typeface="Arial"/>
                <a:cs typeface="Arial"/>
              </a:rPr>
              <a:t>Baileyville</a:t>
            </a:r>
            <a:r>
              <a:rPr lang="en-US" sz="2100" dirty="0">
                <a:latin typeface="Arial"/>
                <a:cs typeface="Arial"/>
              </a:rPr>
              <a:t>	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10:00-11:00	AOS 96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11:00-12:00	RSU 39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12:00-1:00	RSU 50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u="sng" dirty="0"/>
              <a:t>Contact Information</a:t>
            </a:r>
            <a:r>
              <a:rPr lang="en-US" sz="2100" dirty="0"/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hlinkClick r:id="rId3"/>
              </a:rPr>
              <a:t>Monique.Sullivan@maine.gov</a:t>
            </a:r>
            <a:endParaRPr lang="en-US" sz="2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/>
              <a:t>624-6723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i="1" dirty="0"/>
              <a:t>TA Session #2 –July 13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i="1" dirty="0"/>
              <a:t>General Session Topics-Monitoring  and Compliance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i="1" dirty="0"/>
          </a:p>
          <a:p>
            <a:pPr marL="0" indent="0">
              <a:lnSpc>
                <a:spcPct val="90000"/>
              </a:lnSpc>
              <a:buNone/>
            </a:pPr>
            <a:endParaRPr lang="en-US" sz="2100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b="1" i="1" dirty="0"/>
              <a:t>STOP RECORDING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i="1" dirty="0"/>
          </a:p>
        </p:txBody>
      </p:sp>
    </p:spTree>
    <p:extLst>
      <p:ext uri="{BB962C8B-B14F-4D97-AF65-F5344CB8AC3E}">
        <p14:creationId xmlns:p14="http://schemas.microsoft.com/office/powerpoint/2010/main" val="294629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5A93-C22D-4401-A6EA-7F7C09A71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2555984" cy="4599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Session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36C6-C99D-4A9D-B20F-28261583A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786" y="1131482"/>
            <a:ext cx="4668564" cy="45950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900" b="1" u="sng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8:00-9:00- General Session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a) FY 21 Application Updates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b) Risk Assessment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c) Fiscal Alignment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d) Resources/ Questions</a:t>
            </a: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9:00-1:00- District TA sessions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9:00-10:00 	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Baileyville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10:00-11:00	AOS 96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11:00-12:00	RSU 39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12:00-1:00	RSU 50</a:t>
            </a:r>
          </a:p>
        </p:txBody>
      </p:sp>
    </p:spTree>
    <p:extLst>
      <p:ext uri="{BB962C8B-B14F-4D97-AF65-F5344CB8AC3E}">
        <p14:creationId xmlns:p14="http://schemas.microsoft.com/office/powerpoint/2010/main" val="161837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E335-F980-4706-A03C-8D8740F6C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2272205" cy="4599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General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D9E3A-4527-441D-ADD0-44C8E8662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8332" y="1131482"/>
            <a:ext cx="5227018" cy="459503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 b="1" dirty="0"/>
              <a:t>Pre-Assessment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1. What is the due date for the FY19-20 Performance Report?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2. What is the reporting cycle for the FY19-20 Performance Report?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3. Where can a district find its' Risk Assessment rating?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4. Name three changes to the FY21 ESEA application?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5. What is the difference between an expenditure and reimbursement?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Bonus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 What is a difference between an obligation and an encumbrance?</a:t>
            </a:r>
          </a:p>
        </p:txBody>
      </p:sp>
    </p:spTree>
    <p:extLst>
      <p:ext uri="{BB962C8B-B14F-4D97-AF65-F5344CB8AC3E}">
        <p14:creationId xmlns:p14="http://schemas.microsoft.com/office/powerpoint/2010/main" val="5015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AE38-2961-44E8-98C5-F10284F5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40263"/>
            <a:ext cx="3929634" cy="134497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700"/>
              <a:t>FY 20-21 Application &amp; </a:t>
            </a:r>
            <a:br>
              <a:rPr lang="en-US" sz="2700"/>
            </a:br>
            <a:r>
              <a:rPr lang="en-US" sz="2700"/>
              <a:t>FY19-20 Performance Report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471BC-1BAA-459D-B173-3A26AB3F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7" y="2121763"/>
            <a:ext cx="3926618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/>
              <a:t>FY 21 Federal Year at a Glance</a:t>
            </a:r>
          </a:p>
          <a:p>
            <a:pPr marL="0" indent="0">
              <a:buNone/>
            </a:pPr>
            <a:r>
              <a:rPr lang="en-US" sz="1700" b="1"/>
              <a:t>(Click on ESEA Coordinators, Annual Update Tab)</a:t>
            </a:r>
          </a:p>
          <a:p>
            <a:pPr marL="0" indent="0">
              <a:buNone/>
            </a:pPr>
            <a:r>
              <a:rPr lang="en-US" sz="1700">
                <a:hlinkClick r:id="rId3"/>
              </a:rPr>
              <a:t>https://www.maine.gov/doe/learning/esea/resources#</a:t>
            </a:r>
            <a:endParaRPr lang="en-US" sz="1700"/>
          </a:p>
          <a:p>
            <a:pPr marL="0" indent="0">
              <a:buNone/>
            </a:pPr>
            <a:endParaRPr lang="en-US" sz="1700" b="1"/>
          </a:p>
          <a:p>
            <a:pPr marL="0" indent="0">
              <a:buNone/>
            </a:pPr>
            <a:endParaRPr lang="en-US" sz="1700" b="1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616E44-493D-41A5-88EA-8886ADBC2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21180"/>
              </p:ext>
            </p:extLst>
          </p:nvPr>
        </p:nvGraphicFramePr>
        <p:xfrm>
          <a:off x="4936847" y="303591"/>
          <a:ext cx="3761383" cy="511632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940222">
                  <a:extLst>
                    <a:ext uri="{9D8B030D-6E8A-4147-A177-3AD203B41FA5}">
                      <a16:colId xmlns:a16="http://schemas.microsoft.com/office/drawing/2014/main" val="2955177906"/>
                    </a:ext>
                  </a:extLst>
                </a:gridCol>
                <a:gridCol w="2821161">
                  <a:extLst>
                    <a:ext uri="{9D8B030D-6E8A-4147-A177-3AD203B41FA5}">
                      <a16:colId xmlns:a16="http://schemas.microsoft.com/office/drawing/2014/main" val="2085274149"/>
                    </a:ext>
                  </a:extLst>
                </a:gridCol>
              </a:tblGrid>
              <a:tr h="451410"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3373" marR="91686" marT="91686" marB="916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3373" marR="91686" marT="91686" marB="916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313132"/>
                  </a:ext>
                </a:extLst>
              </a:tr>
              <a:tr h="682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Aug 1</a:t>
                      </a:r>
                    </a:p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FY20-21 ESEA Consolidated Application Due</a:t>
                      </a:r>
                    </a:p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113938"/>
                  </a:ext>
                </a:extLst>
              </a:tr>
              <a:tr h="682475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Nov 2</a:t>
                      </a: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FY18-19 Extension Carryover Reports Due</a:t>
                      </a:r>
                    </a:p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788643"/>
                  </a:ext>
                </a:extLst>
              </a:tr>
              <a:tr h="2531001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Nov 2</a:t>
                      </a: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FY 19-20 Performance Report (PR) Due</a:t>
                      </a:r>
                    </a:p>
                    <a:p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-Report period 7/1/19 to 9/30/20 (15 months)</a:t>
                      </a:r>
                    </a:p>
                    <a:p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-Title I Carryover Percentage Report and Private School Reconciliation Page will be embedded in PR</a:t>
                      </a:r>
                    </a:p>
                    <a:p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-Approved Carryover Projects period 10/1/20 to 9/30/21</a:t>
                      </a:r>
                    </a:p>
                  </a:txBody>
                  <a:tcPr marL="183373" marR="91686" marT="91686" marB="9168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6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ADA8-C0C7-4BFE-B355-3EFCC1D2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3086100" cy="4599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FY 20-21 Application Major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0BF56-C3FD-4FD7-B0F3-8063A86D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228" y="271463"/>
            <a:ext cx="4413122" cy="588644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Project Budget Grid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In the past, just one program was selected for the budget, now specific transfer funds will need to be determined.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Ranking &amp; Distribution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If a school is at 35% poverty (Col 6) it is still eligible even if no money is allocated to it; GEMS will pre-populate based on info entered in Col 2 and 3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Summary of Projects-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Smaller colored chart (blue, white, and yellow) will appear at the bottom of larger chart if there are budget errors-overspent or underspent funds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ESEA Assurances-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Assessments Title IA Questions B &amp; E-mark N/A; no assessments due to COVID 19</a:t>
            </a:r>
          </a:p>
        </p:txBody>
      </p:sp>
    </p:spTree>
    <p:extLst>
      <p:ext uri="{BB962C8B-B14F-4D97-AF65-F5344CB8AC3E}">
        <p14:creationId xmlns:p14="http://schemas.microsoft.com/office/powerpoint/2010/main" val="117153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F973-44ED-4521-8C3B-6834D490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Email Addresses for Notifications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FA47E9-80DF-4411-B91A-C6D306E69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3668" y="1471613"/>
            <a:ext cx="6568064" cy="43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4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F973-44ED-4521-8C3B-6834D490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Shot of Summary Sheet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6E0717-9674-4CE1-819D-B51FD8E6F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338" y="1447800"/>
            <a:ext cx="565784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7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4AD5-F8D8-451B-B02C-F76BF1D7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3086100" cy="4599432"/>
          </a:xfrm>
        </p:spPr>
        <p:txBody>
          <a:bodyPr anchor="ctr">
            <a:normAutofit/>
          </a:bodyPr>
          <a:lstStyle/>
          <a:p>
            <a:r>
              <a:rPr lang="en-US" sz="3600" dirty="0"/>
              <a:t>FY 19-20 Performance Report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5962-4EBE-49C9-A63A-38A01DCB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228" y="1129285"/>
            <a:ext cx="4413122" cy="4599432"/>
          </a:xfrm>
        </p:spPr>
        <p:txBody>
          <a:bodyPr anchor="ctr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Due Date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-November 2;</a:t>
            </a: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Reporting period from 7/1/19 to 9/30/20</a:t>
            </a:r>
          </a:p>
          <a:p>
            <a:pPr marL="0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Reimbursement Alignment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: Project budget expenses need to include transfer funds used for project expenses</a:t>
            </a:r>
          </a:p>
          <a:p>
            <a:pPr marL="0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Zoom Training Webinar-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Coming Soon</a:t>
            </a:r>
          </a:p>
          <a:p>
            <a:pPr marL="0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Opening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-ETA  August 1, 2020</a:t>
            </a:r>
          </a:p>
        </p:txBody>
      </p:sp>
    </p:spTree>
    <p:extLst>
      <p:ext uri="{BB962C8B-B14F-4D97-AF65-F5344CB8AC3E}">
        <p14:creationId xmlns:p14="http://schemas.microsoft.com/office/powerpoint/2010/main" val="129701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44CD-9AD8-4001-9B53-74793B5F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9284"/>
            <a:ext cx="2682109" cy="4599432"/>
          </a:xfrm>
        </p:spPr>
        <p:txBody>
          <a:bodyPr anchor="ctr">
            <a:normAutofit/>
          </a:bodyPr>
          <a:lstStyle/>
          <a:p>
            <a:r>
              <a:rPr lang="en-US" sz="3500" dirty="0"/>
              <a:t>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FA45-CA84-412C-B229-E571FCF4C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236" y="1131482"/>
            <a:ext cx="4817113" cy="49540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Required by EDGAR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34 CFR, Parts 76.77.77.78.81, and 85; 2 CFR Part 200.34 CFR Part 200.6-200.79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Annual review of financial, internal control, and programming practices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# of Findings: Low Risk, Moderate Risk and High Risk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Grant Award Notification (GANs) is issued for each Title (after transfers) but risk level is issued to the district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Risk Rating is highlighted in Yellow on the GAN</a:t>
            </a:r>
          </a:p>
          <a:p>
            <a:pPr>
              <a:lnSpc>
                <a:spcPct val="90000"/>
              </a:lnSpc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Factors-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Timely submission and approval of application, performance report and invoices; accuracy of reimbursed expenses; audit findings, and etc.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860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6906D"/>
      </a:accent1>
      <a:accent2>
        <a:srgbClr val="2B5880"/>
      </a:accent2>
      <a:accent3>
        <a:srgbClr val="FFFFFF"/>
      </a:accent3>
      <a:accent4>
        <a:srgbClr val="000000"/>
      </a:accent4>
      <a:accent5>
        <a:srgbClr val="D0C6BA"/>
      </a:accent5>
      <a:accent6>
        <a:srgbClr val="264F73"/>
      </a:accent6>
      <a:hlink>
        <a:srgbClr val="8A2E13"/>
      </a:hlink>
      <a:folHlink>
        <a:srgbClr val="735627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6906D"/>
        </a:accent1>
        <a:accent2>
          <a:srgbClr val="2B5880"/>
        </a:accent2>
        <a:accent3>
          <a:srgbClr val="FFFFFF"/>
        </a:accent3>
        <a:accent4>
          <a:srgbClr val="000000"/>
        </a:accent4>
        <a:accent5>
          <a:srgbClr val="D0C6BA"/>
        </a:accent5>
        <a:accent6>
          <a:srgbClr val="264F73"/>
        </a:accent6>
        <a:hlink>
          <a:srgbClr val="8A2E13"/>
        </a:hlink>
        <a:folHlink>
          <a:srgbClr val="73562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8E9F13F998C45AFE949C7C12837DB" ma:contentTypeVersion="11" ma:contentTypeDescription="Create a new document." ma:contentTypeScope="" ma:versionID="b6b3c56aa05e6afa9f13cba1eef49bd7">
  <xsd:schema xmlns:xsd="http://www.w3.org/2001/XMLSchema" xmlns:xs="http://www.w3.org/2001/XMLSchema" xmlns:p="http://schemas.microsoft.com/office/2006/metadata/properties" xmlns:ns3="0f2956d0-640d-4a8a-9a4d-54be5956dbba" xmlns:ns4="32fab47c-d684-4111-b3ea-dbbb3a1beb64" targetNamespace="http://schemas.microsoft.com/office/2006/metadata/properties" ma:root="true" ma:fieldsID="91fdd3d2e3e5cb2deb927bf6b6f31686" ns3:_="" ns4:_="">
    <xsd:import namespace="0f2956d0-640d-4a8a-9a4d-54be5956dbba"/>
    <xsd:import namespace="32fab47c-d684-4111-b3ea-dbbb3a1beb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956d0-640d-4a8a-9a4d-54be5956db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ab47c-d684-4111-b3ea-dbbb3a1beb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0D1D0AA-5604-4653-859B-92DE9EAA8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2956d0-640d-4a8a-9a4d-54be5956dbba"/>
    <ds:schemaRef ds:uri="32fab47c-d684-4111-b3ea-dbbb3a1beb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DE3C4F-913C-47A6-8981-8601F96C5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8F62F-A05C-44C9-81C1-B5765D4B87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D153785B-F37C-46D0-80F6-1D21277A431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689</Words>
  <Application>Microsoft Office PowerPoint</Application>
  <PresentationFormat>On-screen Show (4:3)</PresentationFormat>
  <Paragraphs>116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Office Theme</vt:lpstr>
      <vt:lpstr>Regional TA Sessions</vt:lpstr>
      <vt:lpstr>Session #1</vt:lpstr>
      <vt:lpstr>General Session</vt:lpstr>
      <vt:lpstr>FY 20-21 Application &amp;  FY19-20 Performance Report Dates</vt:lpstr>
      <vt:lpstr>FY 20-21 Application Major Updates</vt:lpstr>
      <vt:lpstr>Adding Email Addresses for Notifications</vt:lpstr>
      <vt:lpstr>Screen Shot of Summary Sheet</vt:lpstr>
      <vt:lpstr>FY 19-20 Performance Report Updates</vt:lpstr>
      <vt:lpstr>Risk Assessment</vt:lpstr>
      <vt:lpstr>Grant Award Notifications</vt:lpstr>
      <vt:lpstr>Fiscal Alignment</vt:lpstr>
      <vt:lpstr>Responses to Pre-Assessment</vt:lpstr>
      <vt:lpstr>Resources </vt:lpstr>
      <vt:lpstr>District TA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TA Sessions</dc:title>
  <dc:creator>Sullivan, Monique</dc:creator>
  <cp:lastModifiedBy>Sullivan, Monique</cp:lastModifiedBy>
  <cp:revision>52</cp:revision>
  <dcterms:created xsi:type="dcterms:W3CDTF">2020-06-26T19:52:17Z</dcterms:created>
  <dcterms:modified xsi:type="dcterms:W3CDTF">2020-07-07T11:44:57Z</dcterms:modified>
</cp:coreProperties>
</file>