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CF620-A900-4FB8-9888-31DBFBFB6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19B82A-9DF3-4079-BFE2-164C7EABD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C229B-BF38-435C-A84F-ED17FDFD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C21EC-7243-45B6-9002-62FCF5CB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921FD-B055-428B-8FBF-7B785DE5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0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D5460-2C47-4CCF-B203-C4A11695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700FD-4819-48C0-8B14-464C8E2D6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B1084-FE88-4E25-89F2-4242D090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4E567-772D-4FE5-A842-9B186C1B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49012-EA4D-4414-8F37-8037BE5D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4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FC527-2292-42CC-B5E9-46C8855EC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7137F-234C-4CE4-BE15-2529713F3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1532D-B469-45B1-977D-F823820A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C12B6-CD6F-408E-AE65-1893E429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842DD-E684-4D72-8A6E-7E309000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1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55DD-44FD-4BE1-B6B8-3FD30863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A82A-038F-4F61-98EA-F1506382E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1D51E-FC6A-49D1-A275-6CDA3528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D08A4-6B2F-4C63-8114-0BC3C3B6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64CA1-657F-4671-839A-EF2CD27B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7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97A3-FC20-4142-9779-C183E40CD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6196D-71EE-42DE-9E42-339074F66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FCA43-8283-4B04-8CBA-77048554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0546B-E7CB-446D-BE51-E9E5EA8E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E071-3F7E-4FB3-AECE-C3FFCE6D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4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5146-C98F-42DA-9B01-E75DBFCF1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87D11-AB73-4141-BAFD-042C4E4DE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95132-0EBE-48BD-AC53-0C9FA826E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C998A-E09B-4EC4-A260-5D5AD35E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60C15-BDD4-4965-B84B-E93B756C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E2BDA-D70B-4884-8502-5152CA56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7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ADD99-6CD3-496F-8A83-7B3B8A63F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04C25-7687-41D0-8CD7-65006C62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21A17-0109-448B-B54B-F6DEB794D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D081E7-FDD9-452A-B521-AE82E16E8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44FC0-29AC-4318-B45C-259CD3A98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6BEC98-BE49-4FD5-BBFE-23A6E1B0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A1B4F5-ACD3-4338-A2C2-76AFF380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3D8487-105C-4120-9CAE-70B76062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6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5B478-8A70-40B4-9FDD-80EDF12E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F8269-D473-4B27-9873-2CB16540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AE42A-B78C-4EE6-9DD6-54E0C89A9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8B67E-B935-4E1B-9E40-B58C7BE0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1DA5A9-23B7-4B56-8D72-C01AD9E2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BF8B06-C842-4081-A0C5-D4314AAB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A0061-37D7-46D3-A67B-2BBC964B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5317-9B47-48E1-A03E-A6D37BB78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9E53E-F395-491D-80A3-31DC336C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55D24-1986-4FC8-82D7-2D542FB81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91B096-E8F4-4633-BC7A-82BF692E0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4A0C1-A552-42E9-BDDE-492A9CB6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A7D3D-2220-4E2A-A0B3-34412EF5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9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A7842-F8A2-4B46-A0CB-7418C40C7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ADFB3-A04E-421C-A81D-FC06F0940E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3B33B7-AF10-4BBF-B26F-514D7F404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B915D-725B-4E72-A6F3-591F8CE21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F1D3A-60AA-4D75-A3F5-C1B5B385A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F2143-39F0-41A6-AF01-075E08A2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5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541DC0-61DE-4273-9092-0321ADED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99B6E-79F3-4D2D-A661-575449643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1F319-3EC3-4391-9C4E-561F5D0DE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13B1E-345E-4566-9EDE-C86F26F6BFB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E6A6B-0C03-475C-931C-EBA75069A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971A9-07AD-41D9-8C38-0992CAF20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33EDD-221C-4F47-972D-705BF6C0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7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mazon.com/Women-Dawn-Bunny-McBride/dp/080328277X" TargetMode="External"/><Relationship Id="rId13" Type="http://schemas.openxmlformats.org/officeDocument/2006/relationships/hyperlink" Target="https://www.mainememory.net/pdf_files/FK-MMN-1-5.pdf" TargetMode="External"/><Relationship Id="rId3" Type="http://schemas.openxmlformats.org/officeDocument/2006/relationships/hyperlink" Target="http://www2.ncte.org/blog/2018/11/can-better-rethinking-native-stories-classrooms/?fbclid=IwAR09Ze1iaazrVi0F4PtYDPzjuBxuM3q8pvl8ziIImQDZkMFC2edp_DhnVkU" TargetMode="External"/><Relationship Id="rId7" Type="http://schemas.openxmlformats.org/officeDocument/2006/relationships/hyperlink" Target="https://dawnlandvoices.org/" TargetMode="External"/><Relationship Id="rId12" Type="http://schemas.openxmlformats.org/officeDocument/2006/relationships/hyperlink" Target="https://www.amazon.com/Remember-Me-Josephs-Franklin-Roosevelt/dp/0884484602/ref=pd_sbs_14_20?_encoding=UTF8&amp;pd_rd_i=0884484602&amp;pd_rd_r=24f7f4ea-ed3b-41e6-bb9b-efe18c320d3a&amp;pd_rd_w=zduUD&amp;pd_rd_wg=1Guwp&amp;pf_rd_p=1c11b7ff-9ffb-4ba6-8036-be1b0afa79bb&amp;pf_rd_r=BV8BXGJ1BHZBKBY0F0W4&amp;psc=1&amp;refRID=BV8BXGJ1BHZBKBY0F0W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mazon.com/United-History-without-American-Indians/dp/1469621207" TargetMode="External"/><Relationship Id="rId11" Type="http://schemas.openxmlformats.org/officeDocument/2006/relationships/hyperlink" Target="https://www.amazon.com/Kunus-Basket-Story-Indian-Island/dp/0884484610/ref=pd_sbs_14_2/134-1918350-1079827?_encoding=UTF8&amp;pd_rd_i=0884484610&amp;pd_rd_r=e6a9ddc9-dacd-4075-8bea-85a6672be183&amp;pd_rd_w=buPZg&amp;pd_rd_wg=NZx3D&amp;pf_rd_p=1c11b7ff-9ffb-4ba6-8036-be1b0afa79bb&amp;pf_rd_r=02EZF15CA1TTSWT6YEN5&amp;psc=1&amp;refRID=02EZF15CA1TTSWT6YEN5" TargetMode="External"/><Relationship Id="rId5" Type="http://schemas.openxmlformats.org/officeDocument/2006/relationships/hyperlink" Target="http://www.beacon.org/An-Indigenous-Peoples-History-of-the-United-States-P1164.aspx" TargetMode="External"/><Relationship Id="rId10" Type="http://schemas.openxmlformats.org/officeDocument/2006/relationships/hyperlink" Target="https://www.amazon.com/Canoe-Maker-Bridges-Passamaquoddy-Artisan/dp/1633811719" TargetMode="External"/><Relationship Id="rId4" Type="http://schemas.openxmlformats.org/officeDocument/2006/relationships/hyperlink" Target="https://mobile.edweek.org/c.jsp?cid=25919841&amp;bcid=25919841&amp;rssid=25919831&amp;item=http://api.edweek.org/v1/ew/index.html?uuid%3DBEEA921A-C058-11E9-A0D0-8AF258D98AAA&amp;cmp=soc-fb-shr&amp;fbclid=IwAR1VXu-reZLpxN2YqynGaRKTf45DQk2T3zBF2LVrObgANNaJzzHAG2A0R7o" TargetMode="External"/><Relationship Id="rId9" Type="http://schemas.openxmlformats.org/officeDocument/2006/relationships/hyperlink" Target="https://www.amazon.com/Wabanakis-Maine-Maritimes-Penobscot-Passamaquoddy/dp/B000CS2AX0" TargetMode="External"/><Relationship Id="rId14" Type="http://schemas.openxmlformats.org/officeDocument/2006/relationships/hyperlink" Target="http://www.socialstudies.org/sites/default/files/publications/se/6301/63010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D15C81-C06E-419A-84D5-54ACC2A9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06" y="1842626"/>
            <a:ext cx="4655154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Recommended Reading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(books and articles)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800FF-288C-472B-BD15-636D3C30E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7616" y="868127"/>
            <a:ext cx="5306084" cy="5585682"/>
          </a:xfrm>
        </p:spPr>
        <p:txBody>
          <a:bodyPr anchor="ctr">
            <a:normAutofit/>
          </a:bodyPr>
          <a:lstStyle/>
          <a:p>
            <a:r>
              <a:rPr lang="en-US" sz="1500" dirty="0">
                <a:solidFill>
                  <a:srgbClr val="000000"/>
                </a:solidFill>
                <a:hlinkClick r:id="rId3"/>
              </a:rPr>
              <a:t>We Can Do Better: Rethinking Native Stories in Classrooms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4"/>
              </a:rPr>
              <a:t>How Do We Teach With Primary Sources When So Many Voices Are Missing?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5"/>
              </a:rPr>
              <a:t>An Indigenous Peoples’ History of the United States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6"/>
              </a:rPr>
              <a:t>Why You Can't Teach United States History without American Indians 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 err="1">
                <a:solidFill>
                  <a:srgbClr val="000000"/>
                </a:solidFill>
                <a:hlinkClick r:id="rId7"/>
              </a:rPr>
              <a:t>Dawnland</a:t>
            </a:r>
            <a:r>
              <a:rPr lang="en-US" sz="1500" dirty="0">
                <a:solidFill>
                  <a:srgbClr val="000000"/>
                </a:solidFill>
                <a:hlinkClick r:id="rId7"/>
              </a:rPr>
              <a:t> Voices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8"/>
              </a:rPr>
              <a:t>Women of the Dawn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9"/>
              </a:rPr>
              <a:t>The Wabanakis of Maine and the Maritimes: A resource book about Penobscot, Passamaquoddy, Maliseet, Micmac and Abenaki Indians - with lesson plans for grades 4 through 8 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10"/>
              </a:rPr>
              <a:t>The Canoe Maker: David Moses Bridges, Passamaquoddy Birch Bark Artisan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10"/>
              </a:rPr>
              <a:t>Thanks To The Animals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 err="1">
                <a:solidFill>
                  <a:srgbClr val="000000"/>
                </a:solidFill>
                <a:hlinkClick r:id="rId11"/>
              </a:rPr>
              <a:t>Kunu's</a:t>
            </a:r>
            <a:r>
              <a:rPr lang="en-US" sz="1500" dirty="0">
                <a:solidFill>
                  <a:srgbClr val="000000"/>
                </a:solidFill>
                <a:hlinkClick r:id="rId11"/>
              </a:rPr>
              <a:t> Basket: A Story from Indian Island 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12"/>
              </a:rPr>
              <a:t>Remember Me: Tomah Joseph's Gift to Franklin Roosevelt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  <a:hlinkClick r:id="rId13"/>
              </a:rPr>
              <a:t>Further Readings on Maine Native Peoples</a:t>
            </a:r>
            <a:r>
              <a:rPr lang="en-US" sz="1500" dirty="0">
                <a:solidFill>
                  <a:srgbClr val="000000"/>
                </a:solidFill>
              </a:rPr>
              <a:t> (</a:t>
            </a:r>
            <a:r>
              <a:rPr lang="en-US" sz="1500" i="1" dirty="0">
                <a:solidFill>
                  <a:srgbClr val="000000"/>
                </a:solidFill>
              </a:rPr>
              <a:t>Finding Katahdin </a:t>
            </a:r>
            <a:r>
              <a:rPr lang="en-US" sz="1500" dirty="0">
                <a:solidFill>
                  <a:srgbClr val="000000"/>
                </a:solidFill>
              </a:rPr>
              <a:t>supplement)</a:t>
            </a:r>
          </a:p>
          <a:p>
            <a:r>
              <a:rPr lang="en-US" sz="1500" dirty="0">
                <a:solidFill>
                  <a:srgbClr val="000000"/>
                </a:solidFill>
                <a:hlinkClick r:id="rId14"/>
              </a:rPr>
              <a:t>Resources for Teaching About Native Americans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1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Recommended Reading  (books and articles)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Wabanaki Studies  teacher workshop</dc:title>
  <dc:creator>Kathleen Neumann</dc:creator>
  <cp:lastModifiedBy>Schmidt, Joe</cp:lastModifiedBy>
  <cp:revision>2</cp:revision>
  <dcterms:created xsi:type="dcterms:W3CDTF">2019-08-21T22:29:49Z</dcterms:created>
  <dcterms:modified xsi:type="dcterms:W3CDTF">2019-09-20T17:00:09Z</dcterms:modified>
</cp:coreProperties>
</file>