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7" r:id="rId5"/>
    <p:sldId id="264" r:id="rId6"/>
    <p:sldId id="269" r:id="rId7"/>
    <p:sldId id="268" r:id="rId8"/>
    <p:sldId id="307" r:id="rId9"/>
    <p:sldId id="308" r:id="rId10"/>
    <p:sldId id="318" r:id="rId11"/>
    <p:sldId id="316" r:id="rId12"/>
    <p:sldId id="315" r:id="rId13"/>
    <p:sldId id="317" r:id="rId14"/>
    <p:sldId id="309" r:id="rId15"/>
    <p:sldId id="311" r:id="rId16"/>
    <p:sldId id="320" r:id="rId17"/>
    <p:sldId id="312" r:id="rId18"/>
    <p:sldId id="321" r:id="rId19"/>
    <p:sldId id="314" r:id="rId20"/>
    <p:sldId id="313" r:id="rId21"/>
    <p:sldId id="322" r:id="rId22"/>
    <p:sldId id="329" r:id="rId23"/>
    <p:sldId id="327" r:id="rId24"/>
    <p:sldId id="319" r:id="rId25"/>
    <p:sldId id="326" r:id="rId26"/>
    <p:sldId id="330" r:id="rId27"/>
    <p:sldId id="325" r:id="rId28"/>
    <p:sldId id="323" r:id="rId29"/>
    <p:sldId id="310" r:id="rId30"/>
    <p:sldId id="29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19CE80-E3B8-1A6F-18CC-F54A2F570128}" name="Perkins, April" initials="PA" userId="S::April.Perkins@maine.gov::c6c518b8-f019-40eb-b045-24c3ca375427" providerId="AD"/>
  <p188:author id="{19C5A9FA-0D46-BEAA-6896-C7A365B4126B}" name="Logan, Andrea" initials="LA" userId="S::andrea.logan@maine.gov::621cc462-2682-458b-b65e-8cffa16248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986F5D-18FC-4D54-B547-837465538089}" v="2765" dt="2022-05-02T18:27:02.044"/>
    <p1510:client id="{8F2521CF-2017-1919-7A1A-0F9C8E80740B}" v="1676" dt="2022-05-02T14:46:27.576"/>
    <p1510:client id="{CCC60818-27FD-4F7B-B06A-9EA11477EA68}" v="6300" dt="2022-05-02T19:10:17.861"/>
    <p1510:client id="{F018A76D-A9B2-1471-1654-763BE77B34AF}" v="869" dt="2022-05-02T18:45:44.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gan, Andrea" userId="S::andrea.logan@maine.gov::621cc462-2682-458b-b65e-8cffa16248a7" providerId="AD" clId="Web-{F018A76D-A9B2-1471-1654-763BE77B34AF}"/>
    <pc:docChg chg="modSld">
      <pc:chgData name="Logan, Andrea" userId="S::andrea.logan@maine.gov::621cc462-2682-458b-b65e-8cffa16248a7" providerId="AD" clId="Web-{F018A76D-A9B2-1471-1654-763BE77B34AF}" dt="2022-05-02T18:54:10.494" v="1714"/>
      <pc:docMkLst>
        <pc:docMk/>
      </pc:docMkLst>
      <pc:sldChg chg="modCm">
        <pc:chgData name="Logan, Andrea" userId="S::andrea.logan@maine.gov::621cc462-2682-458b-b65e-8cffa16248a7" providerId="AD" clId="Web-{F018A76D-A9B2-1471-1654-763BE77B34AF}" dt="2022-05-02T18:28:29.414" v="0"/>
        <pc:sldMkLst>
          <pc:docMk/>
          <pc:sldMk cId="2988596655" sldId="309"/>
        </pc:sldMkLst>
      </pc:sldChg>
      <pc:sldChg chg="addSp modSp addAnim modAnim modNotes">
        <pc:chgData name="Logan, Andrea" userId="S::andrea.logan@maine.gov::621cc462-2682-458b-b65e-8cffa16248a7" providerId="AD" clId="Web-{F018A76D-A9B2-1471-1654-763BE77B34AF}" dt="2022-05-02T18:54:10.494" v="1714"/>
        <pc:sldMkLst>
          <pc:docMk/>
          <pc:sldMk cId="3667705946" sldId="325"/>
        </pc:sldMkLst>
        <pc:spChg chg="mod">
          <ac:chgData name="Logan, Andrea" userId="S::andrea.logan@maine.gov::621cc462-2682-458b-b65e-8cffa16248a7" providerId="AD" clId="Web-{F018A76D-A9B2-1471-1654-763BE77B34AF}" dt="2022-05-02T18:31:07.385" v="19" actId="14100"/>
          <ac:spMkLst>
            <pc:docMk/>
            <pc:sldMk cId="3667705946" sldId="325"/>
            <ac:spMk id="3" creationId="{8629C358-FCBD-F66E-BC28-F39D3A11237C}"/>
          </ac:spMkLst>
        </pc:spChg>
        <pc:spChg chg="add mod">
          <ac:chgData name="Logan, Andrea" userId="S::andrea.logan@maine.gov::621cc462-2682-458b-b65e-8cffa16248a7" providerId="AD" clId="Web-{F018A76D-A9B2-1471-1654-763BE77B34AF}" dt="2022-05-02T18:31:33.729" v="33" actId="20577"/>
          <ac:spMkLst>
            <pc:docMk/>
            <pc:sldMk cId="3667705946" sldId="325"/>
            <ac:spMk id="4" creationId="{321D2BAA-80DC-6275-C65A-4F8CAF358C2C}"/>
          </ac:spMkLst>
        </pc:spChg>
        <pc:spChg chg="add mod">
          <ac:chgData name="Logan, Andrea" userId="S::andrea.logan@maine.gov::621cc462-2682-458b-b65e-8cffa16248a7" providerId="AD" clId="Web-{F018A76D-A9B2-1471-1654-763BE77B34AF}" dt="2022-05-02T18:35:23.294" v="436" actId="1076"/>
          <ac:spMkLst>
            <pc:docMk/>
            <pc:sldMk cId="3667705946" sldId="325"/>
            <ac:spMk id="6" creationId="{54082E60-BD62-802A-6D74-E83A344EB64A}"/>
          </ac:spMkLst>
        </pc:spChg>
        <pc:spChg chg="add mod">
          <ac:chgData name="Logan, Andrea" userId="S::andrea.logan@maine.gov::621cc462-2682-458b-b65e-8cffa16248a7" providerId="AD" clId="Web-{F018A76D-A9B2-1471-1654-763BE77B34AF}" dt="2022-05-02T18:35:51.497" v="491" actId="20577"/>
          <ac:spMkLst>
            <pc:docMk/>
            <pc:sldMk cId="3667705946" sldId="325"/>
            <ac:spMk id="7" creationId="{32E9A905-99D5-B1C3-ADB3-0090CB812FC0}"/>
          </ac:spMkLst>
        </pc:spChg>
        <pc:spChg chg="add mod">
          <ac:chgData name="Logan, Andrea" userId="S::andrea.logan@maine.gov::621cc462-2682-458b-b65e-8cffa16248a7" providerId="AD" clId="Web-{F018A76D-A9B2-1471-1654-763BE77B34AF}" dt="2022-05-02T18:35:57.825" v="493" actId="14100"/>
          <ac:spMkLst>
            <pc:docMk/>
            <pc:sldMk cId="3667705946" sldId="325"/>
            <ac:spMk id="8" creationId="{C49542D5-2A72-29F7-C1A1-461D82E9E652}"/>
          </ac:spMkLst>
        </pc:spChg>
        <pc:spChg chg="add mod">
          <ac:chgData name="Logan, Andrea" userId="S::andrea.logan@maine.gov::621cc462-2682-458b-b65e-8cffa16248a7" providerId="AD" clId="Web-{F018A76D-A9B2-1471-1654-763BE77B34AF}" dt="2022-05-02T18:36:37.935" v="551" actId="20577"/>
          <ac:spMkLst>
            <pc:docMk/>
            <pc:sldMk cId="3667705946" sldId="325"/>
            <ac:spMk id="9" creationId="{2404A7E0-C0D8-A2F0-92C0-6C2A0C6C086A}"/>
          </ac:spMkLst>
        </pc:spChg>
        <pc:spChg chg="add mod">
          <ac:chgData name="Logan, Andrea" userId="S::andrea.logan@maine.gov::621cc462-2682-458b-b65e-8cffa16248a7" providerId="AD" clId="Web-{F018A76D-A9B2-1471-1654-763BE77B34AF}" dt="2022-05-02T18:37:31.108" v="645" actId="14100"/>
          <ac:spMkLst>
            <pc:docMk/>
            <pc:sldMk cId="3667705946" sldId="325"/>
            <ac:spMk id="10" creationId="{51237AD4-205C-4032-3361-6EFBB86B4EBA}"/>
          </ac:spMkLst>
        </pc:spChg>
        <pc:spChg chg="add mod">
          <ac:chgData name="Logan, Andrea" userId="S::andrea.logan@maine.gov::621cc462-2682-458b-b65e-8cffa16248a7" providerId="AD" clId="Web-{F018A76D-A9B2-1471-1654-763BE77B34AF}" dt="2022-05-02T18:45:44.957" v="1474" actId="1076"/>
          <ac:spMkLst>
            <pc:docMk/>
            <pc:sldMk cId="3667705946" sldId="325"/>
            <ac:spMk id="11" creationId="{B241B49B-8F50-6A91-A3E1-55A31B7F23E8}"/>
          </ac:spMkLst>
        </pc:spChg>
      </pc:sldChg>
      <pc:sldChg chg="modSp">
        <pc:chgData name="Logan, Andrea" userId="S::andrea.logan@maine.gov::621cc462-2682-458b-b65e-8cffa16248a7" providerId="AD" clId="Web-{F018A76D-A9B2-1471-1654-763BE77B34AF}" dt="2022-05-02T18:30:04.884" v="12"/>
        <pc:sldMkLst>
          <pc:docMk/>
          <pc:sldMk cId="3710061458" sldId="330"/>
        </pc:sldMkLst>
        <pc:graphicFrameChg chg="mod modGraphic">
          <ac:chgData name="Logan, Andrea" userId="S::andrea.logan@maine.gov::621cc462-2682-458b-b65e-8cffa16248a7" providerId="AD" clId="Web-{F018A76D-A9B2-1471-1654-763BE77B34AF}" dt="2022-05-02T18:30:04.884" v="12"/>
          <ac:graphicFrameMkLst>
            <pc:docMk/>
            <pc:sldMk cId="3710061458" sldId="330"/>
            <ac:graphicFrameMk id="4" creationId="{5D5956ED-7AD5-6CC7-8D37-B7063B3D5777}"/>
          </ac:graphicFrameMkLst>
        </pc:graphicFrameChg>
      </pc:sldChg>
    </pc:docChg>
  </pc:docChgLst>
  <pc:docChgLst>
    <pc:chgData name="Logan, Andrea" userId="S::andrea.logan@maine.gov::621cc462-2682-458b-b65e-8cffa16248a7" providerId="AD" clId="Web-{90665CC9-027E-461D-0F75-92B0F5EDF4B4}"/>
    <pc:docChg chg="addSld delSld modSld sldOrd">
      <pc:chgData name="Logan, Andrea" userId="S::andrea.logan@maine.gov::621cc462-2682-458b-b65e-8cffa16248a7" providerId="AD" clId="Web-{90665CC9-027E-461D-0F75-92B0F5EDF4B4}" dt="2022-04-29T13:11:33.395" v="283" actId="1076"/>
      <pc:docMkLst>
        <pc:docMk/>
      </pc:docMkLst>
      <pc:sldChg chg="ord">
        <pc:chgData name="Logan, Andrea" userId="S::andrea.logan@maine.gov::621cc462-2682-458b-b65e-8cffa16248a7" providerId="AD" clId="Web-{90665CC9-027E-461D-0F75-92B0F5EDF4B4}" dt="2022-04-29T12:35:17.563" v="69"/>
        <pc:sldMkLst>
          <pc:docMk/>
          <pc:sldMk cId="1720457109" sldId="313"/>
        </pc:sldMkLst>
      </pc:sldChg>
      <pc:sldChg chg="addSp delSp modSp modNotes">
        <pc:chgData name="Logan, Andrea" userId="S::andrea.logan@maine.gov::621cc462-2682-458b-b65e-8cffa16248a7" providerId="AD" clId="Web-{90665CC9-027E-461D-0F75-92B0F5EDF4B4}" dt="2022-04-29T13:11:33.395" v="283" actId="1076"/>
        <pc:sldMkLst>
          <pc:docMk/>
          <pc:sldMk cId="3668408917" sldId="319"/>
        </pc:sldMkLst>
        <pc:spChg chg="del">
          <ac:chgData name="Logan, Andrea" userId="S::andrea.logan@maine.gov::621cc462-2682-458b-b65e-8cffa16248a7" providerId="AD" clId="Web-{90665CC9-027E-461D-0F75-92B0F5EDF4B4}" dt="2022-04-29T13:11:00.441" v="277"/>
          <ac:spMkLst>
            <pc:docMk/>
            <pc:sldMk cId="3668408917" sldId="319"/>
            <ac:spMk id="2" creationId="{D57D4A10-7C71-43FE-F593-760B45EE5F29}"/>
          </ac:spMkLst>
        </pc:spChg>
        <pc:spChg chg="del">
          <ac:chgData name="Logan, Andrea" userId="S::andrea.logan@maine.gov::621cc462-2682-458b-b65e-8cffa16248a7" providerId="AD" clId="Web-{90665CC9-027E-461D-0F75-92B0F5EDF4B4}" dt="2022-04-29T13:10:55.785" v="276"/>
          <ac:spMkLst>
            <pc:docMk/>
            <pc:sldMk cId="3668408917" sldId="319"/>
            <ac:spMk id="3" creationId="{5F4F7AB0-EB8C-68B0-4F02-F02745B2FA36}"/>
          </ac:spMkLst>
        </pc:spChg>
        <pc:spChg chg="add del mod">
          <ac:chgData name="Logan, Andrea" userId="S::andrea.logan@maine.gov::621cc462-2682-458b-b65e-8cffa16248a7" providerId="AD" clId="Web-{90665CC9-027E-461D-0F75-92B0F5EDF4B4}" dt="2022-04-29T13:11:07.254" v="279"/>
          <ac:spMkLst>
            <pc:docMk/>
            <pc:sldMk cId="3668408917" sldId="319"/>
            <ac:spMk id="6" creationId="{5AF21F44-2CA4-D529-BC7A-58F1AEC427A1}"/>
          </ac:spMkLst>
        </pc:spChg>
        <pc:spChg chg="add del mod">
          <ac:chgData name="Logan, Andrea" userId="S::andrea.logan@maine.gov::621cc462-2682-458b-b65e-8cffa16248a7" providerId="AD" clId="Web-{90665CC9-027E-461D-0F75-92B0F5EDF4B4}" dt="2022-04-29T13:11:05.425" v="278"/>
          <ac:spMkLst>
            <pc:docMk/>
            <pc:sldMk cId="3668408917" sldId="319"/>
            <ac:spMk id="8" creationId="{211D18DC-CA54-9E5E-982B-1C21B53CE469}"/>
          </ac:spMkLst>
        </pc:spChg>
        <pc:graphicFrameChg chg="mod modGraphic">
          <ac:chgData name="Logan, Andrea" userId="S::andrea.logan@maine.gov::621cc462-2682-458b-b65e-8cffa16248a7" providerId="AD" clId="Web-{90665CC9-027E-461D-0F75-92B0F5EDF4B4}" dt="2022-04-29T13:11:33.395" v="283" actId="1076"/>
          <ac:graphicFrameMkLst>
            <pc:docMk/>
            <pc:sldMk cId="3668408917" sldId="319"/>
            <ac:graphicFrameMk id="4" creationId="{F98F2A73-E6EF-3E2C-CDBA-BF6C2F9AB5E5}"/>
          </ac:graphicFrameMkLst>
        </pc:graphicFrameChg>
      </pc:sldChg>
      <pc:sldChg chg="ord modNotes">
        <pc:chgData name="Logan, Andrea" userId="S::andrea.logan@maine.gov::621cc462-2682-458b-b65e-8cffa16248a7" providerId="AD" clId="Web-{90665CC9-027E-461D-0F75-92B0F5EDF4B4}" dt="2022-04-29T12:37:08.003" v="111"/>
        <pc:sldMkLst>
          <pc:docMk/>
          <pc:sldMk cId="1010034411" sldId="320"/>
        </pc:sldMkLst>
      </pc:sldChg>
      <pc:sldChg chg="modNotes">
        <pc:chgData name="Logan, Andrea" userId="S::andrea.logan@maine.gov::621cc462-2682-458b-b65e-8cffa16248a7" providerId="AD" clId="Web-{90665CC9-027E-461D-0F75-92B0F5EDF4B4}" dt="2022-04-29T13:02:08.589" v="237"/>
        <pc:sldMkLst>
          <pc:docMk/>
          <pc:sldMk cId="1880793065" sldId="322"/>
        </pc:sldMkLst>
      </pc:sldChg>
      <pc:sldChg chg="del">
        <pc:chgData name="Logan, Andrea" userId="S::andrea.logan@maine.gov::621cc462-2682-458b-b65e-8cffa16248a7" providerId="AD" clId="Web-{90665CC9-027E-461D-0F75-92B0F5EDF4B4}" dt="2022-04-29T13:06:34.124" v="250"/>
        <pc:sldMkLst>
          <pc:docMk/>
          <pc:sldMk cId="2865742972" sldId="324"/>
        </pc:sldMkLst>
      </pc:sldChg>
      <pc:sldChg chg="addSp modSp">
        <pc:chgData name="Logan, Andrea" userId="S::andrea.logan@maine.gov::621cc462-2682-458b-b65e-8cffa16248a7" providerId="AD" clId="Web-{90665CC9-027E-461D-0F75-92B0F5EDF4B4}" dt="2022-04-29T13:07:16.781" v="270" actId="1076"/>
        <pc:sldMkLst>
          <pc:docMk/>
          <pc:sldMk cId="3667705946" sldId="325"/>
        </pc:sldMkLst>
        <pc:spChg chg="add mod">
          <ac:chgData name="Logan, Andrea" userId="S::andrea.logan@maine.gov::621cc462-2682-458b-b65e-8cffa16248a7" providerId="AD" clId="Web-{90665CC9-027E-461D-0F75-92B0F5EDF4B4}" dt="2022-04-29T13:07:16.781" v="270" actId="1076"/>
          <ac:spMkLst>
            <pc:docMk/>
            <pc:sldMk cId="3667705946" sldId="325"/>
            <ac:spMk id="3" creationId="{8629C358-FCBD-F66E-BC28-F39D3A11237C}"/>
          </ac:spMkLst>
        </pc:spChg>
      </pc:sldChg>
      <pc:sldChg chg="modSp ord">
        <pc:chgData name="Logan, Andrea" userId="S::andrea.logan@maine.gov::621cc462-2682-458b-b65e-8cffa16248a7" providerId="AD" clId="Web-{90665CC9-027E-461D-0F75-92B0F5EDF4B4}" dt="2022-04-29T13:06:48.687" v="258" actId="20577"/>
        <pc:sldMkLst>
          <pc:docMk/>
          <pc:sldMk cId="2198934103" sldId="326"/>
        </pc:sldMkLst>
        <pc:spChg chg="mod">
          <ac:chgData name="Logan, Andrea" userId="S::andrea.logan@maine.gov::621cc462-2682-458b-b65e-8cffa16248a7" providerId="AD" clId="Web-{90665CC9-027E-461D-0F75-92B0F5EDF4B4}" dt="2022-04-29T13:06:48.687" v="258" actId="20577"/>
          <ac:spMkLst>
            <pc:docMk/>
            <pc:sldMk cId="2198934103" sldId="326"/>
            <ac:spMk id="2" creationId="{3621EED6-8CFE-AE09-D943-D787733CFED2}"/>
          </ac:spMkLst>
        </pc:spChg>
      </pc:sldChg>
      <pc:sldChg chg="addSp delSp modSp new">
        <pc:chgData name="Logan, Andrea" userId="S::andrea.logan@maine.gov::621cc462-2682-458b-b65e-8cffa16248a7" providerId="AD" clId="Web-{90665CC9-027E-461D-0F75-92B0F5EDF4B4}" dt="2022-04-29T13:10:51.222" v="275"/>
        <pc:sldMkLst>
          <pc:docMk/>
          <pc:sldMk cId="1136333614" sldId="327"/>
        </pc:sldMkLst>
        <pc:spChg chg="del">
          <ac:chgData name="Logan, Andrea" userId="S::andrea.logan@maine.gov::621cc462-2682-458b-b65e-8cffa16248a7" providerId="AD" clId="Web-{90665CC9-027E-461D-0F75-92B0F5EDF4B4}" dt="2022-04-29T13:10:30.097" v="274"/>
          <ac:spMkLst>
            <pc:docMk/>
            <pc:sldMk cId="1136333614" sldId="327"/>
            <ac:spMk id="2" creationId="{C2CFA5C9-1F63-9281-BA59-9C03BB61795E}"/>
          </ac:spMkLst>
        </pc:spChg>
        <pc:spChg chg="del mod">
          <ac:chgData name="Logan, Andrea" userId="S::andrea.logan@maine.gov::621cc462-2682-458b-b65e-8cffa16248a7" providerId="AD" clId="Web-{90665CC9-027E-461D-0F75-92B0F5EDF4B4}" dt="2022-04-29T13:10:28.019" v="273"/>
          <ac:spMkLst>
            <pc:docMk/>
            <pc:sldMk cId="1136333614" sldId="327"/>
            <ac:spMk id="3" creationId="{BE1110E8-D57A-9997-3C31-AAACEF8285C9}"/>
          </ac:spMkLst>
        </pc:spChg>
        <pc:spChg chg="add mod">
          <ac:chgData name="Logan, Andrea" userId="S::andrea.logan@maine.gov::621cc462-2682-458b-b65e-8cffa16248a7" providerId="AD" clId="Web-{90665CC9-027E-461D-0F75-92B0F5EDF4B4}" dt="2022-04-29T13:10:51.222" v="275"/>
          <ac:spMkLst>
            <pc:docMk/>
            <pc:sldMk cId="1136333614" sldId="327"/>
            <ac:spMk id="5" creationId="{216A5C20-2716-ECA6-BABE-7F6DC18FEBA8}"/>
          </ac:spMkLst>
        </pc:spChg>
      </pc:sldChg>
    </pc:docChg>
  </pc:docChgLst>
  <pc:docChgLst>
    <pc:chgData name="Logan, Andrea" userId="S::andrea.logan@maine.gov::621cc462-2682-458b-b65e-8cffa16248a7" providerId="AD" clId="Web-{89B6CDA4-868D-9C47-852B-30D2E3523DF8}"/>
    <pc:docChg chg="addSld modSld">
      <pc:chgData name="Logan, Andrea" userId="S::andrea.logan@maine.gov::621cc462-2682-458b-b65e-8cffa16248a7" providerId="AD" clId="Web-{89B6CDA4-868D-9C47-852B-30D2E3523DF8}" dt="2022-04-29T11:47:46.222" v="54" actId="14100"/>
      <pc:docMkLst>
        <pc:docMk/>
      </pc:docMkLst>
      <pc:sldChg chg="delCm">
        <pc:chgData name="Logan, Andrea" userId="S::andrea.logan@maine.gov::621cc462-2682-458b-b65e-8cffa16248a7" providerId="AD" clId="Web-{89B6CDA4-868D-9C47-852B-30D2E3523DF8}" dt="2022-04-28T17:20:50.285" v="0"/>
        <pc:sldMkLst>
          <pc:docMk/>
          <pc:sldMk cId="1654255301" sldId="264"/>
        </pc:sldMkLst>
      </pc:sldChg>
      <pc:sldChg chg="modSp">
        <pc:chgData name="Logan, Andrea" userId="S::andrea.logan@maine.gov::621cc462-2682-458b-b65e-8cffa16248a7" providerId="AD" clId="Web-{89B6CDA4-868D-9C47-852B-30D2E3523DF8}" dt="2022-04-28T17:21:03.254" v="2" actId="20577"/>
        <pc:sldMkLst>
          <pc:docMk/>
          <pc:sldMk cId="1010034411" sldId="320"/>
        </pc:sldMkLst>
        <pc:spChg chg="mod">
          <ac:chgData name="Logan, Andrea" userId="S::andrea.logan@maine.gov::621cc462-2682-458b-b65e-8cffa16248a7" providerId="AD" clId="Web-{89B6CDA4-868D-9C47-852B-30D2E3523DF8}" dt="2022-04-28T17:21:03.254" v="2" actId="20577"/>
          <ac:spMkLst>
            <pc:docMk/>
            <pc:sldMk cId="1010034411" sldId="320"/>
            <ac:spMk id="3" creationId="{1A44E1DF-C028-4A96-A021-4782BE978DED}"/>
          </ac:spMkLst>
        </pc:spChg>
      </pc:sldChg>
      <pc:sldChg chg="modSp mod setBg">
        <pc:chgData name="Logan, Andrea" userId="S::andrea.logan@maine.gov::621cc462-2682-458b-b65e-8cffa16248a7" providerId="AD" clId="Web-{89B6CDA4-868D-9C47-852B-30D2E3523DF8}" dt="2022-04-29T11:36:26.739" v="37"/>
        <pc:sldMkLst>
          <pc:docMk/>
          <pc:sldMk cId="1880793065" sldId="322"/>
        </pc:sldMkLst>
        <pc:spChg chg="mod">
          <ac:chgData name="Logan, Andrea" userId="S::andrea.logan@maine.gov::621cc462-2682-458b-b65e-8cffa16248a7" providerId="AD" clId="Web-{89B6CDA4-868D-9C47-852B-30D2E3523DF8}" dt="2022-04-28T17:53:24.674" v="5" actId="20577"/>
          <ac:spMkLst>
            <pc:docMk/>
            <pc:sldMk cId="1880793065" sldId="322"/>
            <ac:spMk id="2" creationId="{FD7B8789-BC89-5E13-0CB8-CD9B0A9C8D4B}"/>
          </ac:spMkLst>
        </pc:spChg>
        <pc:spChg chg="mod">
          <ac:chgData name="Logan, Andrea" userId="S::andrea.logan@maine.gov::621cc462-2682-458b-b65e-8cffa16248a7" providerId="AD" clId="Web-{89B6CDA4-868D-9C47-852B-30D2E3523DF8}" dt="2022-04-28T17:52:04.986" v="4" actId="20577"/>
          <ac:spMkLst>
            <pc:docMk/>
            <pc:sldMk cId="1880793065" sldId="322"/>
            <ac:spMk id="3" creationId="{3B422D64-C110-652A-3898-921376341903}"/>
          </ac:spMkLst>
        </pc:spChg>
      </pc:sldChg>
      <pc:sldChg chg="addSp delSp modSp new mod setBg">
        <pc:chgData name="Logan, Andrea" userId="S::andrea.logan@maine.gov::621cc462-2682-458b-b65e-8cffa16248a7" providerId="AD" clId="Web-{89B6CDA4-868D-9C47-852B-30D2E3523DF8}" dt="2022-04-29T11:47:46.222" v="54" actId="14100"/>
        <pc:sldMkLst>
          <pc:docMk/>
          <pc:sldMk cId="3667705946" sldId="325"/>
        </pc:sldMkLst>
        <pc:spChg chg="mod">
          <ac:chgData name="Logan, Andrea" userId="S::andrea.logan@maine.gov::621cc462-2682-458b-b65e-8cffa16248a7" providerId="AD" clId="Web-{89B6CDA4-868D-9C47-852B-30D2E3523DF8}" dt="2022-04-29T11:33:36.954" v="35" actId="20577"/>
          <ac:spMkLst>
            <pc:docMk/>
            <pc:sldMk cId="3667705946" sldId="325"/>
            <ac:spMk id="2" creationId="{DD16AB25-5AC9-2E4E-5281-812622BF783F}"/>
          </ac:spMkLst>
        </pc:spChg>
        <pc:spChg chg="del">
          <ac:chgData name="Logan, Andrea" userId="S::andrea.logan@maine.gov::621cc462-2682-458b-b65e-8cffa16248a7" providerId="AD" clId="Web-{89B6CDA4-868D-9C47-852B-30D2E3523DF8}" dt="2022-04-29T11:43:07.500" v="40"/>
          <ac:spMkLst>
            <pc:docMk/>
            <pc:sldMk cId="3667705946" sldId="325"/>
            <ac:spMk id="3" creationId="{DD250964-9808-8EA0-2C27-95BE476004C9}"/>
          </ac:spMkLst>
        </pc:spChg>
        <pc:spChg chg="add del mod">
          <ac:chgData name="Logan, Andrea" userId="S::andrea.logan@maine.gov::621cc462-2682-458b-b65e-8cffa16248a7" providerId="AD" clId="Web-{89B6CDA4-868D-9C47-852B-30D2E3523DF8}" dt="2022-04-29T11:46:57.722" v="43"/>
          <ac:spMkLst>
            <pc:docMk/>
            <pc:sldMk cId="3667705946" sldId="325"/>
            <ac:spMk id="7" creationId="{526AA3DE-1D73-F3E6-FB13-2BDF793F7731}"/>
          </ac:spMkLst>
        </pc:spChg>
        <pc:picChg chg="add del mod ord">
          <ac:chgData name="Logan, Andrea" userId="S::andrea.logan@maine.gov::621cc462-2682-458b-b65e-8cffa16248a7" providerId="AD" clId="Web-{89B6CDA4-868D-9C47-852B-30D2E3523DF8}" dt="2022-04-29T11:46:45.456" v="42"/>
          <ac:picMkLst>
            <pc:docMk/>
            <pc:sldMk cId="3667705946" sldId="325"/>
            <ac:picMk id="4" creationId="{489356AC-B043-3E74-1CDC-DAAA34D58CA4}"/>
          </ac:picMkLst>
        </pc:picChg>
        <pc:picChg chg="add mod">
          <ac:chgData name="Logan, Andrea" userId="S::andrea.logan@maine.gov::621cc462-2682-458b-b65e-8cffa16248a7" providerId="AD" clId="Web-{89B6CDA4-868D-9C47-852B-30D2E3523DF8}" dt="2022-04-29T11:47:46.222" v="54" actId="14100"/>
          <ac:picMkLst>
            <pc:docMk/>
            <pc:sldMk cId="3667705946" sldId="325"/>
            <ac:picMk id="5" creationId="{F8FDA12D-7828-4AB7-66CB-191B06B4537C}"/>
          </ac:picMkLst>
        </pc:picChg>
      </pc:sldChg>
      <pc:sldChg chg="new">
        <pc:chgData name="Logan, Andrea" userId="S::andrea.logan@maine.gov::621cc462-2682-458b-b65e-8cffa16248a7" providerId="AD" clId="Web-{89B6CDA4-868D-9C47-852B-30D2E3523DF8}" dt="2022-04-29T11:26:04.932" v="7"/>
        <pc:sldMkLst>
          <pc:docMk/>
          <pc:sldMk cId="2198934103" sldId="326"/>
        </pc:sldMkLst>
      </pc:sldChg>
    </pc:docChg>
  </pc:docChgLst>
  <pc:docChgLst>
    <pc:chgData name="Perkins, April" userId="S::april.perkins@maine.gov::c6c518b8-f019-40eb-b045-24c3ca375427" providerId="AD" clId="Web-{655F46E7-7506-42DC-A5D0-3F59248E6C2B}"/>
    <pc:docChg chg="delSld modSld">
      <pc:chgData name="Perkins, April" userId="S::april.perkins@maine.gov::c6c518b8-f019-40eb-b045-24c3ca375427" providerId="AD" clId="Web-{655F46E7-7506-42DC-A5D0-3F59248E6C2B}" dt="2022-04-13T16:41:45.456" v="26"/>
      <pc:docMkLst>
        <pc:docMk/>
      </pc:docMkLst>
      <pc:sldChg chg="del">
        <pc:chgData name="Perkins, April" userId="S::april.perkins@maine.gov::c6c518b8-f019-40eb-b045-24c3ca375427" providerId="AD" clId="Web-{655F46E7-7506-42DC-A5D0-3F59248E6C2B}" dt="2022-04-13T16:41:02.752" v="5"/>
        <pc:sldMkLst>
          <pc:docMk/>
          <pc:sldMk cId="1915739699" sldId="261"/>
        </pc:sldMkLst>
      </pc:sldChg>
      <pc:sldChg chg="modSp">
        <pc:chgData name="Perkins, April" userId="S::april.perkins@maine.gov::c6c518b8-f019-40eb-b045-24c3ca375427" providerId="AD" clId="Web-{655F46E7-7506-42DC-A5D0-3F59248E6C2B}" dt="2022-04-13T16:41:00.283" v="4" actId="20577"/>
        <pc:sldMkLst>
          <pc:docMk/>
          <pc:sldMk cId="1315647518" sldId="268"/>
        </pc:sldMkLst>
        <pc:spChg chg="mod">
          <ac:chgData name="Perkins, April" userId="S::april.perkins@maine.gov::c6c518b8-f019-40eb-b045-24c3ca375427" providerId="AD" clId="Web-{655F46E7-7506-42DC-A5D0-3F59248E6C2B}" dt="2022-04-13T16:41:00.283" v="4" actId="20577"/>
          <ac:spMkLst>
            <pc:docMk/>
            <pc:sldMk cId="1315647518" sldId="268"/>
            <ac:spMk id="2" creationId="{00000000-0000-0000-0000-000000000000}"/>
          </ac:spMkLst>
        </pc:spChg>
      </pc:sldChg>
      <pc:sldChg chg="modSp">
        <pc:chgData name="Perkins, April" userId="S::april.perkins@maine.gov::c6c518b8-f019-40eb-b045-24c3ca375427" providerId="AD" clId="Web-{655F46E7-7506-42DC-A5D0-3F59248E6C2B}" dt="2022-04-13T16:40:47.580" v="2" actId="20577"/>
        <pc:sldMkLst>
          <pc:docMk/>
          <pc:sldMk cId="353363130" sldId="269"/>
        </pc:sldMkLst>
        <pc:spChg chg="mod">
          <ac:chgData name="Perkins, April" userId="S::april.perkins@maine.gov::c6c518b8-f019-40eb-b045-24c3ca375427" providerId="AD" clId="Web-{655F46E7-7506-42DC-A5D0-3F59248E6C2B}" dt="2022-04-13T16:40:44.939" v="0" actId="20577"/>
          <ac:spMkLst>
            <pc:docMk/>
            <pc:sldMk cId="353363130" sldId="269"/>
            <ac:spMk id="2" creationId="{09C4645E-8B07-4A35-B421-C44844F35C92}"/>
          </ac:spMkLst>
        </pc:spChg>
        <pc:spChg chg="mod">
          <ac:chgData name="Perkins, April" userId="S::april.perkins@maine.gov::c6c518b8-f019-40eb-b045-24c3ca375427" providerId="AD" clId="Web-{655F46E7-7506-42DC-A5D0-3F59248E6C2B}" dt="2022-04-13T16:40:47.580" v="2" actId="20577"/>
          <ac:spMkLst>
            <pc:docMk/>
            <pc:sldMk cId="353363130" sldId="269"/>
            <ac:spMk id="3" creationId="{DFDDFDD5-D569-49EA-AAC8-443B2DD4848A}"/>
          </ac:spMkLst>
        </pc:spChg>
      </pc:sldChg>
      <pc:sldChg chg="del">
        <pc:chgData name="Perkins, April" userId="S::april.perkins@maine.gov::c6c518b8-f019-40eb-b045-24c3ca375427" providerId="AD" clId="Web-{655F46E7-7506-42DC-A5D0-3F59248E6C2B}" dt="2022-04-13T16:41:05.471" v="7"/>
        <pc:sldMkLst>
          <pc:docMk/>
          <pc:sldMk cId="430847816" sldId="288"/>
        </pc:sldMkLst>
      </pc:sldChg>
      <pc:sldChg chg="del">
        <pc:chgData name="Perkins, April" userId="S::april.perkins@maine.gov::c6c518b8-f019-40eb-b045-24c3ca375427" providerId="AD" clId="Web-{655F46E7-7506-42DC-A5D0-3F59248E6C2B}" dt="2022-04-13T16:40:54.392" v="3"/>
        <pc:sldMkLst>
          <pc:docMk/>
          <pc:sldMk cId="2991037109" sldId="300"/>
        </pc:sldMkLst>
      </pc:sldChg>
      <pc:sldChg chg="del">
        <pc:chgData name="Perkins, April" userId="S::april.perkins@maine.gov::c6c518b8-f019-40eb-b045-24c3ca375427" providerId="AD" clId="Web-{655F46E7-7506-42DC-A5D0-3F59248E6C2B}" dt="2022-04-13T16:41:12.299" v="11"/>
        <pc:sldMkLst>
          <pc:docMk/>
          <pc:sldMk cId="123175853" sldId="301"/>
        </pc:sldMkLst>
      </pc:sldChg>
      <pc:sldChg chg="del">
        <pc:chgData name="Perkins, April" userId="S::april.perkins@maine.gov::c6c518b8-f019-40eb-b045-24c3ca375427" providerId="AD" clId="Web-{655F46E7-7506-42DC-A5D0-3F59248E6C2B}" dt="2022-04-13T16:41:27.752" v="18"/>
        <pc:sldMkLst>
          <pc:docMk/>
          <pc:sldMk cId="1433844869" sldId="302"/>
        </pc:sldMkLst>
      </pc:sldChg>
      <pc:sldChg chg="del">
        <pc:chgData name="Perkins, April" userId="S::april.perkins@maine.gov::c6c518b8-f019-40eb-b045-24c3ca375427" providerId="AD" clId="Web-{655F46E7-7506-42DC-A5D0-3F59248E6C2B}" dt="2022-04-13T16:41:19.549" v="16"/>
        <pc:sldMkLst>
          <pc:docMk/>
          <pc:sldMk cId="1567341430" sldId="305"/>
        </pc:sldMkLst>
      </pc:sldChg>
      <pc:sldChg chg="modSp">
        <pc:chgData name="Perkins, April" userId="S::april.perkins@maine.gov::c6c518b8-f019-40eb-b045-24c3ca375427" providerId="AD" clId="Web-{655F46E7-7506-42DC-A5D0-3F59248E6C2B}" dt="2022-04-13T16:41:24.315" v="17" actId="20577"/>
        <pc:sldMkLst>
          <pc:docMk/>
          <pc:sldMk cId="1652719196" sldId="306"/>
        </pc:sldMkLst>
        <pc:spChg chg="mod">
          <ac:chgData name="Perkins, April" userId="S::april.perkins@maine.gov::c6c518b8-f019-40eb-b045-24c3ca375427" providerId="AD" clId="Web-{655F46E7-7506-42DC-A5D0-3F59248E6C2B}" dt="2022-04-13T16:41:24.315" v="17" actId="20577"/>
          <ac:spMkLst>
            <pc:docMk/>
            <pc:sldMk cId="1652719196" sldId="306"/>
            <ac:spMk id="3" creationId="{576A1C38-C455-498D-B683-82AEDE091FD5}"/>
          </ac:spMkLst>
        </pc:spChg>
      </pc:sldChg>
      <pc:sldChg chg="del">
        <pc:chgData name="Perkins, April" userId="S::april.perkins@maine.gov::c6c518b8-f019-40eb-b045-24c3ca375427" providerId="AD" clId="Web-{655F46E7-7506-42DC-A5D0-3F59248E6C2B}" dt="2022-04-13T16:41:45.456" v="26"/>
        <pc:sldMkLst>
          <pc:docMk/>
          <pc:sldMk cId="4203274085" sldId="307"/>
        </pc:sldMkLst>
      </pc:sldChg>
      <pc:sldChg chg="del">
        <pc:chgData name="Perkins, April" userId="S::april.perkins@maine.gov::c6c518b8-f019-40eb-b045-24c3ca375427" providerId="AD" clId="Web-{655F46E7-7506-42DC-A5D0-3F59248E6C2B}" dt="2022-04-13T16:41:35.050" v="22"/>
        <pc:sldMkLst>
          <pc:docMk/>
          <pc:sldMk cId="2681788808" sldId="308"/>
        </pc:sldMkLst>
      </pc:sldChg>
      <pc:sldChg chg="del">
        <pc:chgData name="Perkins, April" userId="S::april.perkins@maine.gov::c6c518b8-f019-40eb-b045-24c3ca375427" providerId="AD" clId="Web-{655F46E7-7506-42DC-A5D0-3F59248E6C2B}" dt="2022-04-13T16:41:32.299" v="20"/>
        <pc:sldMkLst>
          <pc:docMk/>
          <pc:sldMk cId="3332232235" sldId="311"/>
        </pc:sldMkLst>
      </pc:sldChg>
      <pc:sldChg chg="del">
        <pc:chgData name="Perkins, April" userId="S::april.perkins@maine.gov::c6c518b8-f019-40eb-b045-24c3ca375427" providerId="AD" clId="Web-{655F46E7-7506-42DC-A5D0-3F59248E6C2B}" dt="2022-04-13T16:41:30.768" v="19"/>
        <pc:sldMkLst>
          <pc:docMk/>
          <pc:sldMk cId="1215512630" sldId="312"/>
        </pc:sldMkLst>
      </pc:sldChg>
      <pc:sldChg chg="del">
        <pc:chgData name="Perkins, April" userId="S::april.perkins@maine.gov::c6c518b8-f019-40eb-b045-24c3ca375427" providerId="AD" clId="Web-{655F46E7-7506-42DC-A5D0-3F59248E6C2B}" dt="2022-04-13T16:41:17.018" v="14"/>
        <pc:sldMkLst>
          <pc:docMk/>
          <pc:sldMk cId="1524713329" sldId="313"/>
        </pc:sldMkLst>
      </pc:sldChg>
      <pc:sldChg chg="del">
        <pc:chgData name="Perkins, April" userId="S::april.perkins@maine.gov::c6c518b8-f019-40eb-b045-24c3ca375427" providerId="AD" clId="Web-{655F46E7-7506-42DC-A5D0-3F59248E6C2B}" dt="2022-04-13T16:41:33.424" v="21"/>
        <pc:sldMkLst>
          <pc:docMk/>
          <pc:sldMk cId="726719874" sldId="314"/>
        </pc:sldMkLst>
      </pc:sldChg>
      <pc:sldChg chg="del">
        <pc:chgData name="Perkins, April" userId="S::april.perkins@maine.gov::c6c518b8-f019-40eb-b045-24c3ca375427" providerId="AD" clId="Web-{655F46E7-7506-42DC-A5D0-3F59248E6C2B}" dt="2022-04-13T16:41:42.878" v="25"/>
        <pc:sldMkLst>
          <pc:docMk/>
          <pc:sldMk cId="1271687653" sldId="315"/>
        </pc:sldMkLst>
      </pc:sldChg>
      <pc:sldChg chg="del">
        <pc:chgData name="Perkins, April" userId="S::april.perkins@maine.gov::c6c518b8-f019-40eb-b045-24c3ca375427" providerId="AD" clId="Web-{655F46E7-7506-42DC-A5D0-3F59248E6C2B}" dt="2022-04-13T16:41:08.268" v="9"/>
        <pc:sldMkLst>
          <pc:docMk/>
          <pc:sldMk cId="1697198838" sldId="316"/>
        </pc:sldMkLst>
      </pc:sldChg>
      <pc:sldChg chg="del">
        <pc:chgData name="Perkins, April" userId="S::april.perkins@maine.gov::c6c518b8-f019-40eb-b045-24c3ca375427" providerId="AD" clId="Web-{655F46E7-7506-42DC-A5D0-3F59248E6C2B}" dt="2022-04-13T16:41:04.096" v="6"/>
        <pc:sldMkLst>
          <pc:docMk/>
          <pc:sldMk cId="1397300922" sldId="317"/>
        </pc:sldMkLst>
      </pc:sldChg>
      <pc:sldChg chg="del">
        <pc:chgData name="Perkins, April" userId="S::april.perkins@maine.gov::c6c518b8-f019-40eb-b045-24c3ca375427" providerId="AD" clId="Web-{655F46E7-7506-42DC-A5D0-3F59248E6C2B}" dt="2022-04-13T16:41:06.471" v="8"/>
        <pc:sldMkLst>
          <pc:docMk/>
          <pc:sldMk cId="2565469407" sldId="318"/>
        </pc:sldMkLst>
      </pc:sldChg>
      <pc:sldChg chg="del">
        <pc:chgData name="Perkins, April" userId="S::april.perkins@maine.gov::c6c518b8-f019-40eb-b045-24c3ca375427" providerId="AD" clId="Web-{655F46E7-7506-42DC-A5D0-3F59248E6C2B}" dt="2022-04-13T16:41:14.440" v="12"/>
        <pc:sldMkLst>
          <pc:docMk/>
          <pc:sldMk cId="481151334" sldId="320"/>
        </pc:sldMkLst>
      </pc:sldChg>
      <pc:sldChg chg="del">
        <pc:chgData name="Perkins, April" userId="S::april.perkins@maine.gov::c6c518b8-f019-40eb-b045-24c3ca375427" providerId="AD" clId="Web-{655F46E7-7506-42DC-A5D0-3F59248E6C2B}" dt="2022-04-13T16:41:15.674" v="13"/>
        <pc:sldMkLst>
          <pc:docMk/>
          <pc:sldMk cId="159484025" sldId="321"/>
        </pc:sldMkLst>
      </pc:sldChg>
      <pc:sldChg chg="del">
        <pc:chgData name="Perkins, April" userId="S::april.perkins@maine.gov::c6c518b8-f019-40eb-b045-24c3ca375427" providerId="AD" clId="Web-{655F46E7-7506-42DC-A5D0-3F59248E6C2B}" dt="2022-04-13T16:41:17.987" v="15"/>
        <pc:sldMkLst>
          <pc:docMk/>
          <pc:sldMk cId="1618319521" sldId="322"/>
        </pc:sldMkLst>
      </pc:sldChg>
      <pc:sldChg chg="del">
        <pc:chgData name="Perkins, April" userId="S::april.perkins@maine.gov::c6c518b8-f019-40eb-b045-24c3ca375427" providerId="AD" clId="Web-{655F46E7-7506-42DC-A5D0-3F59248E6C2B}" dt="2022-04-13T16:41:09.690" v="10"/>
        <pc:sldMkLst>
          <pc:docMk/>
          <pc:sldMk cId="2841429763" sldId="323"/>
        </pc:sldMkLst>
      </pc:sldChg>
      <pc:sldChg chg="del">
        <pc:chgData name="Perkins, April" userId="S::april.perkins@maine.gov::c6c518b8-f019-40eb-b045-24c3ca375427" providerId="AD" clId="Web-{655F46E7-7506-42DC-A5D0-3F59248E6C2B}" dt="2022-04-13T16:41:38.253" v="24"/>
        <pc:sldMkLst>
          <pc:docMk/>
          <pc:sldMk cId="3126404436" sldId="325"/>
        </pc:sldMkLst>
      </pc:sldChg>
      <pc:sldChg chg="del">
        <pc:chgData name="Perkins, April" userId="S::april.perkins@maine.gov::c6c518b8-f019-40eb-b045-24c3ca375427" providerId="AD" clId="Web-{655F46E7-7506-42DC-A5D0-3F59248E6C2B}" dt="2022-04-13T16:41:36.487" v="23"/>
        <pc:sldMkLst>
          <pc:docMk/>
          <pc:sldMk cId="261663070" sldId="326"/>
        </pc:sldMkLst>
      </pc:sldChg>
    </pc:docChg>
  </pc:docChgLst>
  <pc:docChgLst>
    <pc:chgData name="Logan, Andrea" userId="S::andrea.logan@maine.gov::621cc462-2682-458b-b65e-8cffa16248a7" providerId="AD" clId="Web-{19D89C8D-7DCF-83E0-A7AA-B77D75953CA9}"/>
    <pc:docChg chg="modSld">
      <pc:chgData name="Logan, Andrea" userId="S::andrea.logan@maine.gov::621cc462-2682-458b-b65e-8cffa16248a7" providerId="AD" clId="Web-{19D89C8D-7DCF-83E0-A7AA-B77D75953CA9}" dt="2022-05-02T11:08:32.112" v="808"/>
      <pc:docMkLst>
        <pc:docMk/>
      </pc:docMkLst>
      <pc:sldChg chg="modNotes">
        <pc:chgData name="Logan, Andrea" userId="S::andrea.logan@maine.gov::621cc462-2682-458b-b65e-8cffa16248a7" providerId="AD" clId="Web-{19D89C8D-7DCF-83E0-A7AA-B77D75953CA9}" dt="2022-05-02T11:08:32.112" v="808"/>
        <pc:sldMkLst>
          <pc:docMk/>
          <pc:sldMk cId="3066979588" sldId="307"/>
        </pc:sldMkLst>
      </pc:sldChg>
    </pc:docChg>
  </pc:docChgLst>
  <pc:docChgLst>
    <pc:chgData name="Logan, Andrea" userId="S::andrea.logan@maine.gov::621cc462-2682-458b-b65e-8cffa16248a7" providerId="AD" clId="Web-{4F986F5D-18FC-4D54-B547-837465538089}"/>
    <pc:docChg chg="addSld delSld modSld sldOrd">
      <pc:chgData name="Logan, Andrea" userId="S::andrea.logan@maine.gov::621cc462-2682-458b-b65e-8cffa16248a7" providerId="AD" clId="Web-{4F986F5D-18FC-4D54-B547-837465538089}" dt="2022-05-02T18:27:02.044" v="3252"/>
      <pc:docMkLst>
        <pc:docMk/>
      </pc:docMkLst>
      <pc:sldChg chg="addCm">
        <pc:chgData name="Logan, Andrea" userId="S::andrea.logan@maine.gov::621cc462-2682-458b-b65e-8cffa16248a7" providerId="AD" clId="Web-{4F986F5D-18FC-4D54-B547-837465538089}" dt="2022-05-02T17:14:27.763" v="1342"/>
        <pc:sldMkLst>
          <pc:docMk/>
          <pc:sldMk cId="2988596655" sldId="309"/>
        </pc:sldMkLst>
      </pc:sldChg>
      <pc:sldChg chg="addSp modSp mod setBg addAnim modAnim modNotes">
        <pc:chgData name="Logan, Andrea" userId="S::andrea.logan@maine.gov::621cc462-2682-458b-b65e-8cffa16248a7" providerId="AD" clId="Web-{4F986F5D-18FC-4D54-B547-837465538089}" dt="2022-05-02T17:15:34.701" v="1345" actId="20577"/>
        <pc:sldMkLst>
          <pc:docMk/>
          <pc:sldMk cId="3668408917" sldId="319"/>
        </pc:sldMkLst>
        <pc:spChg chg="add mod">
          <ac:chgData name="Logan, Andrea" userId="S::andrea.logan@maine.gov::621cc462-2682-458b-b65e-8cffa16248a7" providerId="AD" clId="Web-{4F986F5D-18FC-4D54-B547-837465538089}" dt="2022-05-02T17:00:28.222" v="827" actId="20577"/>
          <ac:spMkLst>
            <pc:docMk/>
            <pc:sldMk cId="3668408917" sldId="319"/>
            <ac:spMk id="2" creationId="{786A634A-D269-F1F5-A322-F779EF4467C0}"/>
          </ac:spMkLst>
        </pc:spChg>
        <pc:spChg chg="add mod">
          <ac:chgData name="Logan, Andrea" userId="S::andrea.logan@maine.gov::621cc462-2682-458b-b65e-8cffa16248a7" providerId="AD" clId="Web-{4F986F5D-18FC-4D54-B547-837465538089}" dt="2022-05-02T17:02:05.410" v="850" actId="1076"/>
          <ac:spMkLst>
            <pc:docMk/>
            <pc:sldMk cId="3668408917" sldId="319"/>
            <ac:spMk id="3" creationId="{FA2C3795-31F6-42BE-4FAD-585223DD8D55}"/>
          </ac:spMkLst>
        </pc:spChg>
        <pc:spChg chg="add mod">
          <ac:chgData name="Logan, Andrea" userId="S::andrea.logan@maine.gov::621cc462-2682-458b-b65e-8cffa16248a7" providerId="AD" clId="Web-{4F986F5D-18FC-4D54-B547-837465538089}" dt="2022-05-02T17:15:34.701" v="1345" actId="20577"/>
          <ac:spMkLst>
            <pc:docMk/>
            <pc:sldMk cId="3668408917" sldId="319"/>
            <ac:spMk id="5" creationId="{97B55FB1-EA82-0532-FE37-F0E536AF4530}"/>
          </ac:spMkLst>
        </pc:spChg>
        <pc:graphicFrameChg chg="mod modGraphic">
          <ac:chgData name="Logan, Andrea" userId="S::andrea.logan@maine.gov::621cc462-2682-458b-b65e-8cffa16248a7" providerId="AD" clId="Web-{4F986F5D-18FC-4D54-B547-837465538089}" dt="2022-05-02T17:08:03.524" v="948" actId="1076"/>
          <ac:graphicFrameMkLst>
            <pc:docMk/>
            <pc:sldMk cId="3668408917" sldId="319"/>
            <ac:graphicFrameMk id="4" creationId="{F98F2A73-E6EF-3E2C-CDBA-BF6C2F9AB5E5}"/>
          </ac:graphicFrameMkLst>
        </pc:graphicFrameChg>
      </pc:sldChg>
      <pc:sldChg chg="addSp modSp">
        <pc:chgData name="Logan, Andrea" userId="S::andrea.logan@maine.gov::621cc462-2682-458b-b65e-8cffa16248a7" providerId="AD" clId="Web-{4F986F5D-18FC-4D54-B547-837465538089}" dt="2022-05-02T16:46:53.493" v="419" actId="1076"/>
        <pc:sldMkLst>
          <pc:docMk/>
          <pc:sldMk cId="1880793065" sldId="322"/>
        </pc:sldMkLst>
        <pc:spChg chg="add mod">
          <ac:chgData name="Logan, Andrea" userId="S::andrea.logan@maine.gov::621cc462-2682-458b-b65e-8cffa16248a7" providerId="AD" clId="Web-{4F986F5D-18FC-4D54-B547-837465538089}" dt="2022-05-02T16:46:53.493" v="419" actId="1076"/>
          <ac:spMkLst>
            <pc:docMk/>
            <pc:sldMk cId="1880793065" sldId="322"/>
            <ac:spMk id="2" creationId="{6A8A8CA2-A83A-D5F5-708E-F74C3EEE1A4E}"/>
          </ac:spMkLst>
        </pc:spChg>
        <pc:spChg chg="mod">
          <ac:chgData name="Logan, Andrea" userId="S::andrea.logan@maine.gov::621cc462-2682-458b-b65e-8cffa16248a7" providerId="AD" clId="Web-{4F986F5D-18FC-4D54-B547-837465538089}" dt="2022-05-02T16:46:44.071" v="418" actId="1076"/>
          <ac:spMkLst>
            <pc:docMk/>
            <pc:sldMk cId="1880793065" sldId="322"/>
            <ac:spMk id="3" creationId="{3B422D64-C110-652A-3898-921376341903}"/>
          </ac:spMkLst>
        </pc:spChg>
      </pc:sldChg>
      <pc:sldChg chg="modSp mod setBg modNotes">
        <pc:chgData name="Logan, Andrea" userId="S::andrea.logan@maine.gov::621cc462-2682-458b-b65e-8cffa16248a7" providerId="AD" clId="Web-{4F986F5D-18FC-4D54-B547-837465538089}" dt="2022-05-02T17:34:00.871" v="2924"/>
        <pc:sldMkLst>
          <pc:docMk/>
          <pc:sldMk cId="2198934103" sldId="326"/>
        </pc:sldMkLst>
        <pc:spChg chg="mod">
          <ac:chgData name="Logan, Andrea" userId="S::andrea.logan@maine.gov::621cc462-2682-458b-b65e-8cffa16248a7" providerId="AD" clId="Web-{4F986F5D-18FC-4D54-B547-837465538089}" dt="2022-05-02T17:20:34.002" v="1528" actId="20577"/>
          <ac:spMkLst>
            <pc:docMk/>
            <pc:sldMk cId="2198934103" sldId="326"/>
            <ac:spMk id="2" creationId="{3621EED6-8CFE-AE09-D943-D787733CFED2}"/>
          </ac:spMkLst>
        </pc:spChg>
        <pc:spChg chg="mod">
          <ac:chgData name="Logan, Andrea" userId="S::andrea.logan@maine.gov::621cc462-2682-458b-b65e-8cffa16248a7" providerId="AD" clId="Web-{4F986F5D-18FC-4D54-B547-837465538089}" dt="2022-05-02T17:29:42.680" v="2650" actId="20577"/>
          <ac:spMkLst>
            <pc:docMk/>
            <pc:sldMk cId="2198934103" sldId="326"/>
            <ac:spMk id="3" creationId="{F13014DD-93A1-FB68-B27B-676E20522B08}"/>
          </ac:spMkLst>
        </pc:spChg>
      </pc:sldChg>
      <pc:sldChg chg="addSp delSp modSp mod ord setBg">
        <pc:chgData name="Logan, Andrea" userId="S::andrea.logan@maine.gov::621cc462-2682-458b-b65e-8cffa16248a7" providerId="AD" clId="Web-{4F986F5D-18FC-4D54-B547-837465538089}" dt="2022-05-02T16:56:14.344" v="508" actId="1076"/>
        <pc:sldMkLst>
          <pc:docMk/>
          <pc:sldMk cId="1136333614" sldId="327"/>
        </pc:sldMkLst>
        <pc:spChg chg="add del mod">
          <ac:chgData name="Logan, Andrea" userId="S::andrea.logan@maine.gov::621cc462-2682-458b-b65e-8cffa16248a7" providerId="AD" clId="Web-{4F986F5D-18FC-4D54-B547-837465538089}" dt="2022-05-02T16:51:35.215" v="465"/>
          <ac:spMkLst>
            <pc:docMk/>
            <pc:sldMk cId="1136333614" sldId="327"/>
            <ac:spMk id="4" creationId="{958E9E3E-F696-4DC7-C5D5-B7A67F870DBA}"/>
          </ac:spMkLst>
        </pc:spChg>
        <pc:spChg chg="del mod">
          <ac:chgData name="Logan, Andrea" userId="S::andrea.logan@maine.gov::621cc462-2682-458b-b65e-8cffa16248a7" providerId="AD" clId="Web-{4F986F5D-18FC-4D54-B547-837465538089}" dt="2022-05-02T16:52:53.263" v="473"/>
          <ac:spMkLst>
            <pc:docMk/>
            <pc:sldMk cId="1136333614" sldId="327"/>
            <ac:spMk id="5" creationId="{216A5C20-2716-ECA6-BABE-7F6DC18FEBA8}"/>
          </ac:spMkLst>
        </pc:spChg>
        <pc:spChg chg="add del mod">
          <ac:chgData name="Logan, Andrea" userId="S::andrea.logan@maine.gov::621cc462-2682-458b-b65e-8cffa16248a7" providerId="AD" clId="Web-{4F986F5D-18FC-4D54-B547-837465538089}" dt="2022-05-02T16:52:56.607" v="474"/>
          <ac:spMkLst>
            <pc:docMk/>
            <pc:sldMk cId="1136333614" sldId="327"/>
            <ac:spMk id="9" creationId="{0CDB477B-AEB1-58ED-C3A5-31D440056BAF}"/>
          </ac:spMkLst>
        </pc:spChg>
        <pc:spChg chg="add mod">
          <ac:chgData name="Logan, Andrea" userId="S::andrea.logan@maine.gov::621cc462-2682-458b-b65e-8cffa16248a7" providerId="AD" clId="Web-{4F986F5D-18FC-4D54-B547-837465538089}" dt="2022-05-02T16:56:00.656" v="506" actId="1076"/>
          <ac:spMkLst>
            <pc:docMk/>
            <pc:sldMk cId="1136333614" sldId="327"/>
            <ac:spMk id="10" creationId="{9BB04DD4-17E9-B7D5-4866-D350FCE9F1E0}"/>
          </ac:spMkLst>
        </pc:spChg>
        <pc:spChg chg="add mod">
          <ac:chgData name="Logan, Andrea" userId="S::andrea.logan@maine.gov::621cc462-2682-458b-b65e-8cffa16248a7" providerId="AD" clId="Web-{4F986F5D-18FC-4D54-B547-837465538089}" dt="2022-05-02T16:56:14.344" v="508" actId="1076"/>
          <ac:spMkLst>
            <pc:docMk/>
            <pc:sldMk cId="1136333614" sldId="327"/>
            <ac:spMk id="11" creationId="{3813AC93-8FCB-0CCC-B76B-8C060F6A1FD9}"/>
          </ac:spMkLst>
        </pc:spChg>
        <pc:spChg chg="add mod ord">
          <ac:chgData name="Logan, Andrea" userId="S::andrea.logan@maine.gov::621cc462-2682-458b-b65e-8cffa16248a7" providerId="AD" clId="Web-{4F986F5D-18FC-4D54-B547-837465538089}" dt="2022-05-02T16:55:53.656" v="505" actId="1076"/>
          <ac:spMkLst>
            <pc:docMk/>
            <pc:sldMk cId="1136333614" sldId="327"/>
            <ac:spMk id="12" creationId="{517061F9-7C0C-4B3B-5D3D-D2CD412555F4}"/>
          </ac:spMkLst>
        </pc:spChg>
        <pc:spChg chg="add mod ord">
          <ac:chgData name="Logan, Andrea" userId="S::andrea.logan@maine.gov::621cc462-2682-458b-b65e-8cffa16248a7" providerId="AD" clId="Web-{4F986F5D-18FC-4D54-B547-837465538089}" dt="2022-05-02T16:56:05.765" v="507"/>
          <ac:spMkLst>
            <pc:docMk/>
            <pc:sldMk cId="1136333614" sldId="327"/>
            <ac:spMk id="13" creationId="{C3D4AA0C-FBBA-B508-2FC9-3C3DF329345E}"/>
          </ac:spMkLst>
        </pc:spChg>
        <pc:picChg chg="add del mod">
          <ac:chgData name="Logan, Andrea" userId="S::andrea.logan@maine.gov::621cc462-2682-458b-b65e-8cffa16248a7" providerId="AD" clId="Web-{4F986F5D-18FC-4D54-B547-837465538089}" dt="2022-05-02T16:51:37.356" v="467"/>
          <ac:picMkLst>
            <pc:docMk/>
            <pc:sldMk cId="1136333614" sldId="327"/>
            <ac:picMk id="2" creationId="{6EB97440-A3D1-1271-8742-C1621E060DA1}"/>
          </ac:picMkLst>
        </pc:picChg>
        <pc:picChg chg="add del mod">
          <ac:chgData name="Logan, Andrea" userId="S::andrea.logan@maine.gov::621cc462-2682-458b-b65e-8cffa16248a7" providerId="AD" clId="Web-{4F986F5D-18FC-4D54-B547-837465538089}" dt="2022-05-02T16:51:35.215" v="466"/>
          <ac:picMkLst>
            <pc:docMk/>
            <pc:sldMk cId="1136333614" sldId="327"/>
            <ac:picMk id="3" creationId="{5615DEC5-AC8E-C624-8BCB-9C3637FB23FD}"/>
          </ac:picMkLst>
        </pc:picChg>
        <pc:picChg chg="add mod">
          <ac:chgData name="Logan, Andrea" userId="S::andrea.logan@maine.gov::621cc462-2682-458b-b65e-8cffa16248a7" providerId="AD" clId="Web-{4F986F5D-18FC-4D54-B547-837465538089}" dt="2022-05-02T16:53:24.763" v="480" actId="14100"/>
          <ac:picMkLst>
            <pc:docMk/>
            <pc:sldMk cId="1136333614" sldId="327"/>
            <ac:picMk id="7" creationId="{0A10BA83-F855-90D7-5A8A-2A8422DBA0A3}"/>
          </ac:picMkLst>
        </pc:picChg>
      </pc:sldChg>
      <pc:sldChg chg="addSp delSp modSp new del mod ord setBg">
        <pc:chgData name="Logan, Andrea" userId="S::andrea.logan@maine.gov::621cc462-2682-458b-b65e-8cffa16248a7" providerId="AD" clId="Web-{4F986F5D-18FC-4D54-B547-837465538089}" dt="2022-05-02T16:46:58.962" v="420"/>
        <pc:sldMkLst>
          <pc:docMk/>
          <pc:sldMk cId="667255729" sldId="328"/>
        </pc:sldMkLst>
        <pc:spChg chg="mod">
          <ac:chgData name="Logan, Andrea" userId="S::andrea.logan@maine.gov::621cc462-2682-458b-b65e-8cffa16248a7" providerId="AD" clId="Web-{4F986F5D-18FC-4D54-B547-837465538089}" dt="2022-05-02T16:45:44.617" v="381" actId="20577"/>
          <ac:spMkLst>
            <pc:docMk/>
            <pc:sldMk cId="667255729" sldId="328"/>
            <ac:spMk id="2" creationId="{AC11D867-0C66-346A-E78D-7110F761EB89}"/>
          </ac:spMkLst>
        </pc:spChg>
        <pc:spChg chg="mod">
          <ac:chgData name="Logan, Andrea" userId="S::andrea.logan@maine.gov::621cc462-2682-458b-b65e-8cffa16248a7" providerId="AD" clId="Web-{4F986F5D-18FC-4D54-B547-837465538089}" dt="2022-05-02T16:44:48.413" v="357" actId="20577"/>
          <ac:spMkLst>
            <pc:docMk/>
            <pc:sldMk cId="667255729" sldId="328"/>
            <ac:spMk id="3" creationId="{C9CC0CE3-8EA3-93C7-7CB6-09F7E5303ABB}"/>
          </ac:spMkLst>
        </pc:spChg>
        <pc:spChg chg="add del">
          <ac:chgData name="Logan, Andrea" userId="S::andrea.logan@maine.gov::621cc462-2682-458b-b65e-8cffa16248a7" providerId="AD" clId="Web-{4F986F5D-18FC-4D54-B547-837465538089}" dt="2022-05-02T16:46:02.930" v="383"/>
          <ac:spMkLst>
            <pc:docMk/>
            <pc:sldMk cId="667255729" sldId="328"/>
            <ac:spMk id="5" creationId="{F7DA83C4-55A8-C46E-9054-1854D353301A}"/>
          </ac:spMkLst>
        </pc:spChg>
      </pc:sldChg>
      <pc:sldChg chg="addSp delSp modSp new mod setBg">
        <pc:chgData name="Logan, Andrea" userId="S::andrea.logan@maine.gov::621cc462-2682-458b-b65e-8cffa16248a7" providerId="AD" clId="Web-{4F986F5D-18FC-4D54-B547-837465538089}" dt="2022-05-02T16:48:07.838" v="426"/>
        <pc:sldMkLst>
          <pc:docMk/>
          <pc:sldMk cId="1720432665" sldId="329"/>
        </pc:sldMkLst>
        <pc:spChg chg="del mod">
          <ac:chgData name="Logan, Andrea" userId="S::andrea.logan@maine.gov::621cc462-2682-458b-b65e-8cffa16248a7" providerId="AD" clId="Web-{4F986F5D-18FC-4D54-B547-837465538089}" dt="2022-05-02T16:47:05.493" v="421"/>
          <ac:spMkLst>
            <pc:docMk/>
            <pc:sldMk cId="1720432665" sldId="329"/>
            <ac:spMk id="2" creationId="{BD2511BF-1B6F-CE6C-03E3-261CF27D5A41}"/>
          </ac:spMkLst>
        </pc:spChg>
        <pc:spChg chg="mod ord">
          <ac:chgData name="Logan, Andrea" userId="S::andrea.logan@maine.gov::621cc462-2682-458b-b65e-8cffa16248a7" providerId="AD" clId="Web-{4F986F5D-18FC-4D54-B547-837465538089}" dt="2022-05-02T16:48:07.838" v="426"/>
          <ac:spMkLst>
            <pc:docMk/>
            <pc:sldMk cId="1720432665" sldId="329"/>
            <ac:spMk id="3" creationId="{1FB8B6AB-9546-C117-98CE-B18043C3F932}"/>
          </ac:spMkLst>
        </pc:spChg>
        <pc:spChg chg="add del mod">
          <ac:chgData name="Logan, Andrea" userId="S::andrea.logan@maine.gov::621cc462-2682-458b-b65e-8cffa16248a7" providerId="AD" clId="Web-{4F986F5D-18FC-4D54-B547-837465538089}" dt="2022-05-02T16:47:11.884" v="423"/>
          <ac:spMkLst>
            <pc:docMk/>
            <pc:sldMk cId="1720432665" sldId="329"/>
            <ac:spMk id="5" creationId="{439C4E60-EA9D-98ED-2FD2-E4FFE027E165}"/>
          </ac:spMkLst>
        </pc:spChg>
        <pc:spChg chg="add">
          <ac:chgData name="Logan, Andrea" userId="S::andrea.logan@maine.gov::621cc462-2682-458b-b65e-8cffa16248a7" providerId="AD" clId="Web-{4F986F5D-18FC-4D54-B547-837465538089}" dt="2022-05-02T16:48:07.838" v="426"/>
          <ac:spMkLst>
            <pc:docMk/>
            <pc:sldMk cId="1720432665" sldId="329"/>
            <ac:spMk id="11" creationId="{79BB35BC-D5C2-4C8B-A22A-A71E6191913B}"/>
          </ac:spMkLst>
        </pc:spChg>
        <pc:picChg chg="add mod">
          <ac:chgData name="Logan, Andrea" userId="S::andrea.logan@maine.gov::621cc462-2682-458b-b65e-8cffa16248a7" providerId="AD" clId="Web-{4F986F5D-18FC-4D54-B547-837465538089}" dt="2022-05-02T16:48:07.838" v="426"/>
          <ac:picMkLst>
            <pc:docMk/>
            <pc:sldMk cId="1720432665" sldId="329"/>
            <ac:picMk id="6" creationId="{84D30532-2E0F-B38C-EEA7-781865152CA9}"/>
          </ac:picMkLst>
        </pc:picChg>
      </pc:sldChg>
      <pc:sldChg chg="addSp delSp modSp new mod setBg modNotes">
        <pc:chgData name="Logan, Andrea" userId="S::andrea.logan@maine.gov::621cc462-2682-458b-b65e-8cffa16248a7" providerId="AD" clId="Web-{4F986F5D-18FC-4D54-B547-837465538089}" dt="2022-05-02T18:27:02.044" v="3252"/>
        <pc:sldMkLst>
          <pc:docMk/>
          <pc:sldMk cId="3710061458" sldId="330"/>
        </pc:sldMkLst>
        <pc:spChg chg="mod">
          <ac:chgData name="Logan, Andrea" userId="S::andrea.logan@maine.gov::621cc462-2682-458b-b65e-8cffa16248a7" providerId="AD" clId="Web-{4F986F5D-18FC-4D54-B547-837465538089}" dt="2022-05-02T18:25:27.386" v="3242"/>
          <ac:spMkLst>
            <pc:docMk/>
            <pc:sldMk cId="3710061458" sldId="330"/>
            <ac:spMk id="2" creationId="{00EFAB81-5342-F56F-5FF3-FAE5603E0886}"/>
          </ac:spMkLst>
        </pc:spChg>
        <pc:spChg chg="del">
          <ac:chgData name="Logan, Andrea" userId="S::andrea.logan@maine.gov::621cc462-2682-458b-b65e-8cffa16248a7" providerId="AD" clId="Web-{4F986F5D-18FC-4D54-B547-837465538089}" dt="2022-05-02T18:00:05.483" v="2978"/>
          <ac:spMkLst>
            <pc:docMk/>
            <pc:sldMk cId="3710061458" sldId="330"/>
            <ac:spMk id="3" creationId="{42849661-060F-7A75-24D7-356466AD5892}"/>
          </ac:spMkLst>
        </pc:spChg>
        <pc:spChg chg="add del">
          <ac:chgData name="Logan, Andrea" userId="S::andrea.logan@maine.gov::621cc462-2682-458b-b65e-8cffa16248a7" providerId="AD" clId="Web-{4F986F5D-18FC-4D54-B547-837465538089}" dt="2022-05-02T18:25:27.386" v="3242"/>
          <ac:spMkLst>
            <pc:docMk/>
            <pc:sldMk cId="3710061458" sldId="330"/>
            <ac:spMk id="9" creationId="{96918796-2918-40D6-BE3A-4600C47FCD42}"/>
          </ac:spMkLst>
        </pc:spChg>
        <pc:spChg chg="add del">
          <ac:chgData name="Logan, Andrea" userId="S::andrea.logan@maine.gov::621cc462-2682-458b-b65e-8cffa16248a7" providerId="AD" clId="Web-{4F986F5D-18FC-4D54-B547-837465538089}" dt="2022-05-02T18:25:24.761" v="3240"/>
          <ac:spMkLst>
            <pc:docMk/>
            <pc:sldMk cId="3710061458" sldId="330"/>
            <ac:spMk id="14" creationId="{6166C6D1-23AC-49C4-BA07-238E4E9F8CEB}"/>
          </ac:spMkLst>
        </pc:spChg>
        <pc:spChg chg="add del">
          <ac:chgData name="Logan, Andrea" userId="S::andrea.logan@maine.gov::621cc462-2682-458b-b65e-8cffa16248a7" providerId="AD" clId="Web-{4F986F5D-18FC-4D54-B547-837465538089}" dt="2022-05-02T18:25:24.761" v="3240"/>
          <ac:spMkLst>
            <pc:docMk/>
            <pc:sldMk cId="3710061458" sldId="330"/>
            <ac:spMk id="16" creationId="{B775CD93-9DF2-48CB-9F57-1BCA9A46C7FA}"/>
          </ac:spMkLst>
        </pc:spChg>
        <pc:spChg chg="add del">
          <ac:chgData name="Logan, Andrea" userId="S::andrea.logan@maine.gov::621cc462-2682-458b-b65e-8cffa16248a7" providerId="AD" clId="Web-{4F986F5D-18FC-4D54-B547-837465538089}" dt="2022-05-02T18:25:24.761" v="3240"/>
          <ac:spMkLst>
            <pc:docMk/>
            <pc:sldMk cId="3710061458" sldId="330"/>
            <ac:spMk id="18" creationId="{E186B68C-84BC-4A6E-99D1-EE87483C1349}"/>
          </ac:spMkLst>
        </pc:spChg>
        <pc:spChg chg="add del">
          <ac:chgData name="Logan, Andrea" userId="S::andrea.logan@maine.gov::621cc462-2682-458b-b65e-8cffa16248a7" providerId="AD" clId="Web-{4F986F5D-18FC-4D54-B547-837465538089}" dt="2022-05-02T18:25:24.761" v="3240"/>
          <ac:spMkLst>
            <pc:docMk/>
            <pc:sldMk cId="3710061458" sldId="330"/>
            <ac:spMk id="20" creationId="{1C091803-41C2-48E0-9228-5148460C7479}"/>
          </ac:spMkLst>
        </pc:spChg>
        <pc:graphicFrameChg chg="add mod ord modGraphic">
          <ac:chgData name="Logan, Andrea" userId="S::andrea.logan@maine.gov::621cc462-2682-458b-b65e-8cffa16248a7" providerId="AD" clId="Web-{4F986F5D-18FC-4D54-B547-837465538089}" dt="2022-05-02T18:27:02.044" v="3252"/>
          <ac:graphicFrameMkLst>
            <pc:docMk/>
            <pc:sldMk cId="3710061458" sldId="330"/>
            <ac:graphicFrameMk id="4" creationId="{5D5956ED-7AD5-6CC7-8D37-B7063B3D5777}"/>
          </ac:graphicFrameMkLst>
        </pc:graphicFrameChg>
      </pc:sldChg>
      <pc:sldChg chg="add del replId">
        <pc:chgData name="Logan, Andrea" userId="S::andrea.logan@maine.gov::621cc462-2682-458b-b65e-8cffa16248a7" providerId="AD" clId="Web-{4F986F5D-18FC-4D54-B547-837465538089}" dt="2022-05-02T16:46:12.805" v="385"/>
        <pc:sldMkLst>
          <pc:docMk/>
          <pc:sldMk cId="4088860731" sldId="330"/>
        </pc:sldMkLst>
      </pc:sldChg>
    </pc:docChg>
  </pc:docChgLst>
  <pc:docChgLst>
    <pc:chgData name="Perkins, April" userId="c6c518b8-f019-40eb-b045-24c3ca375427" providerId="ADAL" clId="{CCC60818-27FD-4F7B-B06A-9EA11477EA68}"/>
    <pc:docChg chg="undo redo custSel addSld delSld modSld sldOrd">
      <pc:chgData name="Perkins, April" userId="c6c518b8-f019-40eb-b045-24c3ca375427" providerId="ADAL" clId="{CCC60818-27FD-4F7B-B06A-9EA11477EA68}" dt="2022-05-02T19:10:13.580" v="13948" actId="20578"/>
      <pc:docMkLst>
        <pc:docMk/>
      </pc:docMkLst>
      <pc:sldChg chg="modNotesTx">
        <pc:chgData name="Perkins, April" userId="c6c518b8-f019-40eb-b045-24c3ca375427" providerId="ADAL" clId="{CCC60818-27FD-4F7B-B06A-9EA11477EA68}" dt="2022-04-28T17:30:01.060" v="12053" actId="20577"/>
        <pc:sldMkLst>
          <pc:docMk/>
          <pc:sldMk cId="1652133998" sldId="257"/>
        </pc:sldMkLst>
      </pc:sldChg>
      <pc:sldChg chg="modNotesTx">
        <pc:chgData name="Perkins, April" userId="c6c518b8-f019-40eb-b045-24c3ca375427" providerId="ADAL" clId="{CCC60818-27FD-4F7B-B06A-9EA11477EA68}" dt="2022-04-28T17:30:06.330" v="12061" actId="20577"/>
        <pc:sldMkLst>
          <pc:docMk/>
          <pc:sldMk cId="1654255301" sldId="264"/>
        </pc:sldMkLst>
      </pc:sldChg>
      <pc:sldChg chg="modSp mod modNotesTx">
        <pc:chgData name="Perkins, April" userId="c6c518b8-f019-40eb-b045-24c3ca375427" providerId="ADAL" clId="{CCC60818-27FD-4F7B-B06A-9EA11477EA68}" dt="2022-05-02T18:49:24.841" v="13940" actId="20577"/>
        <pc:sldMkLst>
          <pc:docMk/>
          <pc:sldMk cId="1315647518" sldId="268"/>
        </pc:sldMkLst>
        <pc:spChg chg="mod">
          <ac:chgData name="Perkins, April" userId="c6c518b8-f019-40eb-b045-24c3ca375427" providerId="ADAL" clId="{CCC60818-27FD-4F7B-B06A-9EA11477EA68}" dt="2022-04-28T16:11:11.713" v="9143" actId="20577"/>
          <ac:spMkLst>
            <pc:docMk/>
            <pc:sldMk cId="1315647518" sldId="268"/>
            <ac:spMk id="2" creationId="{00000000-0000-0000-0000-000000000000}"/>
          </ac:spMkLst>
        </pc:spChg>
      </pc:sldChg>
      <pc:sldChg chg="modSp mod modNotesTx">
        <pc:chgData name="Perkins, April" userId="c6c518b8-f019-40eb-b045-24c3ca375427" providerId="ADAL" clId="{CCC60818-27FD-4F7B-B06A-9EA11477EA68}" dt="2022-04-28T17:30:10.255" v="12067" actId="20577"/>
        <pc:sldMkLst>
          <pc:docMk/>
          <pc:sldMk cId="353363130" sldId="269"/>
        </pc:sldMkLst>
        <pc:spChg chg="mod">
          <ac:chgData name="Perkins, April" userId="c6c518b8-f019-40eb-b045-24c3ca375427" providerId="ADAL" clId="{CCC60818-27FD-4F7B-B06A-9EA11477EA68}" dt="2022-04-28T16:11:00.250" v="9141" actId="20577"/>
          <ac:spMkLst>
            <pc:docMk/>
            <pc:sldMk cId="353363130" sldId="269"/>
            <ac:spMk id="3" creationId="{DFDDFDD5-D569-49EA-AAC8-443B2DD4848A}"/>
          </ac:spMkLst>
        </pc:spChg>
      </pc:sldChg>
      <pc:sldChg chg="modNotesTx">
        <pc:chgData name="Perkins, April" userId="c6c518b8-f019-40eb-b045-24c3ca375427" providerId="ADAL" clId="{CCC60818-27FD-4F7B-B06A-9EA11477EA68}" dt="2022-05-02T18:06:15.988" v="13721" actId="20577"/>
        <pc:sldMkLst>
          <pc:docMk/>
          <pc:sldMk cId="4190057949" sldId="298"/>
        </pc:sldMkLst>
      </pc:sldChg>
      <pc:sldChg chg="del">
        <pc:chgData name="Perkins, April" userId="c6c518b8-f019-40eb-b045-24c3ca375427" providerId="ADAL" clId="{CCC60818-27FD-4F7B-B06A-9EA11477EA68}" dt="2022-04-29T12:00:08.697" v="13186" actId="2696"/>
        <pc:sldMkLst>
          <pc:docMk/>
          <pc:sldMk cId="1652719196" sldId="306"/>
        </pc:sldMkLst>
      </pc:sldChg>
      <pc:sldChg chg="addSp delSp modSp new mod modNotesTx">
        <pc:chgData name="Perkins, April" userId="c6c518b8-f019-40eb-b045-24c3ca375427" providerId="ADAL" clId="{CCC60818-27FD-4F7B-B06A-9EA11477EA68}" dt="2022-05-02T19:10:13.580" v="13948" actId="20578"/>
        <pc:sldMkLst>
          <pc:docMk/>
          <pc:sldMk cId="3066979588" sldId="307"/>
        </pc:sldMkLst>
        <pc:spChg chg="mod">
          <ac:chgData name="Perkins, April" userId="c6c518b8-f019-40eb-b045-24c3ca375427" providerId="ADAL" clId="{CCC60818-27FD-4F7B-B06A-9EA11477EA68}" dt="2022-04-28T17:27:05.250" v="11981" actId="20577"/>
          <ac:spMkLst>
            <pc:docMk/>
            <pc:sldMk cId="3066979588" sldId="307"/>
            <ac:spMk id="2" creationId="{CB434B74-B7EE-4D65-B46F-DC9E7EEE6E02}"/>
          </ac:spMkLst>
        </pc:spChg>
        <pc:spChg chg="mod">
          <ac:chgData name="Perkins, April" userId="c6c518b8-f019-40eb-b045-24c3ca375427" providerId="ADAL" clId="{CCC60818-27FD-4F7B-B06A-9EA11477EA68}" dt="2022-04-28T17:27:18.929" v="12030" actId="20577"/>
          <ac:spMkLst>
            <pc:docMk/>
            <pc:sldMk cId="3066979588" sldId="307"/>
            <ac:spMk id="3" creationId="{36B8C2D8-E43F-4C60-84A1-B6BD959A515D}"/>
          </ac:spMkLst>
        </pc:spChg>
        <pc:spChg chg="add mod">
          <ac:chgData name="Perkins, April" userId="c6c518b8-f019-40eb-b045-24c3ca375427" providerId="ADAL" clId="{CCC60818-27FD-4F7B-B06A-9EA11477EA68}" dt="2022-04-27T18:38:07.270" v="2407" actId="14100"/>
          <ac:spMkLst>
            <pc:docMk/>
            <pc:sldMk cId="3066979588" sldId="307"/>
            <ac:spMk id="4" creationId="{AC927780-F703-4F38-B9E2-F89C609CF324}"/>
          </ac:spMkLst>
        </pc:spChg>
        <pc:spChg chg="add mod">
          <ac:chgData name="Perkins, April" userId="c6c518b8-f019-40eb-b045-24c3ca375427" providerId="ADAL" clId="{CCC60818-27FD-4F7B-B06A-9EA11477EA68}" dt="2022-05-02T19:10:13.580" v="13948" actId="20578"/>
          <ac:spMkLst>
            <pc:docMk/>
            <pc:sldMk cId="3066979588" sldId="307"/>
            <ac:spMk id="5" creationId="{043A2E9A-9D8A-4642-B877-C42115EEB29D}"/>
          </ac:spMkLst>
        </pc:spChg>
        <pc:spChg chg="add mod">
          <ac:chgData name="Perkins, April" userId="c6c518b8-f019-40eb-b045-24c3ca375427" providerId="ADAL" clId="{CCC60818-27FD-4F7B-B06A-9EA11477EA68}" dt="2022-04-27T18:38:58.568" v="2465" actId="20577"/>
          <ac:spMkLst>
            <pc:docMk/>
            <pc:sldMk cId="3066979588" sldId="307"/>
            <ac:spMk id="6" creationId="{FC119740-AE52-4B57-A277-4C85C15469FD}"/>
          </ac:spMkLst>
        </pc:spChg>
        <pc:spChg chg="add mod">
          <ac:chgData name="Perkins, April" userId="c6c518b8-f019-40eb-b045-24c3ca375427" providerId="ADAL" clId="{CCC60818-27FD-4F7B-B06A-9EA11477EA68}" dt="2022-04-27T18:20:56.433" v="990" actId="14100"/>
          <ac:spMkLst>
            <pc:docMk/>
            <pc:sldMk cId="3066979588" sldId="307"/>
            <ac:spMk id="7" creationId="{B6D60CE6-845E-44B8-B499-F2128AAB1A67}"/>
          </ac:spMkLst>
        </pc:spChg>
        <pc:spChg chg="add mod">
          <ac:chgData name="Perkins, April" userId="c6c518b8-f019-40eb-b045-24c3ca375427" providerId="ADAL" clId="{CCC60818-27FD-4F7B-B06A-9EA11477EA68}" dt="2022-04-27T18:38:33.676" v="2414" actId="20577"/>
          <ac:spMkLst>
            <pc:docMk/>
            <pc:sldMk cId="3066979588" sldId="307"/>
            <ac:spMk id="8" creationId="{25D971EB-A2D7-43D3-A1D8-3EBBDA26E378}"/>
          </ac:spMkLst>
        </pc:spChg>
        <pc:spChg chg="add del">
          <ac:chgData name="Perkins, April" userId="c6c518b8-f019-40eb-b045-24c3ca375427" providerId="ADAL" clId="{CCC60818-27FD-4F7B-B06A-9EA11477EA68}" dt="2022-04-27T18:19:11.711" v="913" actId="22"/>
          <ac:spMkLst>
            <pc:docMk/>
            <pc:sldMk cId="3066979588" sldId="307"/>
            <ac:spMk id="10" creationId="{C6B02C53-E6ED-4B82-91BA-479EBBF905F0}"/>
          </ac:spMkLst>
        </pc:spChg>
        <pc:spChg chg="add mod">
          <ac:chgData name="Perkins, April" userId="c6c518b8-f019-40eb-b045-24c3ca375427" providerId="ADAL" clId="{CCC60818-27FD-4F7B-B06A-9EA11477EA68}" dt="2022-04-28T17:23:53.296" v="11883" actId="20577"/>
          <ac:spMkLst>
            <pc:docMk/>
            <pc:sldMk cId="3066979588" sldId="307"/>
            <ac:spMk id="11" creationId="{C6AB6876-7FC0-4A4D-95B4-6E72D510AEB8}"/>
          </ac:spMkLst>
        </pc:spChg>
      </pc:sldChg>
      <pc:sldChg chg="addSp delSp modSp new mod setBg delCm modNotesTx">
        <pc:chgData name="Perkins, April" userId="c6c518b8-f019-40eb-b045-24c3ca375427" providerId="ADAL" clId="{CCC60818-27FD-4F7B-B06A-9EA11477EA68}" dt="2022-05-02T18:54:32.462" v="13947" actId="20577"/>
        <pc:sldMkLst>
          <pc:docMk/>
          <pc:sldMk cId="3539799911" sldId="308"/>
        </pc:sldMkLst>
        <pc:spChg chg="mod">
          <ac:chgData name="Perkins, April" userId="c6c518b8-f019-40eb-b045-24c3ca375427" providerId="ADAL" clId="{CCC60818-27FD-4F7B-B06A-9EA11477EA68}" dt="2022-04-28T14:21:07.693" v="5835" actId="403"/>
          <ac:spMkLst>
            <pc:docMk/>
            <pc:sldMk cId="3539799911" sldId="308"/>
            <ac:spMk id="2" creationId="{4C326EC9-A79F-438D-9448-B7ACBB79B5D3}"/>
          </ac:spMkLst>
        </pc:spChg>
        <pc:spChg chg="mod">
          <ac:chgData name="Perkins, April" userId="c6c518b8-f019-40eb-b045-24c3ca375427" providerId="ADAL" clId="{CCC60818-27FD-4F7B-B06A-9EA11477EA68}" dt="2022-04-28T14:25:59.489" v="6023" actId="1076"/>
          <ac:spMkLst>
            <pc:docMk/>
            <pc:sldMk cId="3539799911" sldId="308"/>
            <ac:spMk id="3" creationId="{D1D61500-491E-4705-AF02-B838F52EE623}"/>
          </ac:spMkLst>
        </pc:spChg>
        <pc:spChg chg="add mod">
          <ac:chgData name="Perkins, April" userId="c6c518b8-f019-40eb-b045-24c3ca375427" providerId="ADAL" clId="{CCC60818-27FD-4F7B-B06A-9EA11477EA68}" dt="2022-04-28T16:17:02.165" v="9327" actId="692"/>
          <ac:spMkLst>
            <pc:docMk/>
            <pc:sldMk cId="3539799911" sldId="308"/>
            <ac:spMk id="4" creationId="{E6C6C432-87A2-44F7-9175-C18A233D5631}"/>
          </ac:spMkLst>
        </pc:spChg>
        <pc:picChg chg="add del mod">
          <ac:chgData name="Perkins, April" userId="c6c518b8-f019-40eb-b045-24c3ca375427" providerId="ADAL" clId="{CCC60818-27FD-4F7B-B06A-9EA11477EA68}" dt="2022-04-28T14:19:04.366" v="5824" actId="478"/>
          <ac:picMkLst>
            <pc:docMk/>
            <pc:sldMk cId="3539799911" sldId="308"/>
            <ac:picMk id="5" creationId="{785FA009-45DC-481C-8C7B-004838E5797B}"/>
          </ac:picMkLst>
        </pc:picChg>
      </pc:sldChg>
      <pc:sldChg chg="addSp delSp modSp new mod setBg modClrScheme delCm modCm chgLayout modNotesTx">
        <pc:chgData name="Perkins, April" userId="c6c518b8-f019-40eb-b045-24c3ca375427" providerId="ADAL" clId="{CCC60818-27FD-4F7B-B06A-9EA11477EA68}" dt="2022-05-02T18:43:13.759" v="13931" actId="14100"/>
        <pc:sldMkLst>
          <pc:docMk/>
          <pc:sldMk cId="2988596655" sldId="309"/>
        </pc:sldMkLst>
        <pc:spChg chg="mod ord">
          <ac:chgData name="Perkins, April" userId="c6c518b8-f019-40eb-b045-24c3ca375427" providerId="ADAL" clId="{CCC60818-27FD-4F7B-B06A-9EA11477EA68}" dt="2022-04-28T14:55:53.243" v="6988" actId="113"/>
          <ac:spMkLst>
            <pc:docMk/>
            <pc:sldMk cId="2988596655" sldId="309"/>
            <ac:spMk id="2" creationId="{4C40F523-AED7-4A4B-BCFF-A4330E7FE562}"/>
          </ac:spMkLst>
        </pc:spChg>
        <pc:spChg chg="del mod">
          <ac:chgData name="Perkins, April" userId="c6c518b8-f019-40eb-b045-24c3ca375427" providerId="ADAL" clId="{CCC60818-27FD-4F7B-B06A-9EA11477EA68}" dt="2022-04-27T19:27:53.992" v="3436" actId="931"/>
          <ac:spMkLst>
            <pc:docMk/>
            <pc:sldMk cId="2988596655" sldId="309"/>
            <ac:spMk id="3" creationId="{362496F4-81E0-46D5-AC25-A390DBC834D3}"/>
          </ac:spMkLst>
        </pc:spChg>
        <pc:spChg chg="add del mod ord">
          <ac:chgData name="Perkins, April" userId="c6c518b8-f019-40eb-b045-24c3ca375427" providerId="ADAL" clId="{CCC60818-27FD-4F7B-B06A-9EA11477EA68}" dt="2022-04-27T19:28:36.035" v="3446" actId="700"/>
          <ac:spMkLst>
            <pc:docMk/>
            <pc:sldMk cId="2988596655" sldId="309"/>
            <ac:spMk id="8" creationId="{B8D4F3B8-753F-4220-916B-167176D78393}"/>
          </ac:spMkLst>
        </pc:spChg>
        <pc:spChg chg="add del mod ord">
          <ac:chgData name="Perkins, April" userId="c6c518b8-f019-40eb-b045-24c3ca375427" providerId="ADAL" clId="{CCC60818-27FD-4F7B-B06A-9EA11477EA68}" dt="2022-04-27T19:28:34.745" v="3444" actId="700"/>
          <ac:spMkLst>
            <pc:docMk/>
            <pc:sldMk cId="2988596655" sldId="309"/>
            <ac:spMk id="9" creationId="{97987310-3EC4-442B-A275-1D9D746B690E}"/>
          </ac:spMkLst>
        </pc:spChg>
        <pc:spChg chg="add mod">
          <ac:chgData name="Perkins, April" userId="c6c518b8-f019-40eb-b045-24c3ca375427" providerId="ADAL" clId="{CCC60818-27FD-4F7B-B06A-9EA11477EA68}" dt="2022-05-02T18:43:09.124" v="13929" actId="1076"/>
          <ac:spMkLst>
            <pc:docMk/>
            <pc:sldMk cId="2988596655" sldId="309"/>
            <ac:spMk id="10" creationId="{A2107E26-01C4-4F91-910E-C8353F9749F5}"/>
          </ac:spMkLst>
        </pc:spChg>
        <pc:spChg chg="add mod">
          <ac:chgData name="Perkins, April" userId="c6c518b8-f019-40eb-b045-24c3ca375427" providerId="ADAL" clId="{CCC60818-27FD-4F7B-B06A-9EA11477EA68}" dt="2022-05-02T18:43:13.759" v="13931" actId="14100"/>
          <ac:spMkLst>
            <pc:docMk/>
            <pc:sldMk cId="2988596655" sldId="309"/>
            <ac:spMk id="11" creationId="{3E5AB519-3AF3-4EA4-A82E-3CA88775EE5E}"/>
          </ac:spMkLst>
        </pc:spChg>
        <pc:spChg chg="add del mod">
          <ac:chgData name="Perkins, April" userId="c6c518b8-f019-40eb-b045-24c3ca375427" providerId="ADAL" clId="{CCC60818-27FD-4F7B-B06A-9EA11477EA68}" dt="2022-04-27T20:01:14.534" v="4884"/>
          <ac:spMkLst>
            <pc:docMk/>
            <pc:sldMk cId="2988596655" sldId="309"/>
            <ac:spMk id="12" creationId="{0ED7A6B5-4D47-4704-837A-C44894257D58}"/>
          </ac:spMkLst>
        </pc:spChg>
        <pc:picChg chg="add mod ord">
          <ac:chgData name="Perkins, April" userId="c6c518b8-f019-40eb-b045-24c3ca375427" providerId="ADAL" clId="{CCC60818-27FD-4F7B-B06A-9EA11477EA68}" dt="2022-04-27T19:28:43.460" v="3447" actId="700"/>
          <ac:picMkLst>
            <pc:docMk/>
            <pc:sldMk cId="2988596655" sldId="309"/>
            <ac:picMk id="5" creationId="{88180D0A-AF49-477C-9417-ABDAEA7F63B1}"/>
          </ac:picMkLst>
        </pc:picChg>
        <pc:picChg chg="add mod">
          <ac:chgData name="Perkins, April" userId="c6c518b8-f019-40eb-b045-24c3ca375427" providerId="ADAL" clId="{CCC60818-27FD-4F7B-B06A-9EA11477EA68}" dt="2022-05-02T18:43:11.353" v="13930" actId="1076"/>
          <ac:picMkLst>
            <pc:docMk/>
            <pc:sldMk cId="2988596655" sldId="309"/>
            <ac:picMk id="7" creationId="{03589A1A-8C14-4DFA-8516-0956BB2289B9}"/>
          </ac:picMkLst>
        </pc:picChg>
      </pc:sldChg>
      <pc:sldChg chg="modSp new mod ord setBg">
        <pc:chgData name="Perkins, April" userId="c6c518b8-f019-40eb-b045-24c3ca375427" providerId="ADAL" clId="{CCC60818-27FD-4F7B-B06A-9EA11477EA68}" dt="2022-04-29T12:31:40.813" v="13400" actId="113"/>
        <pc:sldMkLst>
          <pc:docMk/>
          <pc:sldMk cId="3181427763" sldId="310"/>
        </pc:sldMkLst>
        <pc:spChg chg="mod">
          <ac:chgData name="Perkins, April" userId="c6c518b8-f019-40eb-b045-24c3ca375427" providerId="ADAL" clId="{CCC60818-27FD-4F7B-B06A-9EA11477EA68}" dt="2022-04-28T16:44:35.776" v="11167" actId="20577"/>
          <ac:spMkLst>
            <pc:docMk/>
            <pc:sldMk cId="3181427763" sldId="310"/>
            <ac:spMk id="2" creationId="{4E6A7CC8-4F19-4352-83A9-D947319C0527}"/>
          </ac:spMkLst>
        </pc:spChg>
        <pc:spChg chg="mod">
          <ac:chgData name="Perkins, April" userId="c6c518b8-f019-40eb-b045-24c3ca375427" providerId="ADAL" clId="{CCC60818-27FD-4F7B-B06A-9EA11477EA68}" dt="2022-04-29T12:31:40.813" v="13400" actId="113"/>
          <ac:spMkLst>
            <pc:docMk/>
            <pc:sldMk cId="3181427763" sldId="310"/>
            <ac:spMk id="3" creationId="{0BDF1317-1139-4AFE-A94A-215D7F2A67F8}"/>
          </ac:spMkLst>
        </pc:spChg>
      </pc:sldChg>
      <pc:sldChg chg="addSp delSp modSp new mod setBg delCm modCm modNotesTx">
        <pc:chgData name="Perkins, April" userId="c6c518b8-f019-40eb-b045-24c3ca375427" providerId="ADAL" clId="{CCC60818-27FD-4F7B-B06A-9EA11477EA68}" dt="2022-04-29T12:11:50.158" v="13315" actId="20577"/>
        <pc:sldMkLst>
          <pc:docMk/>
          <pc:sldMk cId="4127449738" sldId="311"/>
        </pc:sldMkLst>
        <pc:spChg chg="mod">
          <ac:chgData name="Perkins, April" userId="c6c518b8-f019-40eb-b045-24c3ca375427" providerId="ADAL" clId="{CCC60818-27FD-4F7B-B06A-9EA11477EA68}" dt="2022-04-28T16:01:33.678" v="8722" actId="20577"/>
          <ac:spMkLst>
            <pc:docMk/>
            <pc:sldMk cId="4127449738" sldId="311"/>
            <ac:spMk id="2" creationId="{5384E6AC-CB95-4F9C-9127-679BE5420505}"/>
          </ac:spMkLst>
        </pc:spChg>
        <pc:spChg chg="mod">
          <ac:chgData name="Perkins, April" userId="c6c518b8-f019-40eb-b045-24c3ca375427" providerId="ADAL" clId="{CCC60818-27FD-4F7B-B06A-9EA11477EA68}" dt="2022-04-28T16:02:39.351" v="8805" actId="20577"/>
          <ac:spMkLst>
            <pc:docMk/>
            <pc:sldMk cId="4127449738" sldId="311"/>
            <ac:spMk id="3" creationId="{C24222BC-98A3-4FA7-93F1-6098CF1F49C0}"/>
          </ac:spMkLst>
        </pc:spChg>
        <pc:picChg chg="add mod">
          <ac:chgData name="Perkins, April" userId="c6c518b8-f019-40eb-b045-24c3ca375427" providerId="ADAL" clId="{CCC60818-27FD-4F7B-B06A-9EA11477EA68}" dt="2022-04-29T11:42:44.245" v="12845" actId="1076"/>
          <ac:picMkLst>
            <pc:docMk/>
            <pc:sldMk cId="4127449738" sldId="311"/>
            <ac:picMk id="5" creationId="{19B4E3BF-24F6-4FA5-8803-F88D91F5CDD4}"/>
          </ac:picMkLst>
        </pc:picChg>
        <pc:picChg chg="add mod">
          <ac:chgData name="Perkins, April" userId="c6c518b8-f019-40eb-b045-24c3ca375427" providerId="ADAL" clId="{CCC60818-27FD-4F7B-B06A-9EA11477EA68}" dt="2022-04-29T11:43:02.416" v="12847" actId="1076"/>
          <ac:picMkLst>
            <pc:docMk/>
            <pc:sldMk cId="4127449738" sldId="311"/>
            <ac:picMk id="7" creationId="{75666C38-6BC4-415E-B3AE-D2129C79689B}"/>
          </ac:picMkLst>
        </pc:picChg>
        <pc:picChg chg="add mod">
          <ac:chgData name="Perkins, April" userId="c6c518b8-f019-40eb-b045-24c3ca375427" providerId="ADAL" clId="{CCC60818-27FD-4F7B-B06A-9EA11477EA68}" dt="2022-04-29T11:43:26.514" v="12849" actId="1076"/>
          <ac:picMkLst>
            <pc:docMk/>
            <pc:sldMk cId="4127449738" sldId="311"/>
            <ac:picMk id="9" creationId="{8441AFA2-A0DB-4997-9F53-AE3B4D7C2775}"/>
          </ac:picMkLst>
        </pc:picChg>
        <pc:picChg chg="add del mod">
          <ac:chgData name="Perkins, April" userId="c6c518b8-f019-40eb-b045-24c3ca375427" providerId="ADAL" clId="{CCC60818-27FD-4F7B-B06A-9EA11477EA68}" dt="2022-04-29T11:44:08.543" v="12855" actId="931"/>
          <ac:picMkLst>
            <pc:docMk/>
            <pc:sldMk cId="4127449738" sldId="311"/>
            <ac:picMk id="11" creationId="{A279B622-6D09-47B2-9426-80A67609B072}"/>
          </ac:picMkLst>
        </pc:picChg>
        <pc:picChg chg="add del mod">
          <ac:chgData name="Perkins, April" userId="c6c518b8-f019-40eb-b045-24c3ca375427" providerId="ADAL" clId="{CCC60818-27FD-4F7B-B06A-9EA11477EA68}" dt="2022-04-29T11:44:08.543" v="12855" actId="931"/>
          <ac:picMkLst>
            <pc:docMk/>
            <pc:sldMk cId="4127449738" sldId="311"/>
            <ac:picMk id="13" creationId="{C61F789C-5492-4F8E-B674-595BB2E7D35A}"/>
          </ac:picMkLst>
        </pc:picChg>
        <pc:picChg chg="add mod">
          <ac:chgData name="Perkins, April" userId="c6c518b8-f019-40eb-b045-24c3ca375427" providerId="ADAL" clId="{CCC60818-27FD-4F7B-B06A-9EA11477EA68}" dt="2022-04-29T11:44:24" v="12857" actId="1076"/>
          <ac:picMkLst>
            <pc:docMk/>
            <pc:sldMk cId="4127449738" sldId="311"/>
            <ac:picMk id="15" creationId="{6CBB4032-41C2-4BCF-990E-AEB66754E4B4}"/>
          </ac:picMkLst>
        </pc:picChg>
        <pc:picChg chg="add mod">
          <ac:chgData name="Perkins, April" userId="c6c518b8-f019-40eb-b045-24c3ca375427" providerId="ADAL" clId="{CCC60818-27FD-4F7B-B06A-9EA11477EA68}" dt="2022-04-29T11:44:45.860" v="12859" actId="1076"/>
          <ac:picMkLst>
            <pc:docMk/>
            <pc:sldMk cId="4127449738" sldId="311"/>
            <ac:picMk id="17" creationId="{6ADFEC19-00E1-4A3D-A176-2F67A7D007D8}"/>
          </ac:picMkLst>
        </pc:picChg>
        <pc:picChg chg="add mod">
          <ac:chgData name="Perkins, April" userId="c6c518b8-f019-40eb-b045-24c3ca375427" providerId="ADAL" clId="{CCC60818-27FD-4F7B-B06A-9EA11477EA68}" dt="2022-04-29T11:45:29.198" v="12861" actId="1076"/>
          <ac:picMkLst>
            <pc:docMk/>
            <pc:sldMk cId="4127449738" sldId="311"/>
            <ac:picMk id="19" creationId="{5F30BEB7-8CD2-45C2-A04F-5D9D1F462ED5}"/>
          </ac:picMkLst>
        </pc:picChg>
        <pc:picChg chg="add mod">
          <ac:chgData name="Perkins, April" userId="c6c518b8-f019-40eb-b045-24c3ca375427" providerId="ADAL" clId="{CCC60818-27FD-4F7B-B06A-9EA11477EA68}" dt="2022-04-29T11:46:03.560" v="12863" actId="1076"/>
          <ac:picMkLst>
            <pc:docMk/>
            <pc:sldMk cId="4127449738" sldId="311"/>
            <ac:picMk id="21" creationId="{E38B255B-4C18-4F72-B3A8-C516B4219FFE}"/>
          </ac:picMkLst>
        </pc:picChg>
        <pc:picChg chg="add mod">
          <ac:chgData name="Perkins, April" userId="c6c518b8-f019-40eb-b045-24c3ca375427" providerId="ADAL" clId="{CCC60818-27FD-4F7B-B06A-9EA11477EA68}" dt="2022-04-29T11:46:35.766" v="12866" actId="1076"/>
          <ac:picMkLst>
            <pc:docMk/>
            <pc:sldMk cId="4127449738" sldId="311"/>
            <ac:picMk id="23" creationId="{2CB600F8-664D-49D5-A18A-DC2C7667DE99}"/>
          </ac:picMkLst>
        </pc:picChg>
      </pc:sldChg>
      <pc:sldChg chg="addSp modSp new mod setBg modNotesTx">
        <pc:chgData name="Perkins, April" userId="c6c518b8-f019-40eb-b045-24c3ca375427" providerId="ADAL" clId="{CCC60818-27FD-4F7B-B06A-9EA11477EA68}" dt="2022-04-29T12:31:03.341" v="13397" actId="20577"/>
        <pc:sldMkLst>
          <pc:docMk/>
          <pc:sldMk cId="428378580" sldId="312"/>
        </pc:sldMkLst>
        <pc:spChg chg="mod">
          <ac:chgData name="Perkins, April" userId="c6c518b8-f019-40eb-b045-24c3ca375427" providerId="ADAL" clId="{CCC60818-27FD-4F7B-B06A-9EA11477EA68}" dt="2022-04-28T15:51:14.808" v="8013" actId="1076"/>
          <ac:spMkLst>
            <pc:docMk/>
            <pc:sldMk cId="428378580" sldId="312"/>
            <ac:spMk id="2" creationId="{DE8CF832-938E-4379-B5DB-D85D60018BE7}"/>
          </ac:spMkLst>
        </pc:spChg>
        <pc:spChg chg="mod">
          <ac:chgData name="Perkins, April" userId="c6c518b8-f019-40eb-b045-24c3ca375427" providerId="ADAL" clId="{CCC60818-27FD-4F7B-B06A-9EA11477EA68}" dt="2022-04-28T15:52:07.614" v="8022" actId="20577"/>
          <ac:spMkLst>
            <pc:docMk/>
            <pc:sldMk cId="428378580" sldId="312"/>
            <ac:spMk id="3" creationId="{E9B74C3E-85CD-4235-BC32-99F009558624}"/>
          </ac:spMkLst>
        </pc:spChg>
        <pc:spChg chg="add mod">
          <ac:chgData name="Perkins, April" userId="c6c518b8-f019-40eb-b045-24c3ca375427" providerId="ADAL" clId="{CCC60818-27FD-4F7B-B06A-9EA11477EA68}" dt="2022-04-29T12:16:09.700" v="13366" actId="20577"/>
          <ac:spMkLst>
            <pc:docMk/>
            <pc:sldMk cId="428378580" sldId="312"/>
            <ac:spMk id="4" creationId="{17249670-942F-49B8-9F20-C9852B49079C}"/>
          </ac:spMkLst>
        </pc:spChg>
        <pc:picChg chg="add mod modCrop">
          <ac:chgData name="Perkins, April" userId="c6c518b8-f019-40eb-b045-24c3ca375427" providerId="ADAL" clId="{CCC60818-27FD-4F7B-B06A-9EA11477EA68}" dt="2022-04-28T15:51:07.248" v="8011" actId="14100"/>
          <ac:picMkLst>
            <pc:docMk/>
            <pc:sldMk cId="428378580" sldId="312"/>
            <ac:picMk id="5" creationId="{9F266F67-A123-4A06-983D-F1754FF87673}"/>
          </ac:picMkLst>
        </pc:picChg>
      </pc:sldChg>
      <pc:sldChg chg="addSp delSp modSp new mod ord setBg modNotesTx">
        <pc:chgData name="Perkins, April" userId="c6c518b8-f019-40eb-b045-24c3ca375427" providerId="ADAL" clId="{CCC60818-27FD-4F7B-B06A-9EA11477EA68}" dt="2022-04-29T12:43:20.563" v="13673" actId="27636"/>
        <pc:sldMkLst>
          <pc:docMk/>
          <pc:sldMk cId="1720457109" sldId="313"/>
        </pc:sldMkLst>
        <pc:spChg chg="mod">
          <ac:chgData name="Perkins, April" userId="c6c518b8-f019-40eb-b045-24c3ca375427" providerId="ADAL" clId="{CCC60818-27FD-4F7B-B06A-9EA11477EA68}" dt="2022-04-28T16:55:14.088" v="11706" actId="403"/>
          <ac:spMkLst>
            <pc:docMk/>
            <pc:sldMk cId="1720457109" sldId="313"/>
            <ac:spMk id="2" creationId="{134275EA-66CD-41D3-AD2A-38945EFFD784}"/>
          </ac:spMkLst>
        </pc:spChg>
        <pc:spChg chg="mod">
          <ac:chgData name="Perkins, April" userId="c6c518b8-f019-40eb-b045-24c3ca375427" providerId="ADAL" clId="{CCC60818-27FD-4F7B-B06A-9EA11477EA68}" dt="2022-04-29T12:43:20.563" v="13673" actId="27636"/>
          <ac:spMkLst>
            <pc:docMk/>
            <pc:sldMk cId="1720457109" sldId="313"/>
            <ac:spMk id="3" creationId="{A383D0EA-47F2-421B-8C61-EBD7095411EE}"/>
          </ac:spMkLst>
        </pc:spChg>
        <pc:spChg chg="add del mod">
          <ac:chgData name="Perkins, April" userId="c6c518b8-f019-40eb-b045-24c3ca375427" providerId="ADAL" clId="{CCC60818-27FD-4F7B-B06A-9EA11477EA68}" dt="2022-04-28T16:43:50.880" v="11116" actId="478"/>
          <ac:spMkLst>
            <pc:docMk/>
            <pc:sldMk cId="1720457109" sldId="313"/>
            <ac:spMk id="4" creationId="{E28C4974-90AB-4CD7-B9F9-AEB0E8D7ACF7}"/>
          </ac:spMkLst>
        </pc:spChg>
        <pc:picChg chg="add del mod">
          <ac:chgData name="Perkins, April" userId="c6c518b8-f019-40eb-b045-24c3ca375427" providerId="ADAL" clId="{CCC60818-27FD-4F7B-B06A-9EA11477EA68}" dt="2022-04-28T16:57:10.394" v="11713" actId="478"/>
          <ac:picMkLst>
            <pc:docMk/>
            <pc:sldMk cId="1720457109" sldId="313"/>
            <ac:picMk id="6" creationId="{6F0E9D26-4ADA-4F28-9299-5481C725BCBB}"/>
          </ac:picMkLst>
        </pc:picChg>
        <pc:picChg chg="add del mod">
          <ac:chgData name="Perkins, April" userId="c6c518b8-f019-40eb-b045-24c3ca375427" providerId="ADAL" clId="{CCC60818-27FD-4F7B-B06A-9EA11477EA68}" dt="2022-04-28T16:58:07.232" v="11718" actId="478"/>
          <ac:picMkLst>
            <pc:docMk/>
            <pc:sldMk cId="1720457109" sldId="313"/>
            <ac:picMk id="8" creationId="{96795299-142E-4FEC-8FA9-2F39ECBD5DE9}"/>
          </ac:picMkLst>
        </pc:picChg>
        <pc:picChg chg="add mod">
          <ac:chgData name="Perkins, April" userId="c6c518b8-f019-40eb-b045-24c3ca375427" providerId="ADAL" clId="{CCC60818-27FD-4F7B-B06A-9EA11477EA68}" dt="2022-04-28T17:00:05.976" v="11724" actId="1076"/>
          <ac:picMkLst>
            <pc:docMk/>
            <pc:sldMk cId="1720457109" sldId="313"/>
            <ac:picMk id="10" creationId="{513E3644-BB69-4182-87A3-180169C56510}"/>
          </ac:picMkLst>
        </pc:picChg>
      </pc:sldChg>
      <pc:sldChg chg="addSp modSp new mod setBg modNotesTx">
        <pc:chgData name="Perkins, April" userId="c6c518b8-f019-40eb-b045-24c3ca375427" providerId="ADAL" clId="{CCC60818-27FD-4F7B-B06A-9EA11477EA68}" dt="2022-04-29T12:42:28.877" v="13670" actId="20577"/>
        <pc:sldMkLst>
          <pc:docMk/>
          <pc:sldMk cId="3161530299" sldId="314"/>
        </pc:sldMkLst>
        <pc:spChg chg="mod">
          <ac:chgData name="Perkins, April" userId="c6c518b8-f019-40eb-b045-24c3ca375427" providerId="ADAL" clId="{CCC60818-27FD-4F7B-B06A-9EA11477EA68}" dt="2022-04-27T20:41:53.348" v="5378" actId="20577"/>
          <ac:spMkLst>
            <pc:docMk/>
            <pc:sldMk cId="3161530299" sldId="314"/>
            <ac:spMk id="2" creationId="{10AA30A9-A546-4199-9EC2-87DE365BEF96}"/>
          </ac:spMkLst>
        </pc:spChg>
        <pc:spChg chg="mod">
          <ac:chgData name="Perkins, April" userId="c6c518b8-f019-40eb-b045-24c3ca375427" providerId="ADAL" clId="{CCC60818-27FD-4F7B-B06A-9EA11477EA68}" dt="2022-04-29T12:37:44.006" v="13488" actId="20577"/>
          <ac:spMkLst>
            <pc:docMk/>
            <pc:sldMk cId="3161530299" sldId="314"/>
            <ac:spMk id="3" creationId="{FF500B85-7A51-4473-BC41-9E08DCB3205A}"/>
          </ac:spMkLst>
        </pc:spChg>
        <pc:picChg chg="add mod">
          <ac:chgData name="Perkins, April" userId="c6c518b8-f019-40eb-b045-24c3ca375427" providerId="ADAL" clId="{CCC60818-27FD-4F7B-B06A-9EA11477EA68}" dt="2022-04-29T11:54:41.225" v="12948" actId="1076"/>
          <ac:picMkLst>
            <pc:docMk/>
            <pc:sldMk cId="3161530299" sldId="314"/>
            <ac:picMk id="5" creationId="{A02EC399-BC0A-4271-AFE0-CEE42666D3F9}"/>
          </ac:picMkLst>
        </pc:picChg>
      </pc:sldChg>
      <pc:sldChg chg="addSp delSp modSp new mod setBg modNotesTx">
        <pc:chgData name="Perkins, April" userId="c6c518b8-f019-40eb-b045-24c3ca375427" providerId="ADAL" clId="{CCC60818-27FD-4F7B-B06A-9EA11477EA68}" dt="2022-04-28T17:42:25.589" v="12221" actId="20577"/>
        <pc:sldMkLst>
          <pc:docMk/>
          <pc:sldMk cId="2311873185" sldId="315"/>
        </pc:sldMkLst>
        <pc:spChg chg="del">
          <ac:chgData name="Perkins, April" userId="c6c518b8-f019-40eb-b045-24c3ca375427" providerId="ADAL" clId="{CCC60818-27FD-4F7B-B06A-9EA11477EA68}" dt="2022-04-28T14:31:15.558" v="6073" actId="478"/>
          <ac:spMkLst>
            <pc:docMk/>
            <pc:sldMk cId="2311873185" sldId="315"/>
            <ac:spMk id="2" creationId="{D049041A-A6B7-44CC-B66B-01054533B222}"/>
          </ac:spMkLst>
        </pc:spChg>
        <pc:spChg chg="mod">
          <ac:chgData name="Perkins, April" userId="c6c518b8-f019-40eb-b045-24c3ca375427" providerId="ADAL" clId="{CCC60818-27FD-4F7B-B06A-9EA11477EA68}" dt="2022-04-28T17:12:21.336" v="11762" actId="1076"/>
          <ac:spMkLst>
            <pc:docMk/>
            <pc:sldMk cId="2311873185" sldId="315"/>
            <ac:spMk id="3" creationId="{CB017B77-E896-4EA8-AC64-7DBB6DDD140D}"/>
          </ac:spMkLst>
        </pc:spChg>
        <pc:spChg chg="add mod">
          <ac:chgData name="Perkins, April" userId="c6c518b8-f019-40eb-b045-24c3ca375427" providerId="ADAL" clId="{CCC60818-27FD-4F7B-B06A-9EA11477EA68}" dt="2022-04-28T14:49:45.745" v="6962" actId="1076"/>
          <ac:spMkLst>
            <pc:docMk/>
            <pc:sldMk cId="2311873185" sldId="315"/>
            <ac:spMk id="7" creationId="{09329F41-3F7B-4DE6-B31D-7F16FD8B9FAE}"/>
          </ac:spMkLst>
        </pc:spChg>
        <pc:picChg chg="add mod">
          <ac:chgData name="Perkins, April" userId="c6c518b8-f019-40eb-b045-24c3ca375427" providerId="ADAL" clId="{CCC60818-27FD-4F7B-B06A-9EA11477EA68}" dt="2022-04-28T14:22:54.672" v="5842" actId="1076"/>
          <ac:picMkLst>
            <pc:docMk/>
            <pc:sldMk cId="2311873185" sldId="315"/>
            <ac:picMk id="5" creationId="{AD214C6B-F058-47D1-BC14-213423F3F37A}"/>
          </ac:picMkLst>
        </pc:picChg>
      </pc:sldChg>
      <pc:sldChg chg="addSp delSp modSp new mod ord setBg modNotesTx">
        <pc:chgData name="Perkins, April" userId="c6c518b8-f019-40eb-b045-24c3ca375427" providerId="ADAL" clId="{CCC60818-27FD-4F7B-B06A-9EA11477EA68}" dt="2022-04-28T17:41:12.066" v="12207" actId="20577"/>
        <pc:sldMkLst>
          <pc:docMk/>
          <pc:sldMk cId="2083377950" sldId="316"/>
        </pc:sldMkLst>
        <pc:spChg chg="del">
          <ac:chgData name="Perkins, April" userId="c6c518b8-f019-40eb-b045-24c3ca375427" providerId="ADAL" clId="{CCC60818-27FD-4F7B-B06A-9EA11477EA68}" dt="2022-04-28T14:33:32.145" v="6290" actId="478"/>
          <ac:spMkLst>
            <pc:docMk/>
            <pc:sldMk cId="2083377950" sldId="316"/>
            <ac:spMk id="2" creationId="{96BC7CB8-BA93-48AD-935D-973FCDEE19EE}"/>
          </ac:spMkLst>
        </pc:spChg>
        <pc:spChg chg="mod">
          <ac:chgData name="Perkins, April" userId="c6c518b8-f019-40eb-b045-24c3ca375427" providerId="ADAL" clId="{CCC60818-27FD-4F7B-B06A-9EA11477EA68}" dt="2022-04-28T14:45:13.609" v="6694" actId="14100"/>
          <ac:spMkLst>
            <pc:docMk/>
            <pc:sldMk cId="2083377950" sldId="316"/>
            <ac:spMk id="3" creationId="{BF24F779-D7B9-490E-A98C-668067343468}"/>
          </ac:spMkLst>
        </pc:spChg>
        <pc:spChg chg="add mod">
          <ac:chgData name="Perkins, April" userId="c6c518b8-f019-40eb-b045-24c3ca375427" providerId="ADAL" clId="{CCC60818-27FD-4F7B-B06A-9EA11477EA68}" dt="2022-04-28T14:49:51.905" v="6964" actId="1076"/>
          <ac:spMkLst>
            <pc:docMk/>
            <pc:sldMk cId="2083377950" sldId="316"/>
            <ac:spMk id="7" creationId="{25BC16D6-5A8E-4CB4-86D9-E0482819847C}"/>
          </ac:spMkLst>
        </pc:spChg>
        <pc:picChg chg="add del mod">
          <ac:chgData name="Perkins, April" userId="c6c518b8-f019-40eb-b045-24c3ca375427" providerId="ADAL" clId="{CCC60818-27FD-4F7B-B06A-9EA11477EA68}" dt="2022-04-28T14:40:55.462" v="6667" actId="931"/>
          <ac:picMkLst>
            <pc:docMk/>
            <pc:sldMk cId="2083377950" sldId="316"/>
            <ac:picMk id="5" creationId="{B4DD3FF8-C225-4048-B055-B2E4EB659514}"/>
          </ac:picMkLst>
        </pc:picChg>
      </pc:sldChg>
      <pc:sldChg chg="addSp delSp modSp new mod setBg modNotesTx">
        <pc:chgData name="Perkins, April" userId="c6c518b8-f019-40eb-b045-24c3ca375427" providerId="ADAL" clId="{CCC60818-27FD-4F7B-B06A-9EA11477EA68}" dt="2022-04-28T17:35:05.053" v="12101" actId="313"/>
        <pc:sldMkLst>
          <pc:docMk/>
          <pc:sldMk cId="4003339563" sldId="317"/>
        </pc:sldMkLst>
        <pc:spChg chg="del">
          <ac:chgData name="Perkins, April" userId="c6c518b8-f019-40eb-b045-24c3ca375427" providerId="ADAL" clId="{CCC60818-27FD-4F7B-B06A-9EA11477EA68}" dt="2022-04-28T14:48:55.202" v="6923" actId="478"/>
          <ac:spMkLst>
            <pc:docMk/>
            <pc:sldMk cId="4003339563" sldId="317"/>
            <ac:spMk id="2" creationId="{31429659-4413-4493-9766-FF33F6B89EC9}"/>
          </ac:spMkLst>
        </pc:spChg>
        <pc:spChg chg="mod">
          <ac:chgData name="Perkins, April" userId="c6c518b8-f019-40eb-b045-24c3ca375427" providerId="ADAL" clId="{CCC60818-27FD-4F7B-B06A-9EA11477EA68}" dt="2022-04-28T16:00:34.378" v="8715" actId="14100"/>
          <ac:spMkLst>
            <pc:docMk/>
            <pc:sldMk cId="4003339563" sldId="317"/>
            <ac:spMk id="3" creationId="{1C307647-0F40-4250-BE75-F50505AD40BB}"/>
          </ac:spMkLst>
        </pc:spChg>
        <pc:spChg chg="add mod">
          <ac:chgData name="Perkins, April" userId="c6c518b8-f019-40eb-b045-24c3ca375427" providerId="ADAL" clId="{CCC60818-27FD-4F7B-B06A-9EA11477EA68}" dt="2022-04-28T14:49:58.273" v="6966" actId="1076"/>
          <ac:spMkLst>
            <pc:docMk/>
            <pc:sldMk cId="4003339563" sldId="317"/>
            <ac:spMk id="5" creationId="{875D5995-C5AA-4B59-B8AC-0B401A1A361C}"/>
          </ac:spMkLst>
        </pc:spChg>
        <pc:picChg chg="add mod">
          <ac:chgData name="Perkins, April" userId="c6c518b8-f019-40eb-b045-24c3ca375427" providerId="ADAL" clId="{CCC60818-27FD-4F7B-B06A-9EA11477EA68}" dt="2022-04-28T16:00:14.372" v="8713" actId="1076"/>
          <ac:picMkLst>
            <pc:docMk/>
            <pc:sldMk cId="4003339563" sldId="317"/>
            <ac:picMk id="7" creationId="{8263C2D5-9EF9-45BB-B6AA-432CDFE4428E}"/>
          </ac:picMkLst>
        </pc:picChg>
      </pc:sldChg>
      <pc:sldChg chg="addSp delSp modSp new mod setBg modNotesTx">
        <pc:chgData name="Perkins, April" userId="c6c518b8-f019-40eb-b045-24c3ca375427" providerId="ADAL" clId="{CCC60818-27FD-4F7B-B06A-9EA11477EA68}" dt="2022-04-28T17:41:20.235" v="12214" actId="20577"/>
        <pc:sldMkLst>
          <pc:docMk/>
          <pc:sldMk cId="935749218" sldId="318"/>
        </pc:sldMkLst>
        <pc:spChg chg="del">
          <ac:chgData name="Perkins, April" userId="c6c518b8-f019-40eb-b045-24c3ca375427" providerId="ADAL" clId="{CCC60818-27FD-4F7B-B06A-9EA11477EA68}" dt="2022-04-28T14:27:39.720" v="6030" actId="478"/>
          <ac:spMkLst>
            <pc:docMk/>
            <pc:sldMk cId="935749218" sldId="318"/>
            <ac:spMk id="2" creationId="{DAFB21D0-9785-4CCB-AB02-3206FCDA94ED}"/>
          </ac:spMkLst>
        </pc:spChg>
        <pc:spChg chg="mod">
          <ac:chgData name="Perkins, April" userId="c6c518b8-f019-40eb-b045-24c3ca375427" providerId="ADAL" clId="{CCC60818-27FD-4F7B-B06A-9EA11477EA68}" dt="2022-04-28T14:30:46.672" v="6071" actId="1076"/>
          <ac:spMkLst>
            <pc:docMk/>
            <pc:sldMk cId="935749218" sldId="318"/>
            <ac:spMk id="3" creationId="{5B74AC65-CFF2-40BF-B71A-3691D3FCDEBD}"/>
          </ac:spMkLst>
        </pc:spChg>
        <pc:spChg chg="add mod">
          <ac:chgData name="Perkins, April" userId="c6c518b8-f019-40eb-b045-24c3ca375427" providerId="ADAL" clId="{CCC60818-27FD-4F7B-B06A-9EA11477EA68}" dt="2022-04-28T14:49:33.942" v="6960" actId="20577"/>
          <ac:spMkLst>
            <pc:docMk/>
            <pc:sldMk cId="935749218" sldId="318"/>
            <ac:spMk id="6" creationId="{6A9D5B4D-83FF-4BF3-95F6-E7C303777E4A}"/>
          </ac:spMkLst>
        </pc:spChg>
        <pc:picChg chg="add mod">
          <ac:chgData name="Perkins, April" userId="c6c518b8-f019-40eb-b045-24c3ca375427" providerId="ADAL" clId="{CCC60818-27FD-4F7B-B06A-9EA11477EA68}" dt="2022-04-28T14:27:48.945" v="6032" actId="14100"/>
          <ac:picMkLst>
            <pc:docMk/>
            <pc:sldMk cId="935749218" sldId="318"/>
            <ac:picMk id="5" creationId="{209EBCAD-B501-4D99-B751-308C8D9C1E15}"/>
          </ac:picMkLst>
        </pc:picChg>
      </pc:sldChg>
      <pc:sldChg chg="modSp mod ord modNotesTx">
        <pc:chgData name="Perkins, April" userId="c6c518b8-f019-40eb-b045-24c3ca375427" providerId="ADAL" clId="{CCC60818-27FD-4F7B-B06A-9EA11477EA68}" dt="2022-04-29T12:32:05.227" v="13402"/>
        <pc:sldMkLst>
          <pc:docMk/>
          <pc:sldMk cId="3668408917" sldId="319"/>
        </pc:sldMkLst>
        <pc:graphicFrameChg chg="modGraphic">
          <ac:chgData name="Perkins, April" userId="c6c518b8-f019-40eb-b045-24c3ca375427" providerId="ADAL" clId="{CCC60818-27FD-4F7B-B06A-9EA11477EA68}" dt="2022-04-28T15:33:03.635" v="7196" actId="20577"/>
          <ac:graphicFrameMkLst>
            <pc:docMk/>
            <pc:sldMk cId="3668408917" sldId="319"/>
            <ac:graphicFrameMk id="4" creationId="{F98F2A73-E6EF-3E2C-CDBA-BF6C2F9AB5E5}"/>
          </ac:graphicFrameMkLst>
        </pc:graphicFrameChg>
      </pc:sldChg>
      <pc:sldChg chg="add del ord modNotesTx">
        <pc:chgData name="Perkins, April" userId="c6c518b8-f019-40eb-b045-24c3ca375427" providerId="ADAL" clId="{CCC60818-27FD-4F7B-B06A-9EA11477EA68}" dt="2022-04-29T12:35:43.371" v="13435" actId="20577"/>
        <pc:sldMkLst>
          <pc:docMk/>
          <pc:sldMk cId="1010034411" sldId="320"/>
        </pc:sldMkLst>
      </pc:sldChg>
      <pc:sldChg chg="addSp delSp modSp new mod setBg modAnim modNotesTx">
        <pc:chgData name="Perkins, April" userId="c6c518b8-f019-40eb-b045-24c3ca375427" providerId="ADAL" clId="{CCC60818-27FD-4F7B-B06A-9EA11477EA68}" dt="2022-04-29T12:32:19.333" v="13408" actId="20577"/>
        <pc:sldMkLst>
          <pc:docMk/>
          <pc:sldMk cId="77593751" sldId="321"/>
        </pc:sldMkLst>
        <pc:spChg chg="mod">
          <ac:chgData name="Perkins, April" userId="c6c518b8-f019-40eb-b045-24c3ca375427" providerId="ADAL" clId="{CCC60818-27FD-4F7B-B06A-9EA11477EA68}" dt="2022-04-28T15:53:16.604" v="8081" actId="404"/>
          <ac:spMkLst>
            <pc:docMk/>
            <pc:sldMk cId="77593751" sldId="321"/>
            <ac:spMk id="2" creationId="{F31C2B98-8389-4933-9AE2-B7DCEA129D71}"/>
          </ac:spMkLst>
        </pc:spChg>
        <pc:spChg chg="del">
          <ac:chgData name="Perkins, April" userId="c6c518b8-f019-40eb-b045-24c3ca375427" providerId="ADAL" clId="{CCC60818-27FD-4F7B-B06A-9EA11477EA68}" dt="2022-04-28T15:52:53.816" v="8024"/>
          <ac:spMkLst>
            <pc:docMk/>
            <pc:sldMk cId="77593751" sldId="321"/>
            <ac:spMk id="3" creationId="{BA38245A-1AE3-49AF-A244-FEF7A11E4F55}"/>
          </ac:spMkLst>
        </pc:spChg>
        <pc:spChg chg="add del mod">
          <ac:chgData name="Perkins, April" userId="c6c518b8-f019-40eb-b045-24c3ca375427" providerId="ADAL" clId="{CCC60818-27FD-4F7B-B06A-9EA11477EA68}" dt="2022-04-28T15:58:07.680" v="8711" actId="1076"/>
          <ac:spMkLst>
            <pc:docMk/>
            <pc:sldMk cId="77593751" sldId="321"/>
            <ac:spMk id="5" creationId="{D47745FC-7982-4479-A716-2FCDC9CAEEC1}"/>
          </ac:spMkLst>
        </pc:spChg>
        <pc:picChg chg="add mod">
          <ac:chgData name="Perkins, April" userId="c6c518b8-f019-40eb-b045-24c3ca375427" providerId="ADAL" clId="{CCC60818-27FD-4F7B-B06A-9EA11477EA68}" dt="2022-04-28T15:54:06.551" v="8083" actId="1076"/>
          <ac:picMkLst>
            <pc:docMk/>
            <pc:sldMk cId="77593751" sldId="321"/>
            <ac:picMk id="4" creationId="{C4170B16-57F4-45C1-A560-401E80E6F29C}"/>
          </ac:picMkLst>
        </pc:picChg>
      </pc:sldChg>
      <pc:sldChg chg="delSp modSp mod ord modNotesTx">
        <pc:chgData name="Perkins, April" userId="c6c518b8-f019-40eb-b045-24c3ca375427" providerId="ADAL" clId="{CCC60818-27FD-4F7B-B06A-9EA11477EA68}" dt="2022-04-29T12:59:44.126" v="13714" actId="20577"/>
        <pc:sldMkLst>
          <pc:docMk/>
          <pc:sldMk cId="1880793065" sldId="322"/>
        </pc:sldMkLst>
        <pc:spChg chg="del">
          <ac:chgData name="Perkins, April" userId="c6c518b8-f019-40eb-b045-24c3ca375427" providerId="ADAL" clId="{CCC60818-27FD-4F7B-B06A-9EA11477EA68}" dt="2022-04-29T12:45:19.554" v="13674" actId="478"/>
          <ac:spMkLst>
            <pc:docMk/>
            <pc:sldMk cId="1880793065" sldId="322"/>
            <ac:spMk id="2" creationId="{FD7B8789-BC89-5E13-0CB8-CD9B0A9C8D4B}"/>
          </ac:spMkLst>
        </pc:spChg>
        <pc:spChg chg="mod">
          <ac:chgData name="Perkins, April" userId="c6c518b8-f019-40eb-b045-24c3ca375427" providerId="ADAL" clId="{CCC60818-27FD-4F7B-B06A-9EA11477EA68}" dt="2022-04-29T12:45:23.968" v="13675" actId="1076"/>
          <ac:spMkLst>
            <pc:docMk/>
            <pc:sldMk cId="1880793065" sldId="322"/>
            <ac:spMk id="3" creationId="{3B422D64-C110-652A-3898-921376341903}"/>
          </ac:spMkLst>
        </pc:spChg>
      </pc:sldChg>
      <pc:sldChg chg="modSp add mod ord modNotesTx">
        <pc:chgData name="Perkins, April" userId="c6c518b8-f019-40eb-b045-24c3ca375427" providerId="ADAL" clId="{CCC60818-27FD-4F7B-B06A-9EA11477EA68}" dt="2022-04-29T12:08:53.421" v="13188"/>
        <pc:sldMkLst>
          <pc:docMk/>
          <pc:sldMk cId="4162107628" sldId="323"/>
        </pc:sldMkLst>
        <pc:spChg chg="mod">
          <ac:chgData name="Perkins, April" userId="c6c518b8-f019-40eb-b045-24c3ca375427" providerId="ADAL" clId="{CCC60818-27FD-4F7B-B06A-9EA11477EA68}" dt="2022-04-28T17:27:36.433" v="12042" actId="20577"/>
          <ac:spMkLst>
            <pc:docMk/>
            <pc:sldMk cId="4162107628" sldId="323"/>
            <ac:spMk id="2" creationId="{CB434B74-B7EE-4D65-B46F-DC9E7EEE6E02}"/>
          </ac:spMkLst>
        </pc:spChg>
        <pc:spChg chg="mod">
          <ac:chgData name="Perkins, April" userId="c6c518b8-f019-40eb-b045-24c3ca375427" providerId="ADAL" clId="{CCC60818-27FD-4F7B-B06A-9EA11477EA68}" dt="2022-04-29T11:56:42.553" v="13018" actId="14100"/>
          <ac:spMkLst>
            <pc:docMk/>
            <pc:sldMk cId="4162107628" sldId="323"/>
            <ac:spMk id="3" creationId="{36B8C2D8-E43F-4C60-84A1-B6BD959A515D}"/>
          </ac:spMkLst>
        </pc:spChg>
      </pc:sldChg>
      <pc:sldChg chg="modSp new mod">
        <pc:chgData name="Perkins, April" userId="c6c518b8-f019-40eb-b045-24c3ca375427" providerId="ADAL" clId="{CCC60818-27FD-4F7B-B06A-9EA11477EA68}" dt="2022-04-28T17:54:17.616" v="12279" actId="20577"/>
        <pc:sldMkLst>
          <pc:docMk/>
          <pc:sldMk cId="2865742972" sldId="324"/>
        </pc:sldMkLst>
        <pc:spChg chg="mod">
          <ac:chgData name="Perkins, April" userId="c6c518b8-f019-40eb-b045-24c3ca375427" providerId="ADAL" clId="{CCC60818-27FD-4F7B-B06A-9EA11477EA68}" dt="2022-04-28T17:54:17.616" v="12279" actId="20577"/>
          <ac:spMkLst>
            <pc:docMk/>
            <pc:sldMk cId="2865742972" sldId="324"/>
            <ac:spMk id="2" creationId="{CC959472-B1A4-496B-A7F8-C458938336FA}"/>
          </ac:spMkLst>
        </pc:spChg>
      </pc:sldChg>
      <pc:sldChg chg="new del">
        <pc:chgData name="Perkins, April" userId="c6c518b8-f019-40eb-b045-24c3ca375427" providerId="ADAL" clId="{CCC60818-27FD-4F7B-B06A-9EA11477EA68}" dt="2022-04-28T18:56:32.109" v="12342" actId="47"/>
        <pc:sldMkLst>
          <pc:docMk/>
          <pc:sldMk cId="2695299542" sldId="325"/>
        </pc:sldMkLst>
      </pc:sldChg>
      <pc:sldChg chg="new del">
        <pc:chgData name="Perkins, April" userId="c6c518b8-f019-40eb-b045-24c3ca375427" providerId="ADAL" clId="{CCC60818-27FD-4F7B-B06A-9EA11477EA68}" dt="2022-04-28T18:56:33.045" v="12343" actId="47"/>
        <pc:sldMkLst>
          <pc:docMk/>
          <pc:sldMk cId="3830440846" sldId="326"/>
        </pc:sldMkLst>
      </pc:sldChg>
      <pc:sldChg chg="delSp modSp mod">
        <pc:chgData name="Perkins, April" userId="c6c518b8-f019-40eb-b045-24c3ca375427" providerId="ADAL" clId="{CCC60818-27FD-4F7B-B06A-9EA11477EA68}" dt="2022-05-02T18:21:46.764" v="13903" actId="478"/>
        <pc:sldMkLst>
          <pc:docMk/>
          <pc:sldMk cId="1136333614" sldId="327"/>
        </pc:sldMkLst>
        <pc:spChg chg="mod">
          <ac:chgData name="Perkins, April" userId="c6c518b8-f019-40eb-b045-24c3ca375427" providerId="ADAL" clId="{CCC60818-27FD-4F7B-B06A-9EA11477EA68}" dt="2022-05-02T18:21:20.686" v="13898" actId="20577"/>
          <ac:spMkLst>
            <pc:docMk/>
            <pc:sldMk cId="1136333614" sldId="327"/>
            <ac:spMk id="10" creationId="{9BB04DD4-17E9-B7D5-4866-D350FCE9F1E0}"/>
          </ac:spMkLst>
        </pc:spChg>
        <pc:spChg chg="del mod">
          <ac:chgData name="Perkins, April" userId="c6c518b8-f019-40eb-b045-24c3ca375427" providerId="ADAL" clId="{CCC60818-27FD-4F7B-B06A-9EA11477EA68}" dt="2022-05-02T18:21:46.764" v="13903" actId="478"/>
          <ac:spMkLst>
            <pc:docMk/>
            <pc:sldMk cId="1136333614" sldId="327"/>
            <ac:spMk id="11" creationId="{3813AC93-8FCB-0CCC-B76B-8C060F6A1FD9}"/>
          </ac:spMkLst>
        </pc:spChg>
        <pc:spChg chg="mod">
          <ac:chgData name="Perkins, April" userId="c6c518b8-f019-40eb-b045-24c3ca375427" providerId="ADAL" clId="{CCC60818-27FD-4F7B-B06A-9EA11477EA68}" dt="2022-05-02T18:21:41.971" v="13902" actId="1076"/>
          <ac:spMkLst>
            <pc:docMk/>
            <pc:sldMk cId="1136333614" sldId="327"/>
            <ac:spMk id="12" creationId="{517061F9-7C0C-4B3B-5D3D-D2CD412555F4}"/>
          </ac:spMkLst>
        </pc:spChg>
        <pc:spChg chg="mod">
          <ac:chgData name="Perkins, April" userId="c6c518b8-f019-40eb-b045-24c3ca375427" providerId="ADAL" clId="{CCC60818-27FD-4F7B-B06A-9EA11477EA68}" dt="2022-05-02T18:21:14.461" v="13897" actId="14100"/>
          <ac:spMkLst>
            <pc:docMk/>
            <pc:sldMk cId="1136333614" sldId="327"/>
            <ac:spMk id="13" creationId="{C3D4AA0C-FBBA-B508-2FC9-3C3DF329345E}"/>
          </ac:spMkLst>
        </pc:spChg>
      </pc:sldChg>
      <pc:sldChg chg="new del">
        <pc:chgData name="Perkins, April" userId="c6c518b8-f019-40eb-b045-24c3ca375427" providerId="ADAL" clId="{CCC60818-27FD-4F7B-B06A-9EA11477EA68}" dt="2022-04-28T18:56:33.641" v="12344" actId="47"/>
        <pc:sldMkLst>
          <pc:docMk/>
          <pc:sldMk cId="2674630773" sldId="327"/>
        </pc:sldMkLst>
      </pc:sldChg>
      <pc:sldChg chg="new del">
        <pc:chgData name="Perkins, April" userId="c6c518b8-f019-40eb-b045-24c3ca375427" providerId="ADAL" clId="{CCC60818-27FD-4F7B-B06A-9EA11477EA68}" dt="2022-04-28T18:56:34.051" v="12345" actId="47"/>
        <pc:sldMkLst>
          <pc:docMk/>
          <pc:sldMk cId="1582333783" sldId="328"/>
        </pc:sldMkLst>
      </pc:sldChg>
      <pc:sldChg chg="new del">
        <pc:chgData name="Perkins, April" userId="c6c518b8-f019-40eb-b045-24c3ca375427" providerId="ADAL" clId="{CCC60818-27FD-4F7B-B06A-9EA11477EA68}" dt="2022-04-28T18:56:34.310" v="12346" actId="47"/>
        <pc:sldMkLst>
          <pc:docMk/>
          <pc:sldMk cId="287220122" sldId="329"/>
        </pc:sldMkLst>
      </pc:sldChg>
      <pc:sldChg chg="new del">
        <pc:chgData name="Perkins, April" userId="c6c518b8-f019-40eb-b045-24c3ca375427" providerId="ADAL" clId="{CCC60818-27FD-4F7B-B06A-9EA11477EA68}" dt="2022-04-28T18:56:34.540" v="12347" actId="47"/>
        <pc:sldMkLst>
          <pc:docMk/>
          <pc:sldMk cId="3402639610" sldId="330"/>
        </pc:sldMkLst>
      </pc:sldChg>
      <pc:sldChg chg="new del">
        <pc:chgData name="Perkins, April" userId="c6c518b8-f019-40eb-b045-24c3ca375427" providerId="ADAL" clId="{CCC60818-27FD-4F7B-B06A-9EA11477EA68}" dt="2022-04-28T18:56:34.802" v="12348" actId="47"/>
        <pc:sldMkLst>
          <pc:docMk/>
          <pc:sldMk cId="2173533773" sldId="331"/>
        </pc:sldMkLst>
      </pc:sldChg>
      <pc:sldChg chg="new del">
        <pc:chgData name="Perkins, April" userId="c6c518b8-f019-40eb-b045-24c3ca375427" providerId="ADAL" clId="{CCC60818-27FD-4F7B-B06A-9EA11477EA68}" dt="2022-04-28T18:56:35.044" v="12349" actId="47"/>
        <pc:sldMkLst>
          <pc:docMk/>
          <pc:sldMk cId="3974784320" sldId="332"/>
        </pc:sldMkLst>
      </pc:sldChg>
      <pc:sldChg chg="new del">
        <pc:chgData name="Perkins, April" userId="c6c518b8-f019-40eb-b045-24c3ca375427" providerId="ADAL" clId="{CCC60818-27FD-4F7B-B06A-9EA11477EA68}" dt="2022-04-28T18:56:35.270" v="12350" actId="47"/>
        <pc:sldMkLst>
          <pc:docMk/>
          <pc:sldMk cId="2458715807" sldId="333"/>
        </pc:sldMkLst>
      </pc:sldChg>
      <pc:sldChg chg="new del">
        <pc:chgData name="Perkins, April" userId="c6c518b8-f019-40eb-b045-24c3ca375427" providerId="ADAL" clId="{CCC60818-27FD-4F7B-B06A-9EA11477EA68}" dt="2022-04-28T18:56:35.515" v="12351" actId="47"/>
        <pc:sldMkLst>
          <pc:docMk/>
          <pc:sldMk cId="2871817531" sldId="334"/>
        </pc:sldMkLst>
      </pc:sldChg>
      <pc:sldChg chg="new del">
        <pc:chgData name="Perkins, April" userId="c6c518b8-f019-40eb-b045-24c3ca375427" providerId="ADAL" clId="{CCC60818-27FD-4F7B-B06A-9EA11477EA68}" dt="2022-04-28T18:56:35.723" v="12352" actId="47"/>
        <pc:sldMkLst>
          <pc:docMk/>
          <pc:sldMk cId="2491799523" sldId="335"/>
        </pc:sldMkLst>
      </pc:sldChg>
      <pc:sldChg chg="new del">
        <pc:chgData name="Perkins, April" userId="c6c518b8-f019-40eb-b045-24c3ca375427" providerId="ADAL" clId="{CCC60818-27FD-4F7B-B06A-9EA11477EA68}" dt="2022-04-28T18:56:35.926" v="12353" actId="47"/>
        <pc:sldMkLst>
          <pc:docMk/>
          <pc:sldMk cId="4034639506" sldId="336"/>
        </pc:sldMkLst>
      </pc:sldChg>
      <pc:sldChg chg="new del">
        <pc:chgData name="Perkins, April" userId="c6c518b8-f019-40eb-b045-24c3ca375427" providerId="ADAL" clId="{CCC60818-27FD-4F7B-B06A-9EA11477EA68}" dt="2022-04-28T18:56:36.102" v="12354" actId="47"/>
        <pc:sldMkLst>
          <pc:docMk/>
          <pc:sldMk cId="504873157" sldId="337"/>
        </pc:sldMkLst>
      </pc:sldChg>
      <pc:sldChg chg="new del">
        <pc:chgData name="Perkins, April" userId="c6c518b8-f019-40eb-b045-24c3ca375427" providerId="ADAL" clId="{CCC60818-27FD-4F7B-B06A-9EA11477EA68}" dt="2022-04-28T18:56:36.295" v="12355" actId="47"/>
        <pc:sldMkLst>
          <pc:docMk/>
          <pc:sldMk cId="3575254272" sldId="338"/>
        </pc:sldMkLst>
      </pc:sldChg>
      <pc:sldChg chg="new del">
        <pc:chgData name="Perkins, April" userId="c6c518b8-f019-40eb-b045-24c3ca375427" providerId="ADAL" clId="{CCC60818-27FD-4F7B-B06A-9EA11477EA68}" dt="2022-04-28T18:56:36.428" v="12356" actId="47"/>
        <pc:sldMkLst>
          <pc:docMk/>
          <pc:sldMk cId="3177879046" sldId="339"/>
        </pc:sldMkLst>
      </pc:sldChg>
      <pc:sldChg chg="new del">
        <pc:chgData name="Perkins, April" userId="c6c518b8-f019-40eb-b045-24c3ca375427" providerId="ADAL" clId="{CCC60818-27FD-4F7B-B06A-9EA11477EA68}" dt="2022-04-28T18:56:36.596" v="12357" actId="47"/>
        <pc:sldMkLst>
          <pc:docMk/>
          <pc:sldMk cId="619996448" sldId="340"/>
        </pc:sldMkLst>
      </pc:sldChg>
      <pc:sldChg chg="new del">
        <pc:chgData name="Perkins, April" userId="c6c518b8-f019-40eb-b045-24c3ca375427" providerId="ADAL" clId="{CCC60818-27FD-4F7B-B06A-9EA11477EA68}" dt="2022-04-28T18:56:36.761" v="12358" actId="47"/>
        <pc:sldMkLst>
          <pc:docMk/>
          <pc:sldMk cId="2231526597" sldId="341"/>
        </pc:sldMkLst>
      </pc:sldChg>
      <pc:sldChg chg="new del">
        <pc:chgData name="Perkins, April" userId="c6c518b8-f019-40eb-b045-24c3ca375427" providerId="ADAL" clId="{CCC60818-27FD-4F7B-B06A-9EA11477EA68}" dt="2022-04-28T18:56:36.932" v="12359" actId="47"/>
        <pc:sldMkLst>
          <pc:docMk/>
          <pc:sldMk cId="2244492946" sldId="342"/>
        </pc:sldMkLst>
      </pc:sldChg>
      <pc:sldChg chg="new del">
        <pc:chgData name="Perkins, April" userId="c6c518b8-f019-40eb-b045-24c3ca375427" providerId="ADAL" clId="{CCC60818-27FD-4F7B-B06A-9EA11477EA68}" dt="2022-04-28T18:56:37.068" v="12360" actId="47"/>
        <pc:sldMkLst>
          <pc:docMk/>
          <pc:sldMk cId="3843121235" sldId="343"/>
        </pc:sldMkLst>
      </pc:sldChg>
      <pc:sldChg chg="new del">
        <pc:chgData name="Perkins, April" userId="c6c518b8-f019-40eb-b045-24c3ca375427" providerId="ADAL" clId="{CCC60818-27FD-4F7B-B06A-9EA11477EA68}" dt="2022-04-28T18:56:37.231" v="12361" actId="47"/>
        <pc:sldMkLst>
          <pc:docMk/>
          <pc:sldMk cId="4266004599" sldId="344"/>
        </pc:sldMkLst>
      </pc:sldChg>
      <pc:sldChg chg="new del">
        <pc:chgData name="Perkins, April" userId="c6c518b8-f019-40eb-b045-24c3ca375427" providerId="ADAL" clId="{CCC60818-27FD-4F7B-B06A-9EA11477EA68}" dt="2022-04-28T18:56:37.378" v="12362" actId="47"/>
        <pc:sldMkLst>
          <pc:docMk/>
          <pc:sldMk cId="3586560904" sldId="345"/>
        </pc:sldMkLst>
      </pc:sldChg>
      <pc:sldChg chg="new del">
        <pc:chgData name="Perkins, April" userId="c6c518b8-f019-40eb-b045-24c3ca375427" providerId="ADAL" clId="{CCC60818-27FD-4F7B-B06A-9EA11477EA68}" dt="2022-04-28T18:56:37.555" v="12363" actId="47"/>
        <pc:sldMkLst>
          <pc:docMk/>
          <pc:sldMk cId="2429396071" sldId="346"/>
        </pc:sldMkLst>
      </pc:sldChg>
      <pc:sldChg chg="new del">
        <pc:chgData name="Perkins, April" userId="c6c518b8-f019-40eb-b045-24c3ca375427" providerId="ADAL" clId="{CCC60818-27FD-4F7B-B06A-9EA11477EA68}" dt="2022-04-28T18:56:37.740" v="12364" actId="47"/>
        <pc:sldMkLst>
          <pc:docMk/>
          <pc:sldMk cId="531604447" sldId="347"/>
        </pc:sldMkLst>
      </pc:sldChg>
      <pc:sldChg chg="new del">
        <pc:chgData name="Perkins, April" userId="c6c518b8-f019-40eb-b045-24c3ca375427" providerId="ADAL" clId="{CCC60818-27FD-4F7B-B06A-9EA11477EA68}" dt="2022-04-28T18:56:37.884" v="12365" actId="47"/>
        <pc:sldMkLst>
          <pc:docMk/>
          <pc:sldMk cId="2956023034" sldId="348"/>
        </pc:sldMkLst>
      </pc:sldChg>
      <pc:sldChg chg="new del">
        <pc:chgData name="Perkins, April" userId="c6c518b8-f019-40eb-b045-24c3ca375427" providerId="ADAL" clId="{CCC60818-27FD-4F7B-B06A-9EA11477EA68}" dt="2022-04-28T18:56:38.053" v="12366" actId="47"/>
        <pc:sldMkLst>
          <pc:docMk/>
          <pc:sldMk cId="567877189" sldId="349"/>
        </pc:sldMkLst>
      </pc:sldChg>
      <pc:sldChg chg="new del">
        <pc:chgData name="Perkins, April" userId="c6c518b8-f019-40eb-b045-24c3ca375427" providerId="ADAL" clId="{CCC60818-27FD-4F7B-B06A-9EA11477EA68}" dt="2022-04-28T18:56:38.569" v="12367" actId="47"/>
        <pc:sldMkLst>
          <pc:docMk/>
          <pc:sldMk cId="2925234583" sldId="350"/>
        </pc:sldMkLst>
      </pc:sldChg>
      <pc:sldChg chg="new del">
        <pc:chgData name="Perkins, April" userId="c6c518b8-f019-40eb-b045-24c3ca375427" providerId="ADAL" clId="{CCC60818-27FD-4F7B-B06A-9EA11477EA68}" dt="2022-04-28T18:56:38.726" v="12368" actId="47"/>
        <pc:sldMkLst>
          <pc:docMk/>
          <pc:sldMk cId="3866013660" sldId="351"/>
        </pc:sldMkLst>
      </pc:sldChg>
      <pc:sldChg chg="new del">
        <pc:chgData name="Perkins, April" userId="c6c518b8-f019-40eb-b045-24c3ca375427" providerId="ADAL" clId="{CCC60818-27FD-4F7B-B06A-9EA11477EA68}" dt="2022-04-28T18:56:38.880" v="12369" actId="47"/>
        <pc:sldMkLst>
          <pc:docMk/>
          <pc:sldMk cId="3893789112" sldId="352"/>
        </pc:sldMkLst>
      </pc:sldChg>
      <pc:sldChg chg="new del">
        <pc:chgData name="Perkins, April" userId="c6c518b8-f019-40eb-b045-24c3ca375427" providerId="ADAL" clId="{CCC60818-27FD-4F7B-B06A-9EA11477EA68}" dt="2022-04-28T18:56:44.105" v="12370" actId="47"/>
        <pc:sldMkLst>
          <pc:docMk/>
          <pc:sldMk cId="1697781783" sldId="353"/>
        </pc:sldMkLst>
      </pc:sldChg>
      <pc:sldChg chg="new del">
        <pc:chgData name="Perkins, April" userId="c6c518b8-f019-40eb-b045-24c3ca375427" providerId="ADAL" clId="{CCC60818-27FD-4F7B-B06A-9EA11477EA68}" dt="2022-04-28T18:56:44.286" v="12371" actId="47"/>
        <pc:sldMkLst>
          <pc:docMk/>
          <pc:sldMk cId="1757400914" sldId="354"/>
        </pc:sldMkLst>
      </pc:sldChg>
      <pc:sldChg chg="new del">
        <pc:chgData name="Perkins, April" userId="c6c518b8-f019-40eb-b045-24c3ca375427" providerId="ADAL" clId="{CCC60818-27FD-4F7B-B06A-9EA11477EA68}" dt="2022-04-28T18:56:44.740" v="12372" actId="47"/>
        <pc:sldMkLst>
          <pc:docMk/>
          <pc:sldMk cId="2150074584" sldId="355"/>
        </pc:sldMkLst>
      </pc:sldChg>
      <pc:sldChg chg="new del">
        <pc:chgData name="Perkins, April" userId="c6c518b8-f019-40eb-b045-24c3ca375427" providerId="ADAL" clId="{CCC60818-27FD-4F7B-B06A-9EA11477EA68}" dt="2022-04-28T18:56:44.900" v="12373" actId="47"/>
        <pc:sldMkLst>
          <pc:docMk/>
          <pc:sldMk cId="4049779522" sldId="356"/>
        </pc:sldMkLst>
      </pc:sldChg>
      <pc:sldChg chg="new del">
        <pc:chgData name="Perkins, April" userId="c6c518b8-f019-40eb-b045-24c3ca375427" providerId="ADAL" clId="{CCC60818-27FD-4F7B-B06A-9EA11477EA68}" dt="2022-04-28T18:56:45.077" v="12374" actId="47"/>
        <pc:sldMkLst>
          <pc:docMk/>
          <pc:sldMk cId="3520990584" sldId="357"/>
        </pc:sldMkLst>
      </pc:sldChg>
      <pc:sldChg chg="new del">
        <pc:chgData name="Perkins, April" userId="c6c518b8-f019-40eb-b045-24c3ca375427" providerId="ADAL" clId="{CCC60818-27FD-4F7B-B06A-9EA11477EA68}" dt="2022-04-28T18:56:45.467" v="12375" actId="47"/>
        <pc:sldMkLst>
          <pc:docMk/>
          <pc:sldMk cId="4252409029" sldId="358"/>
        </pc:sldMkLst>
      </pc:sldChg>
      <pc:sldChg chg="new del">
        <pc:chgData name="Perkins, April" userId="c6c518b8-f019-40eb-b045-24c3ca375427" providerId="ADAL" clId="{CCC60818-27FD-4F7B-B06A-9EA11477EA68}" dt="2022-04-28T18:56:45.645" v="12376" actId="47"/>
        <pc:sldMkLst>
          <pc:docMk/>
          <pc:sldMk cId="3503011277" sldId="359"/>
        </pc:sldMkLst>
      </pc:sldChg>
      <pc:sldChg chg="new del">
        <pc:chgData name="Perkins, April" userId="c6c518b8-f019-40eb-b045-24c3ca375427" providerId="ADAL" clId="{CCC60818-27FD-4F7B-B06A-9EA11477EA68}" dt="2022-04-28T18:56:46.105" v="12377" actId="47"/>
        <pc:sldMkLst>
          <pc:docMk/>
          <pc:sldMk cId="3483280208" sldId="360"/>
        </pc:sldMkLst>
      </pc:sldChg>
      <pc:sldChg chg="new del">
        <pc:chgData name="Perkins, April" userId="c6c518b8-f019-40eb-b045-24c3ca375427" providerId="ADAL" clId="{CCC60818-27FD-4F7B-B06A-9EA11477EA68}" dt="2022-04-28T18:56:46.452" v="12378" actId="47"/>
        <pc:sldMkLst>
          <pc:docMk/>
          <pc:sldMk cId="3031588133" sldId="361"/>
        </pc:sldMkLst>
      </pc:sldChg>
      <pc:sldChg chg="new del">
        <pc:chgData name="Perkins, April" userId="c6c518b8-f019-40eb-b045-24c3ca375427" providerId="ADAL" clId="{CCC60818-27FD-4F7B-B06A-9EA11477EA68}" dt="2022-04-28T18:56:46.606" v="12379" actId="47"/>
        <pc:sldMkLst>
          <pc:docMk/>
          <pc:sldMk cId="978122162" sldId="362"/>
        </pc:sldMkLst>
      </pc:sldChg>
      <pc:sldChg chg="new del">
        <pc:chgData name="Perkins, April" userId="c6c518b8-f019-40eb-b045-24c3ca375427" providerId="ADAL" clId="{CCC60818-27FD-4F7B-B06A-9EA11477EA68}" dt="2022-04-28T18:56:46.748" v="12380" actId="47"/>
        <pc:sldMkLst>
          <pc:docMk/>
          <pc:sldMk cId="981010690" sldId="363"/>
        </pc:sldMkLst>
      </pc:sldChg>
      <pc:sldChg chg="new del">
        <pc:chgData name="Perkins, April" userId="c6c518b8-f019-40eb-b045-24c3ca375427" providerId="ADAL" clId="{CCC60818-27FD-4F7B-B06A-9EA11477EA68}" dt="2022-04-28T18:56:46.908" v="12381" actId="47"/>
        <pc:sldMkLst>
          <pc:docMk/>
          <pc:sldMk cId="15938612" sldId="364"/>
        </pc:sldMkLst>
      </pc:sldChg>
      <pc:sldChg chg="new del">
        <pc:chgData name="Perkins, April" userId="c6c518b8-f019-40eb-b045-24c3ca375427" providerId="ADAL" clId="{CCC60818-27FD-4F7B-B06A-9EA11477EA68}" dt="2022-04-28T18:56:47.059" v="12382" actId="47"/>
        <pc:sldMkLst>
          <pc:docMk/>
          <pc:sldMk cId="731391186" sldId="365"/>
        </pc:sldMkLst>
      </pc:sldChg>
      <pc:sldChg chg="new del">
        <pc:chgData name="Perkins, April" userId="c6c518b8-f019-40eb-b045-24c3ca375427" providerId="ADAL" clId="{CCC60818-27FD-4F7B-B06A-9EA11477EA68}" dt="2022-04-28T18:56:47.210" v="12383" actId="47"/>
        <pc:sldMkLst>
          <pc:docMk/>
          <pc:sldMk cId="1297888184" sldId="366"/>
        </pc:sldMkLst>
      </pc:sldChg>
      <pc:sldChg chg="new del">
        <pc:chgData name="Perkins, April" userId="c6c518b8-f019-40eb-b045-24c3ca375427" providerId="ADAL" clId="{CCC60818-27FD-4F7B-B06A-9EA11477EA68}" dt="2022-04-28T18:56:47.348" v="12384" actId="47"/>
        <pc:sldMkLst>
          <pc:docMk/>
          <pc:sldMk cId="225866901" sldId="367"/>
        </pc:sldMkLst>
      </pc:sldChg>
      <pc:sldChg chg="new del">
        <pc:chgData name="Perkins, April" userId="c6c518b8-f019-40eb-b045-24c3ca375427" providerId="ADAL" clId="{CCC60818-27FD-4F7B-B06A-9EA11477EA68}" dt="2022-04-28T18:56:47.493" v="12385" actId="47"/>
        <pc:sldMkLst>
          <pc:docMk/>
          <pc:sldMk cId="1384022910" sldId="368"/>
        </pc:sldMkLst>
      </pc:sldChg>
      <pc:sldChg chg="new del">
        <pc:chgData name="Perkins, April" userId="c6c518b8-f019-40eb-b045-24c3ca375427" providerId="ADAL" clId="{CCC60818-27FD-4F7B-B06A-9EA11477EA68}" dt="2022-04-28T18:56:47.668" v="12386" actId="47"/>
        <pc:sldMkLst>
          <pc:docMk/>
          <pc:sldMk cId="2684025473" sldId="369"/>
        </pc:sldMkLst>
      </pc:sldChg>
      <pc:sldChg chg="new del">
        <pc:chgData name="Perkins, April" userId="c6c518b8-f019-40eb-b045-24c3ca375427" providerId="ADAL" clId="{CCC60818-27FD-4F7B-B06A-9EA11477EA68}" dt="2022-04-28T18:56:48.256" v="12387" actId="47"/>
        <pc:sldMkLst>
          <pc:docMk/>
          <pc:sldMk cId="2022566825" sldId="370"/>
        </pc:sldMkLst>
      </pc:sldChg>
      <pc:sldChg chg="new del">
        <pc:chgData name="Perkins, April" userId="c6c518b8-f019-40eb-b045-24c3ca375427" providerId="ADAL" clId="{CCC60818-27FD-4F7B-B06A-9EA11477EA68}" dt="2022-04-28T18:56:48.410" v="12388" actId="47"/>
        <pc:sldMkLst>
          <pc:docMk/>
          <pc:sldMk cId="1611914650" sldId="371"/>
        </pc:sldMkLst>
      </pc:sldChg>
      <pc:sldChg chg="new del">
        <pc:chgData name="Perkins, April" userId="c6c518b8-f019-40eb-b045-24c3ca375427" providerId="ADAL" clId="{CCC60818-27FD-4F7B-B06A-9EA11477EA68}" dt="2022-04-28T18:56:48.955" v="12389" actId="47"/>
        <pc:sldMkLst>
          <pc:docMk/>
          <pc:sldMk cId="686516225" sldId="372"/>
        </pc:sldMkLst>
      </pc:sldChg>
      <pc:sldChg chg="new del">
        <pc:chgData name="Perkins, April" userId="c6c518b8-f019-40eb-b045-24c3ca375427" providerId="ADAL" clId="{CCC60818-27FD-4F7B-B06A-9EA11477EA68}" dt="2022-04-28T18:56:49.363" v="12390" actId="47"/>
        <pc:sldMkLst>
          <pc:docMk/>
          <pc:sldMk cId="1576613221" sldId="373"/>
        </pc:sldMkLst>
      </pc:sldChg>
      <pc:sldChg chg="new del">
        <pc:chgData name="Perkins, April" userId="c6c518b8-f019-40eb-b045-24c3ca375427" providerId="ADAL" clId="{CCC60818-27FD-4F7B-B06A-9EA11477EA68}" dt="2022-04-28T18:56:49.728" v="12391" actId="47"/>
        <pc:sldMkLst>
          <pc:docMk/>
          <pc:sldMk cId="4023694448" sldId="374"/>
        </pc:sldMkLst>
      </pc:sldChg>
      <pc:sldChg chg="new del">
        <pc:chgData name="Perkins, April" userId="c6c518b8-f019-40eb-b045-24c3ca375427" providerId="ADAL" clId="{CCC60818-27FD-4F7B-B06A-9EA11477EA68}" dt="2022-04-28T18:56:50.143" v="12392" actId="47"/>
        <pc:sldMkLst>
          <pc:docMk/>
          <pc:sldMk cId="3756510081" sldId="375"/>
        </pc:sldMkLst>
      </pc:sldChg>
      <pc:sldChg chg="new del">
        <pc:chgData name="Perkins, April" userId="c6c518b8-f019-40eb-b045-24c3ca375427" providerId="ADAL" clId="{CCC60818-27FD-4F7B-B06A-9EA11477EA68}" dt="2022-04-28T18:56:50.571" v="12393" actId="47"/>
        <pc:sldMkLst>
          <pc:docMk/>
          <pc:sldMk cId="1150348825" sldId="376"/>
        </pc:sldMkLst>
      </pc:sldChg>
      <pc:sldChg chg="new del">
        <pc:chgData name="Perkins, April" userId="c6c518b8-f019-40eb-b045-24c3ca375427" providerId="ADAL" clId="{CCC60818-27FD-4F7B-B06A-9EA11477EA68}" dt="2022-04-28T18:56:51.023" v="12394" actId="47"/>
        <pc:sldMkLst>
          <pc:docMk/>
          <pc:sldMk cId="3724657840" sldId="377"/>
        </pc:sldMkLst>
      </pc:sldChg>
      <pc:sldChg chg="new del">
        <pc:chgData name="Perkins, April" userId="c6c518b8-f019-40eb-b045-24c3ca375427" providerId="ADAL" clId="{CCC60818-27FD-4F7B-B06A-9EA11477EA68}" dt="2022-04-28T18:56:51.442" v="12395" actId="47"/>
        <pc:sldMkLst>
          <pc:docMk/>
          <pc:sldMk cId="1552640459" sldId="378"/>
        </pc:sldMkLst>
      </pc:sldChg>
      <pc:sldChg chg="new del">
        <pc:chgData name="Perkins, April" userId="c6c518b8-f019-40eb-b045-24c3ca375427" providerId="ADAL" clId="{CCC60818-27FD-4F7B-B06A-9EA11477EA68}" dt="2022-04-28T18:56:51.868" v="12396" actId="47"/>
        <pc:sldMkLst>
          <pc:docMk/>
          <pc:sldMk cId="2956148145" sldId="379"/>
        </pc:sldMkLst>
      </pc:sldChg>
      <pc:sldChg chg="new del">
        <pc:chgData name="Perkins, April" userId="c6c518b8-f019-40eb-b045-24c3ca375427" providerId="ADAL" clId="{CCC60818-27FD-4F7B-B06A-9EA11477EA68}" dt="2022-04-28T18:56:52.290" v="12397" actId="47"/>
        <pc:sldMkLst>
          <pc:docMk/>
          <pc:sldMk cId="479234655" sldId="380"/>
        </pc:sldMkLst>
      </pc:sldChg>
      <pc:sldChg chg="new del">
        <pc:chgData name="Perkins, April" userId="c6c518b8-f019-40eb-b045-24c3ca375427" providerId="ADAL" clId="{CCC60818-27FD-4F7B-B06A-9EA11477EA68}" dt="2022-04-28T18:56:52.712" v="12398" actId="47"/>
        <pc:sldMkLst>
          <pc:docMk/>
          <pc:sldMk cId="1019601159" sldId="381"/>
        </pc:sldMkLst>
      </pc:sldChg>
      <pc:sldChg chg="new del">
        <pc:chgData name="Perkins, April" userId="c6c518b8-f019-40eb-b045-24c3ca375427" providerId="ADAL" clId="{CCC60818-27FD-4F7B-B06A-9EA11477EA68}" dt="2022-04-28T18:56:53.122" v="12399" actId="47"/>
        <pc:sldMkLst>
          <pc:docMk/>
          <pc:sldMk cId="2351784132" sldId="382"/>
        </pc:sldMkLst>
      </pc:sldChg>
      <pc:sldChg chg="new del">
        <pc:chgData name="Perkins, April" userId="c6c518b8-f019-40eb-b045-24c3ca375427" providerId="ADAL" clId="{CCC60818-27FD-4F7B-B06A-9EA11477EA68}" dt="2022-04-28T18:56:18.545" v="12339" actId="47"/>
        <pc:sldMkLst>
          <pc:docMk/>
          <pc:sldMk cId="964122490" sldId="383"/>
        </pc:sldMkLst>
      </pc:sldChg>
    </pc:docChg>
  </pc:docChgLst>
  <pc:docChgLst>
    <pc:chgData name="Logan, Andrea" userId="S::andrea.logan@maine.gov::621cc462-2682-458b-b65e-8cffa16248a7" providerId="AD" clId="Web-{67B8BC83-C633-8C4D-6B26-ADCBBB057C23}"/>
    <pc:docChg chg="mod addSld modSld">
      <pc:chgData name="Logan, Andrea" userId="S::andrea.logan@maine.gov::621cc462-2682-458b-b65e-8cffa16248a7" providerId="AD" clId="Web-{67B8BC83-C633-8C4D-6B26-ADCBBB057C23}" dt="2022-04-28T16:23:26.063" v="3167" actId="20577"/>
      <pc:docMkLst>
        <pc:docMk/>
      </pc:docMkLst>
      <pc:sldChg chg="addCm">
        <pc:chgData name="Logan, Andrea" userId="S::andrea.logan@maine.gov::621cc462-2682-458b-b65e-8cffa16248a7" providerId="AD" clId="Web-{67B8BC83-C633-8C4D-6B26-ADCBBB057C23}" dt="2022-04-28T12:44:18.425" v="2"/>
        <pc:sldMkLst>
          <pc:docMk/>
          <pc:sldMk cId="1654255301" sldId="264"/>
        </pc:sldMkLst>
      </pc:sldChg>
      <pc:sldChg chg="addCm">
        <pc:chgData name="Logan, Andrea" userId="S::andrea.logan@maine.gov::621cc462-2682-458b-b65e-8cffa16248a7" providerId="AD" clId="Web-{67B8BC83-C633-8C4D-6B26-ADCBBB057C23}" dt="2022-04-28T12:35:54.354" v="1"/>
        <pc:sldMkLst>
          <pc:docMk/>
          <pc:sldMk cId="3539799911" sldId="308"/>
        </pc:sldMkLst>
      </pc:sldChg>
      <pc:sldChg chg="modSp addCm">
        <pc:chgData name="Logan, Andrea" userId="S::andrea.logan@maine.gov::621cc462-2682-458b-b65e-8cffa16248a7" providerId="AD" clId="Web-{67B8BC83-C633-8C4D-6B26-ADCBBB057C23}" dt="2022-04-28T16:01:46.698" v="3068" actId="20577"/>
        <pc:sldMkLst>
          <pc:docMk/>
          <pc:sldMk cId="4127449738" sldId="311"/>
        </pc:sldMkLst>
        <pc:spChg chg="mod">
          <ac:chgData name="Logan, Andrea" userId="S::andrea.logan@maine.gov::621cc462-2682-458b-b65e-8cffa16248a7" providerId="AD" clId="Web-{67B8BC83-C633-8C4D-6B26-ADCBBB057C23}" dt="2022-04-28T16:01:46.698" v="3068" actId="20577"/>
          <ac:spMkLst>
            <pc:docMk/>
            <pc:sldMk cId="4127449738" sldId="311"/>
            <ac:spMk id="3" creationId="{C24222BC-98A3-4FA7-93F1-6098CF1F49C0}"/>
          </ac:spMkLst>
        </pc:spChg>
      </pc:sldChg>
      <pc:sldChg chg="addSp modSp new">
        <pc:chgData name="Logan, Andrea" userId="S::andrea.logan@maine.gov::621cc462-2682-458b-b65e-8cffa16248a7" providerId="AD" clId="Web-{67B8BC83-C633-8C4D-6B26-ADCBBB057C23}" dt="2022-04-28T15:49:59.015" v="3060" actId="20577"/>
        <pc:sldMkLst>
          <pc:docMk/>
          <pc:sldMk cId="3668408917" sldId="319"/>
        </pc:sldMkLst>
        <pc:spChg chg="mod">
          <ac:chgData name="Logan, Andrea" userId="S::andrea.logan@maine.gov::621cc462-2682-458b-b65e-8cffa16248a7" providerId="AD" clId="Web-{67B8BC83-C633-8C4D-6B26-ADCBBB057C23}" dt="2022-04-28T15:10:43.588" v="67" actId="20577"/>
          <ac:spMkLst>
            <pc:docMk/>
            <pc:sldMk cId="3668408917" sldId="319"/>
            <ac:spMk id="2" creationId="{D57D4A10-7C71-43FE-F593-760B45EE5F29}"/>
          </ac:spMkLst>
        </pc:spChg>
        <pc:spChg chg="mod">
          <ac:chgData name="Logan, Andrea" userId="S::andrea.logan@maine.gov::621cc462-2682-458b-b65e-8cffa16248a7" providerId="AD" clId="Web-{67B8BC83-C633-8C4D-6B26-ADCBBB057C23}" dt="2022-04-28T15:49:59.015" v="3060" actId="20577"/>
          <ac:spMkLst>
            <pc:docMk/>
            <pc:sldMk cId="3668408917" sldId="319"/>
            <ac:spMk id="3" creationId="{5F4F7AB0-EB8C-68B0-4F02-F02745B2FA36}"/>
          </ac:spMkLst>
        </pc:spChg>
        <pc:graphicFrameChg chg="add mod modGraphic">
          <ac:chgData name="Logan, Andrea" userId="S::andrea.logan@maine.gov::621cc462-2682-458b-b65e-8cffa16248a7" providerId="AD" clId="Web-{67B8BC83-C633-8C4D-6B26-ADCBBB057C23}" dt="2022-04-28T15:39:19.677" v="2914"/>
          <ac:graphicFrameMkLst>
            <pc:docMk/>
            <pc:sldMk cId="3668408917" sldId="319"/>
            <ac:graphicFrameMk id="4" creationId="{F98F2A73-E6EF-3E2C-CDBA-BF6C2F9AB5E5}"/>
          </ac:graphicFrameMkLst>
        </pc:graphicFrameChg>
      </pc:sldChg>
      <pc:sldChg chg="modSp new">
        <pc:chgData name="Logan, Andrea" userId="S::andrea.logan@maine.gov::621cc462-2682-458b-b65e-8cffa16248a7" providerId="AD" clId="Web-{67B8BC83-C633-8C4D-6B26-ADCBBB057C23}" dt="2022-04-28T15:24:00.975" v="1182" actId="20577"/>
        <pc:sldMkLst>
          <pc:docMk/>
          <pc:sldMk cId="1010034411" sldId="320"/>
        </pc:sldMkLst>
        <pc:spChg chg="mod">
          <ac:chgData name="Logan, Andrea" userId="S::andrea.logan@maine.gov::621cc462-2682-458b-b65e-8cffa16248a7" providerId="AD" clId="Web-{67B8BC83-C633-8C4D-6B26-ADCBBB057C23}" dt="2022-04-28T15:24:00.975" v="1182" actId="20577"/>
          <ac:spMkLst>
            <pc:docMk/>
            <pc:sldMk cId="1010034411" sldId="320"/>
            <ac:spMk id="2" creationId="{469BE974-62A3-7DE4-3555-EC8F8BF63144}"/>
          </ac:spMkLst>
        </pc:spChg>
      </pc:sldChg>
      <pc:sldChg chg="modSp new">
        <pc:chgData name="Logan, Andrea" userId="S::andrea.logan@maine.gov::621cc462-2682-458b-b65e-8cffa16248a7" providerId="AD" clId="Web-{67B8BC83-C633-8C4D-6B26-ADCBBB057C23}" dt="2022-04-28T16:23:26.063" v="3167" actId="20577"/>
        <pc:sldMkLst>
          <pc:docMk/>
          <pc:sldMk cId="1880793065" sldId="322"/>
        </pc:sldMkLst>
        <pc:spChg chg="mod">
          <ac:chgData name="Logan, Andrea" userId="S::andrea.logan@maine.gov::621cc462-2682-458b-b65e-8cffa16248a7" providerId="AD" clId="Web-{67B8BC83-C633-8C4D-6B26-ADCBBB057C23}" dt="2022-04-28T16:23:26.063" v="3167" actId="20577"/>
          <ac:spMkLst>
            <pc:docMk/>
            <pc:sldMk cId="1880793065" sldId="322"/>
            <ac:spMk id="2" creationId="{FD7B8789-BC89-5E13-0CB8-CD9B0A9C8D4B}"/>
          </ac:spMkLst>
        </pc:spChg>
        <pc:spChg chg="mod">
          <ac:chgData name="Logan, Andrea" userId="S::andrea.logan@maine.gov::621cc462-2682-458b-b65e-8cffa16248a7" providerId="AD" clId="Web-{67B8BC83-C633-8C4D-6B26-ADCBBB057C23}" dt="2022-04-28T16:20:10.044" v="3128" actId="20577"/>
          <ac:spMkLst>
            <pc:docMk/>
            <pc:sldMk cId="1880793065" sldId="322"/>
            <ac:spMk id="3" creationId="{3B422D64-C110-652A-3898-921376341903}"/>
          </ac:spMkLst>
        </pc:spChg>
      </pc:sldChg>
    </pc:docChg>
  </pc:docChgLst>
  <pc:docChgLst>
    <pc:chgData name="Logan, Andrea" userId="S::andrea.logan@maine.gov::621cc462-2682-458b-b65e-8cffa16248a7" providerId="AD" clId="Web-{8F2521CF-2017-1919-7A1A-0F9C8E80740B}"/>
    <pc:docChg chg="modSld">
      <pc:chgData name="Logan, Andrea" userId="S::andrea.logan@maine.gov::621cc462-2682-458b-b65e-8cffa16248a7" providerId="AD" clId="Web-{8F2521CF-2017-1919-7A1A-0F9C8E80740B}" dt="2022-05-02T14:46:27.576" v="2574" actId="1076"/>
      <pc:docMkLst>
        <pc:docMk/>
      </pc:docMkLst>
      <pc:sldChg chg="modNotes">
        <pc:chgData name="Logan, Andrea" userId="S::andrea.logan@maine.gov::621cc462-2682-458b-b65e-8cffa16248a7" providerId="AD" clId="Web-{8F2521CF-2017-1919-7A1A-0F9C8E80740B}" dt="2022-05-02T12:21:11.921" v="225"/>
        <pc:sldMkLst>
          <pc:docMk/>
          <pc:sldMk cId="3066979588" sldId="307"/>
        </pc:sldMkLst>
      </pc:sldChg>
      <pc:sldChg chg="modSp">
        <pc:chgData name="Logan, Andrea" userId="S::andrea.logan@maine.gov::621cc462-2682-458b-b65e-8cffa16248a7" providerId="AD" clId="Web-{8F2521CF-2017-1919-7A1A-0F9C8E80740B}" dt="2022-05-02T12:33:05.217" v="907" actId="20577"/>
        <pc:sldMkLst>
          <pc:docMk/>
          <pc:sldMk cId="2988596655" sldId="309"/>
        </pc:sldMkLst>
        <pc:spChg chg="mod">
          <ac:chgData name="Logan, Andrea" userId="S::andrea.logan@maine.gov::621cc462-2682-458b-b65e-8cffa16248a7" providerId="AD" clId="Web-{8F2521CF-2017-1919-7A1A-0F9C8E80740B}" dt="2022-05-02T12:33:05.217" v="907" actId="20577"/>
          <ac:spMkLst>
            <pc:docMk/>
            <pc:sldMk cId="2988596655" sldId="309"/>
            <ac:spMk id="11" creationId="{3E5AB519-3AF3-4EA4-A82E-3CA88775EE5E}"/>
          </ac:spMkLst>
        </pc:spChg>
        <pc:picChg chg="mod">
          <ac:chgData name="Logan, Andrea" userId="S::andrea.logan@maine.gov::621cc462-2682-458b-b65e-8cffa16248a7" providerId="AD" clId="Web-{8F2521CF-2017-1919-7A1A-0F9C8E80740B}" dt="2022-05-02T12:26:56.100" v="482" actId="1076"/>
          <ac:picMkLst>
            <pc:docMk/>
            <pc:sldMk cId="2988596655" sldId="309"/>
            <ac:picMk id="7" creationId="{03589A1A-8C14-4DFA-8516-0956BB2289B9}"/>
          </ac:picMkLst>
        </pc:picChg>
      </pc:sldChg>
      <pc:sldChg chg="modNotes">
        <pc:chgData name="Logan, Andrea" userId="S::andrea.logan@maine.gov::621cc462-2682-458b-b65e-8cffa16248a7" providerId="AD" clId="Web-{8F2521CF-2017-1919-7A1A-0F9C8E80740B}" dt="2022-05-02T12:23:31.892" v="307"/>
        <pc:sldMkLst>
          <pc:docMk/>
          <pc:sldMk cId="2083377950" sldId="316"/>
        </pc:sldMkLst>
      </pc:sldChg>
      <pc:sldChg chg="addSp delSp modSp mod setBg setClrOvrMap modNotes">
        <pc:chgData name="Logan, Andrea" userId="S::andrea.logan@maine.gov::621cc462-2682-458b-b65e-8cffa16248a7" providerId="AD" clId="Web-{8F2521CF-2017-1919-7A1A-0F9C8E80740B}" dt="2022-05-02T14:46:27.576" v="2574" actId="1076"/>
        <pc:sldMkLst>
          <pc:docMk/>
          <pc:sldMk cId="1010034411" sldId="320"/>
        </pc:sldMkLst>
        <pc:spChg chg="mod">
          <ac:chgData name="Logan, Andrea" userId="S::andrea.logan@maine.gov::621cc462-2682-458b-b65e-8cffa16248a7" providerId="AD" clId="Web-{8F2521CF-2017-1919-7A1A-0F9C8E80740B}" dt="2022-05-02T14:46:27.576" v="2574" actId="1076"/>
          <ac:spMkLst>
            <pc:docMk/>
            <pc:sldMk cId="1010034411" sldId="320"/>
            <ac:spMk id="2" creationId="{469BE974-62A3-7DE4-3555-EC8F8BF63144}"/>
          </ac:spMkLst>
        </pc:spChg>
        <pc:spChg chg="mod">
          <ac:chgData name="Logan, Andrea" userId="S::andrea.logan@maine.gov::621cc462-2682-458b-b65e-8cffa16248a7" providerId="AD" clId="Web-{8F2521CF-2017-1919-7A1A-0F9C8E80740B}" dt="2022-05-02T14:46:08.888" v="2572" actId="20577"/>
          <ac:spMkLst>
            <pc:docMk/>
            <pc:sldMk cId="1010034411" sldId="320"/>
            <ac:spMk id="3" creationId="{1A44E1DF-C028-4A96-A021-4782BE978DED}"/>
          </ac:spMkLst>
        </pc:spChg>
        <pc:spChg chg="add del">
          <ac:chgData name="Logan, Andrea" userId="S::andrea.logan@maine.gov::621cc462-2682-458b-b65e-8cffa16248a7" providerId="AD" clId="Web-{8F2521CF-2017-1919-7A1A-0F9C8E80740B}" dt="2022-05-02T14:44:16.652" v="2568"/>
          <ac:spMkLst>
            <pc:docMk/>
            <pc:sldMk cId="1010034411" sldId="320"/>
            <ac:spMk id="7" creationId="{9AA72BD9-2C5A-4EDC-931F-5AA08EACA0F3}"/>
          </ac:spMkLst>
        </pc:spChg>
        <pc:spChg chg="add del">
          <ac:chgData name="Logan, Andrea" userId="S::andrea.logan@maine.gov::621cc462-2682-458b-b65e-8cffa16248a7" providerId="AD" clId="Web-{8F2521CF-2017-1919-7A1A-0F9C8E80740B}" dt="2022-05-02T14:44:16.652" v="2568"/>
          <ac:spMkLst>
            <pc:docMk/>
            <pc:sldMk cId="1010034411" sldId="320"/>
            <ac:spMk id="8" creationId="{DD3981AC-7B61-4947-BCF3-F7AA7FA385B9}"/>
          </ac:spMkLst>
        </pc:spChg>
        <pc:spChg chg="add del">
          <ac:chgData name="Logan, Andrea" userId="S::andrea.logan@maine.gov::621cc462-2682-458b-b65e-8cffa16248a7" providerId="AD" clId="Web-{8F2521CF-2017-1919-7A1A-0F9C8E80740B}" dt="2022-05-02T14:44:16.652" v="2568"/>
          <ac:spMkLst>
            <pc:docMk/>
            <pc:sldMk cId="1010034411" sldId="320"/>
            <ac:spMk id="9" creationId="{55D4142C-5077-457F-A6AD-3FECFDB39685}"/>
          </ac:spMkLst>
        </pc:spChg>
        <pc:spChg chg="add del">
          <ac:chgData name="Logan, Andrea" userId="S::andrea.logan@maine.gov::621cc462-2682-458b-b65e-8cffa16248a7" providerId="AD" clId="Web-{8F2521CF-2017-1919-7A1A-0F9C8E80740B}" dt="2022-05-02T14:44:13.839" v="2566"/>
          <ac:spMkLst>
            <pc:docMk/>
            <pc:sldMk cId="1010034411" sldId="320"/>
            <ac:spMk id="10" creationId="{8FC9BE17-9A7B-462D-AE50-3D8777387304}"/>
          </ac:spMkLst>
        </pc:spChg>
        <pc:spChg chg="add del">
          <ac:chgData name="Logan, Andrea" userId="S::andrea.logan@maine.gov::621cc462-2682-458b-b65e-8cffa16248a7" providerId="AD" clId="Web-{8F2521CF-2017-1919-7A1A-0F9C8E80740B}" dt="2022-05-02T14:44:16.652" v="2568"/>
          <ac:spMkLst>
            <pc:docMk/>
            <pc:sldMk cId="1010034411" sldId="320"/>
            <ac:spMk id="11" creationId="{7A5F0580-5EE9-419F-96EE-B6529EF6E7D0}"/>
          </ac:spMkLst>
        </pc:spChg>
        <pc:spChg chg="add del">
          <ac:chgData name="Logan, Andrea" userId="S::andrea.logan@maine.gov::621cc462-2682-458b-b65e-8cffa16248a7" providerId="AD" clId="Web-{8F2521CF-2017-1919-7A1A-0F9C8E80740B}" dt="2022-05-02T14:44:13.839" v="2566"/>
          <ac:spMkLst>
            <pc:docMk/>
            <pc:sldMk cId="1010034411" sldId="320"/>
            <ac:spMk id="12" creationId="{3EBE8569-6AEC-4B8C-8D53-2DE337CDBA65}"/>
          </ac:spMkLst>
        </pc:spChg>
        <pc:spChg chg="add">
          <ac:chgData name="Logan, Andrea" userId="S::andrea.logan@maine.gov::621cc462-2682-458b-b65e-8cffa16248a7" providerId="AD" clId="Web-{8F2521CF-2017-1919-7A1A-0F9C8E80740B}" dt="2022-05-02T14:44:16.668" v="2569"/>
          <ac:spMkLst>
            <pc:docMk/>
            <pc:sldMk cId="1010034411" sldId="320"/>
            <ac:spMk id="13" creationId="{F13C74B1-5B17-4795-BED0-7140497B445A}"/>
          </ac:spMkLst>
        </pc:spChg>
        <pc:spChg chg="add del">
          <ac:chgData name="Logan, Andrea" userId="S::andrea.logan@maine.gov::621cc462-2682-458b-b65e-8cffa16248a7" providerId="AD" clId="Web-{8F2521CF-2017-1919-7A1A-0F9C8E80740B}" dt="2022-05-02T14:44:13.839" v="2566"/>
          <ac:spMkLst>
            <pc:docMk/>
            <pc:sldMk cId="1010034411" sldId="320"/>
            <ac:spMk id="14" creationId="{55D4142C-5077-457F-A6AD-3FECFDB39685}"/>
          </ac:spMkLst>
        </pc:spChg>
        <pc:spChg chg="add">
          <ac:chgData name="Logan, Andrea" userId="S::andrea.logan@maine.gov::621cc462-2682-458b-b65e-8cffa16248a7" providerId="AD" clId="Web-{8F2521CF-2017-1919-7A1A-0F9C8E80740B}" dt="2022-05-02T14:44:16.668" v="2569"/>
          <ac:spMkLst>
            <pc:docMk/>
            <pc:sldMk cId="1010034411" sldId="320"/>
            <ac:spMk id="15" creationId="{D4974D33-8DC5-464E-8C6D-BE58F0669C17}"/>
          </ac:spMkLst>
        </pc:spChg>
        <pc:spChg chg="add del">
          <ac:chgData name="Logan, Andrea" userId="S::andrea.logan@maine.gov::621cc462-2682-458b-b65e-8cffa16248a7" providerId="AD" clId="Web-{8F2521CF-2017-1919-7A1A-0F9C8E80740B}" dt="2022-05-02T14:44:13.839" v="2566"/>
          <ac:spMkLst>
            <pc:docMk/>
            <pc:sldMk cId="1010034411" sldId="320"/>
            <ac:spMk id="16" creationId="{7A5F0580-5EE9-419F-96EE-B6529EF6E7D0}"/>
          </ac:spMkLst>
        </pc:spChg>
        <pc:picChg chg="add del mod">
          <ac:chgData name="Logan, Andrea" userId="S::andrea.logan@maine.gov::621cc462-2682-458b-b65e-8cffa16248a7" providerId="AD" clId="Web-{8F2521CF-2017-1919-7A1A-0F9C8E80740B}" dt="2022-05-02T14:43:00.510" v="2562"/>
          <ac:picMkLst>
            <pc:docMk/>
            <pc:sldMk cId="1010034411" sldId="320"/>
            <ac:picMk id="4" creationId="{78B9E445-59BB-83BB-1756-72F0D80EE011}"/>
          </ac:picMkLst>
        </pc:picChg>
        <pc:picChg chg="add mod ord">
          <ac:chgData name="Logan, Andrea" userId="S::andrea.logan@maine.gov::621cc462-2682-458b-b65e-8cffa16248a7" providerId="AD" clId="Web-{8F2521CF-2017-1919-7A1A-0F9C8E80740B}" dt="2022-05-02T14:44:16.668" v="2569"/>
          <ac:picMkLst>
            <pc:docMk/>
            <pc:sldMk cId="1010034411" sldId="320"/>
            <ac:picMk id="5" creationId="{BB728190-F327-9489-EEC3-CF6A415818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194F6-BD6E-4B2A-9BA0-F738B0B4213A}" type="datetimeFigureOut">
              <a:rPr lang="en-US" smtClean="0"/>
              <a:t>5/2/2022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19511-1926-431D-8024-C91B022442E6}" type="slidenum">
              <a:rPr lang="en-US" smtClean="0"/>
              <a:t>‹#›</a:t>
            </a:fld>
            <a:endParaRPr lang="en-US"/>
          </a:p>
        </p:txBody>
      </p:sp>
    </p:spTree>
    <p:extLst>
      <p:ext uri="{BB962C8B-B14F-4D97-AF65-F5344CB8AC3E}">
        <p14:creationId xmlns:p14="http://schemas.microsoft.com/office/powerpoint/2010/main" val="245332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latin typeface="Arial" pitchFamily="34" charset="0"/>
                <a:cs typeface="Arial" pitchFamily="34" charset="0"/>
              </a:rPr>
              <a:t>Morgan: Redefine text as “source” instead of just text. </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Andrea: How many stories have we heard about a teacher saying one key thing to a student that either built them up or tore them down, and that had life-long implications for that person?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Provide quick anecdote about how some of our current practices start to shape students’ beliefs/perceptions of themselves as different in as early as second grade (pull out, special ed, etc.)</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E119511-1926-431D-8024-C91B022442E6}" type="slidenum">
              <a:rPr lang="en-US" smtClean="0"/>
              <a:t>10</a:t>
            </a:fld>
            <a:endParaRPr lang="en-US"/>
          </a:p>
        </p:txBody>
      </p:sp>
    </p:spTree>
    <p:extLst>
      <p:ext uri="{BB962C8B-B14F-4D97-AF65-F5344CB8AC3E}">
        <p14:creationId xmlns:p14="http://schemas.microsoft.com/office/powerpoint/2010/main" val="2855350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April</a:t>
            </a:r>
          </a:p>
          <a:p>
            <a:r>
              <a:rPr lang="en-US"/>
              <a:t>Breakouts of 2-3: 5 minutes</a:t>
            </a:r>
          </a:p>
          <a:p>
            <a:r>
              <a:rPr lang="en-US"/>
              <a:t>What kinds of assets does each student bring? </a:t>
            </a:r>
          </a:p>
          <a:p>
            <a:r>
              <a:rPr lang="en-US"/>
              <a:t>Which of these kinds of assets is advantaged in a typical school situation?</a:t>
            </a:r>
          </a:p>
          <a:p>
            <a:r>
              <a:rPr lang="en-US"/>
              <a:t>Which of these kinds of assets tends to lead to better literacy outcomes? Why?</a:t>
            </a:r>
          </a:p>
        </p:txBody>
      </p:sp>
      <p:sp>
        <p:nvSpPr>
          <p:cNvPr id="4" name="Slide Number Placeholder 3"/>
          <p:cNvSpPr>
            <a:spLocks noGrp="1"/>
          </p:cNvSpPr>
          <p:nvPr>
            <p:ph type="sldNum" sz="quarter" idx="5"/>
          </p:nvPr>
        </p:nvSpPr>
        <p:spPr/>
        <p:txBody>
          <a:bodyPr/>
          <a:lstStyle/>
          <a:p>
            <a:fld id="{0E119511-1926-431D-8024-C91B022442E6}" type="slidenum">
              <a:rPr lang="en-US" smtClean="0"/>
              <a:t>11</a:t>
            </a:fld>
            <a:endParaRPr lang="en-US"/>
          </a:p>
        </p:txBody>
      </p:sp>
    </p:spTree>
    <p:extLst>
      <p:ext uri="{BB962C8B-B14F-4D97-AF65-F5344CB8AC3E}">
        <p14:creationId xmlns:p14="http://schemas.microsoft.com/office/powerpoint/2010/main" val="667747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Andrea</a:t>
            </a:r>
          </a:p>
        </p:txBody>
      </p:sp>
      <p:sp>
        <p:nvSpPr>
          <p:cNvPr id="4" name="Slide Number Placeholder 3"/>
          <p:cNvSpPr>
            <a:spLocks noGrp="1"/>
          </p:cNvSpPr>
          <p:nvPr>
            <p:ph type="sldNum" sz="quarter" idx="5"/>
          </p:nvPr>
        </p:nvSpPr>
        <p:spPr/>
        <p:txBody>
          <a:bodyPr/>
          <a:lstStyle/>
          <a:p>
            <a:fld id="{0E119511-1926-431D-8024-C91B022442E6}" type="slidenum">
              <a:rPr lang="en-US" smtClean="0"/>
              <a:t>12</a:t>
            </a:fld>
            <a:endParaRPr lang="en-US"/>
          </a:p>
        </p:txBody>
      </p:sp>
    </p:spTree>
    <p:extLst>
      <p:ext uri="{BB962C8B-B14F-4D97-AF65-F5344CB8AC3E}">
        <p14:creationId xmlns:p14="http://schemas.microsoft.com/office/powerpoint/2010/main" val="211644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Andrea – Culture and Language practices</a:t>
            </a:r>
          </a:p>
          <a:p>
            <a:endParaRPr lang="en-US">
              <a:cs typeface="Calibri"/>
            </a:endParaRPr>
          </a:p>
          <a:p>
            <a:r>
              <a:rPr lang="en-US">
                <a:cs typeface="Calibri"/>
              </a:rPr>
              <a:t>1. April is going to talk more about this coming up in a few slides, but I wanted to touch on it here as well.  When children are very young, it is suggested that we talk to them.  A lot.  Name everything we are seeing and touching, and hearing; ask questions about objects in the environment, etc.  We never assume a child is going to know all about the items in their immediate environment, we invite conversation with them, and meet them where they are at.  You wouldn't give  two year old a picture of a playground and expect they would know what each apparatus was when you arrive at the park.  But, you might look at a picture of a playground and point out each apparatus, talk about what it might sound like, feel like, what kinds of ways we can use the apparatus, etc.  In may many ways, teaching 10th graders is very much the same.  </a:t>
            </a:r>
          </a:p>
          <a:p>
            <a:endParaRPr lang="en-US">
              <a:cs typeface="Calibri"/>
            </a:endParaRPr>
          </a:p>
          <a:p>
            <a:r>
              <a:rPr lang="en-US">
                <a:cs typeface="Calibri"/>
              </a:rPr>
              <a:t>2. A "pretest" need not always be a replica of what students will see on the unit exam.  You can, and should, use non-assessment ways to assess where your student is on a particular topic. Let's say you are about to dive into the book To Kill a Mockingbird.  You are going to be diving into the theme of good versus evil.  What kinds of experiences might students have already had about good versus evil? </a:t>
            </a:r>
            <a:endParaRPr lang="en-US">
              <a:cs typeface="+mn-lt"/>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E119511-1926-431D-8024-C91B022442E6}" type="slidenum">
              <a:rPr lang="en-US" smtClean="0"/>
              <a:t>13</a:t>
            </a:fld>
            <a:endParaRPr lang="en-US"/>
          </a:p>
        </p:txBody>
      </p:sp>
    </p:spTree>
    <p:extLst>
      <p:ext uri="{BB962C8B-B14F-4D97-AF65-F5344CB8AC3E}">
        <p14:creationId xmlns:p14="http://schemas.microsoft.com/office/powerpoint/2010/main" val="36379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April: Social groups like: cyclists, the Perkins family, Deering High soccer team, a 10</a:t>
            </a:r>
            <a:r>
              <a:rPr lang="en-US" baseline="30000"/>
              <a:t>th</a:t>
            </a:r>
            <a:r>
              <a:rPr lang="en-US"/>
              <a:t> grade English class, transgender people, Americans, residents of Milo, Maine, Republicans, Rwandans, Francophones, the deaf or hard of hearing, etc.</a:t>
            </a:r>
          </a:p>
          <a:p>
            <a:endParaRPr lang="en-US"/>
          </a:p>
          <a:p>
            <a:r>
              <a:rPr lang="en-US"/>
              <a:t>Are identities represented favorably/unfavorably, with complexity or superficially?</a:t>
            </a:r>
          </a:p>
          <a:p>
            <a:endParaRPr lang="en-US"/>
          </a:p>
          <a:p>
            <a:r>
              <a:rPr lang="en-US"/>
              <a:t>Might there be other texts that would help students achieve the learning objectives just as well as (or better than!) the classics/stand </a:t>
            </a:r>
            <a:r>
              <a:rPr lang="en-US" err="1"/>
              <a:t>bys</a:t>
            </a:r>
            <a:r>
              <a:rPr lang="en-US"/>
              <a:t>?</a:t>
            </a:r>
          </a:p>
        </p:txBody>
      </p:sp>
      <p:sp>
        <p:nvSpPr>
          <p:cNvPr id="4" name="Slide Number Placeholder 3"/>
          <p:cNvSpPr>
            <a:spLocks noGrp="1"/>
          </p:cNvSpPr>
          <p:nvPr>
            <p:ph type="sldNum" sz="quarter" idx="5"/>
          </p:nvPr>
        </p:nvSpPr>
        <p:spPr/>
        <p:txBody>
          <a:bodyPr/>
          <a:lstStyle/>
          <a:p>
            <a:fld id="{0E119511-1926-431D-8024-C91B022442E6}" type="slidenum">
              <a:rPr lang="en-US" smtClean="0"/>
              <a:t>14</a:t>
            </a:fld>
            <a:endParaRPr lang="en-US"/>
          </a:p>
        </p:txBody>
      </p:sp>
    </p:spTree>
    <p:extLst>
      <p:ext uri="{BB962C8B-B14F-4D97-AF65-F5344CB8AC3E}">
        <p14:creationId xmlns:p14="http://schemas.microsoft.com/office/powerpoint/2010/main" val="3848929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April</a:t>
            </a:r>
          </a:p>
          <a:p>
            <a:endParaRPr lang="en-US"/>
          </a:p>
          <a:p>
            <a:r>
              <a:rPr lang="en-US"/>
              <a:t>“I love this book because it talks about a country in Africa and I’m from Africa.”</a:t>
            </a:r>
          </a:p>
          <a:p>
            <a:endParaRPr lang="en-US"/>
          </a:p>
          <a:p>
            <a:r>
              <a:rPr lang="en-US"/>
              <a:t>“When we started reading this book, I heard a lot of kids from Africa… they were like finally, we’re learning something about the world, the whole world, and Africa.”</a:t>
            </a:r>
          </a:p>
          <a:p>
            <a:endParaRPr lang="en-US"/>
          </a:p>
          <a:p>
            <a:r>
              <a:rPr lang="en-US"/>
              <a:t>“When they are compelled and interested in the topic, they are willing to work really hard and work with challenging texts.”</a:t>
            </a:r>
          </a:p>
          <a:p>
            <a:endParaRPr lang="en-US"/>
          </a:p>
        </p:txBody>
      </p:sp>
      <p:sp>
        <p:nvSpPr>
          <p:cNvPr id="4" name="Slide Number Placeholder 3"/>
          <p:cNvSpPr>
            <a:spLocks noGrp="1"/>
          </p:cNvSpPr>
          <p:nvPr>
            <p:ph type="sldNum" sz="quarter" idx="5"/>
          </p:nvPr>
        </p:nvSpPr>
        <p:spPr/>
        <p:txBody>
          <a:bodyPr/>
          <a:lstStyle/>
          <a:p>
            <a:fld id="{0E119511-1926-431D-8024-C91B022442E6}" type="slidenum">
              <a:rPr lang="en-US" smtClean="0"/>
              <a:t>15</a:t>
            </a:fld>
            <a:endParaRPr lang="en-US"/>
          </a:p>
        </p:txBody>
      </p:sp>
    </p:spTree>
    <p:extLst>
      <p:ext uri="{BB962C8B-B14F-4D97-AF65-F5344CB8AC3E}">
        <p14:creationId xmlns:p14="http://schemas.microsoft.com/office/powerpoint/2010/main" val="398478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April/Andrea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Knowing the basic features of a student’s language can help anticipate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Cognates and false cognates, language comparisons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non-transparent systems of phonics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knowing the degree of literacy a student may have in another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Talk about sociolinguistics, varieties of English, codes of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Difference between FLA and SLA/a student may have deep conceptual knowledge of baseball but not yet have the English words yet to express that knowledge</a:t>
            </a:r>
          </a:p>
          <a:p>
            <a:endParaRPr lang="en-US"/>
          </a:p>
        </p:txBody>
      </p:sp>
      <p:sp>
        <p:nvSpPr>
          <p:cNvPr id="4" name="Slide Number Placeholder 3"/>
          <p:cNvSpPr>
            <a:spLocks noGrp="1"/>
          </p:cNvSpPr>
          <p:nvPr>
            <p:ph type="sldNum" sz="quarter" idx="5"/>
          </p:nvPr>
        </p:nvSpPr>
        <p:spPr/>
        <p:txBody>
          <a:bodyPr/>
          <a:lstStyle/>
          <a:p>
            <a:fld id="{0E119511-1926-431D-8024-C91B022442E6}" type="slidenum">
              <a:rPr lang="en-US" smtClean="0"/>
              <a:t>16</a:t>
            </a:fld>
            <a:endParaRPr lang="en-US"/>
          </a:p>
        </p:txBody>
      </p:sp>
    </p:spTree>
    <p:extLst>
      <p:ext uri="{BB962C8B-B14F-4D97-AF65-F5344CB8AC3E}">
        <p14:creationId xmlns:p14="http://schemas.microsoft.com/office/powerpoint/2010/main" val="217498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April</a:t>
            </a:r>
          </a:p>
        </p:txBody>
      </p:sp>
      <p:sp>
        <p:nvSpPr>
          <p:cNvPr id="4" name="Slide Number Placeholder 3"/>
          <p:cNvSpPr>
            <a:spLocks noGrp="1"/>
          </p:cNvSpPr>
          <p:nvPr>
            <p:ph type="sldNum" sz="quarter" idx="5"/>
          </p:nvPr>
        </p:nvSpPr>
        <p:spPr/>
        <p:txBody>
          <a:bodyPr/>
          <a:lstStyle/>
          <a:p>
            <a:fld id="{0E119511-1926-431D-8024-C91B022442E6}" type="slidenum">
              <a:rPr lang="en-US" smtClean="0"/>
              <a:t>17</a:t>
            </a:fld>
            <a:endParaRPr lang="en-US"/>
          </a:p>
        </p:txBody>
      </p:sp>
    </p:spTree>
    <p:extLst>
      <p:ext uri="{BB962C8B-B14F-4D97-AF65-F5344CB8AC3E}">
        <p14:creationId xmlns:p14="http://schemas.microsoft.com/office/powerpoint/2010/main" val="1218950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Andrea – (omg, this is what students are experiencing.... what can I do about that???</a:t>
            </a:r>
            <a:endParaRPr lang="en-US">
              <a:cs typeface="Calibri"/>
            </a:endParaRPr>
          </a:p>
          <a:p>
            <a:r>
              <a:rPr lang="en-US">
                <a:cs typeface="Calibri"/>
              </a:rPr>
              <a:t>**April (Zimbabwe, Tanzania)</a:t>
            </a:r>
          </a:p>
        </p:txBody>
      </p:sp>
      <p:sp>
        <p:nvSpPr>
          <p:cNvPr id="4" name="Slide Number Placeholder 3"/>
          <p:cNvSpPr>
            <a:spLocks noGrp="1"/>
          </p:cNvSpPr>
          <p:nvPr>
            <p:ph type="sldNum" sz="quarter" idx="5"/>
          </p:nvPr>
        </p:nvSpPr>
        <p:spPr/>
        <p:txBody>
          <a:bodyPr/>
          <a:lstStyle/>
          <a:p>
            <a:fld id="{0E119511-1926-431D-8024-C91B022442E6}" type="slidenum">
              <a:rPr lang="en-US" smtClean="0"/>
              <a:t>18</a:t>
            </a:fld>
            <a:endParaRPr lang="en-US"/>
          </a:p>
        </p:txBody>
      </p:sp>
    </p:spTree>
    <p:extLst>
      <p:ext uri="{BB962C8B-B14F-4D97-AF65-F5344CB8AC3E}">
        <p14:creationId xmlns:p14="http://schemas.microsoft.com/office/powerpoint/2010/main" val="2468791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What do we do when</a:t>
            </a:r>
            <a:endParaRPr lang="en-US"/>
          </a:p>
          <a:p>
            <a:r>
              <a:rPr lang="en-US" i="1"/>
              <a:t>Students are unable to establish a relationship with a text?</a:t>
            </a:r>
            <a:endParaRPr lang="en-US"/>
          </a:p>
          <a:p>
            <a:endParaRPr lang="en-US" i="1">
              <a:cs typeface="Calibri"/>
            </a:endParaRPr>
          </a:p>
          <a:p>
            <a:r>
              <a:rPr lang="en-US"/>
              <a:t>What role does the teacher play as the assigner of the text?</a:t>
            </a:r>
            <a:endParaRPr lang="en-US">
              <a:cs typeface="Calibri"/>
            </a:endParaRPr>
          </a:p>
          <a:p>
            <a:endParaRPr lang="en-US">
              <a:cs typeface="Calibri"/>
            </a:endParaRPr>
          </a:p>
          <a:p>
            <a:endParaRPr lang="en-US">
              <a:cs typeface="Calibri"/>
            </a:endParaRPr>
          </a:p>
          <a:p>
            <a:endParaRPr lang="en-US"/>
          </a:p>
          <a:p>
            <a:r>
              <a:rPr lang="en-US"/>
              <a:t>Positive follow-up results</a:t>
            </a:r>
            <a:endParaRPr lang="en-US">
              <a:cs typeface="Calibri" panose="020F0502020204030204"/>
            </a:endParaRPr>
          </a:p>
          <a:p>
            <a:r>
              <a:rPr lang="en-US">
                <a:cs typeface="Calibri" panose="020F0502020204030204"/>
              </a:rPr>
              <a:t>Negative follow up results</a:t>
            </a:r>
          </a:p>
        </p:txBody>
      </p:sp>
      <p:sp>
        <p:nvSpPr>
          <p:cNvPr id="4" name="Slide Number Placeholder 3"/>
          <p:cNvSpPr>
            <a:spLocks noGrp="1"/>
          </p:cNvSpPr>
          <p:nvPr>
            <p:ph type="sldNum" sz="quarter" idx="5"/>
          </p:nvPr>
        </p:nvSpPr>
        <p:spPr/>
        <p:txBody>
          <a:bodyPr/>
          <a:lstStyle/>
          <a:p>
            <a:fld id="{0E119511-1926-431D-8024-C91B022442E6}" type="slidenum">
              <a:rPr lang="en-US" smtClean="0"/>
              <a:t>21</a:t>
            </a:fld>
            <a:endParaRPr lang="en-US"/>
          </a:p>
        </p:txBody>
      </p:sp>
    </p:spTree>
    <p:extLst>
      <p:ext uri="{BB962C8B-B14F-4D97-AF65-F5344CB8AC3E}">
        <p14:creationId xmlns:p14="http://schemas.microsoft.com/office/powerpoint/2010/main" val="35901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Morgan: Many strategies for teaching reading are developed for the lower grades. It is essential to help students engage with complex texts and not to replace complex texts with simplified versions. Most important is the need to develop consistent, unified plans to address needs in each content area. </a:t>
            </a:r>
          </a:p>
        </p:txBody>
      </p:sp>
      <p:sp>
        <p:nvSpPr>
          <p:cNvPr id="4" name="Slide Number Placeholder 3"/>
          <p:cNvSpPr>
            <a:spLocks noGrp="1"/>
          </p:cNvSpPr>
          <p:nvPr>
            <p:ph type="sldNum" sz="quarter" idx="5"/>
          </p:nvPr>
        </p:nvSpPr>
        <p:spPr/>
        <p:txBody>
          <a:bodyPr/>
          <a:lstStyle/>
          <a:p>
            <a:fld id="{0E119511-1926-431D-8024-C91B022442E6}" type="slidenum">
              <a:rPr lang="en-US" smtClean="0"/>
              <a:t>2</a:t>
            </a:fld>
            <a:endParaRPr lang="en-US"/>
          </a:p>
        </p:txBody>
      </p:sp>
    </p:spTree>
    <p:extLst>
      <p:ext uri="{BB962C8B-B14F-4D97-AF65-F5344CB8AC3E}">
        <p14:creationId xmlns:p14="http://schemas.microsoft.com/office/powerpoint/2010/main" val="182449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 Differentiation begins before the lesson even starts</a:t>
            </a:r>
          </a:p>
          <a:p>
            <a:endParaRPr lang="en-US">
              <a:cs typeface="Calibri"/>
            </a:endParaRPr>
          </a:p>
          <a:p>
            <a:r>
              <a:rPr lang="en-US">
                <a:cs typeface="Calibri"/>
              </a:rPr>
              <a:t>2. Teacher's decision-making that informs what decisions they will make about instructional delivery that is driven by assessment of the students they are teaching now. 3P's: Philosophy, Principles, Practices</a:t>
            </a:r>
          </a:p>
          <a:p>
            <a:endParaRPr lang="en-US">
              <a:cs typeface="Calibri"/>
            </a:endParaRPr>
          </a:p>
          <a:p>
            <a:r>
              <a:rPr lang="en-US">
                <a:cs typeface="Calibri"/>
              </a:rPr>
              <a:t>3. Eliminating, or at least reducing as much as humanly possible, the barriers that will get into students' way during your unit.  </a:t>
            </a:r>
          </a:p>
          <a:p>
            <a:endParaRPr lang="en-US">
              <a:cs typeface="Calibri"/>
            </a:endParaRPr>
          </a:p>
          <a:p>
            <a:r>
              <a:rPr lang="en-US">
                <a:cs typeface="Calibri"/>
              </a:rPr>
              <a:t>4. Ask yourself: What is my motivation for teaching ____________?, What is my goal of the unit?  </a:t>
            </a:r>
          </a:p>
          <a:p>
            <a:endParaRPr lang="en-US">
              <a:cs typeface="Calibri"/>
            </a:endParaRPr>
          </a:p>
          <a:p>
            <a:r>
              <a:rPr lang="en-US">
                <a:cs typeface="Calibri"/>
              </a:rPr>
              <a:t>5. What kind of goal setting will you have students do.  IMPORTANT – Goal setting DOES NOT have to be connected to targets or standards.  While that is important, that is more often the teachers goal</a:t>
            </a:r>
          </a:p>
          <a:p>
            <a:endParaRPr lang="en-US">
              <a:cs typeface="Calibri"/>
            </a:endParaRPr>
          </a:p>
          <a:p>
            <a:r>
              <a:rPr lang="en-US">
                <a:cs typeface="Calibri"/>
              </a:rPr>
              <a:t>4. What</a:t>
            </a:r>
            <a:r>
              <a:rPr lang="en-US"/>
              <a:t>  If you decide you want to teach To Kill a Mockingbird in class, what is your motivation? Is it that TKAM is part of your tradition? Part of the grade-level's tradition? </a:t>
            </a:r>
            <a:endParaRPr lang="en-US">
              <a:cs typeface="Calibri"/>
            </a:endParaRPr>
          </a:p>
        </p:txBody>
      </p:sp>
      <p:sp>
        <p:nvSpPr>
          <p:cNvPr id="4" name="Slide Number Placeholder 3"/>
          <p:cNvSpPr>
            <a:spLocks noGrp="1"/>
          </p:cNvSpPr>
          <p:nvPr>
            <p:ph type="sldNum" sz="quarter" idx="5"/>
          </p:nvPr>
        </p:nvSpPr>
        <p:spPr/>
        <p:txBody>
          <a:bodyPr/>
          <a:lstStyle/>
          <a:p>
            <a:fld id="{0E119511-1926-431D-8024-C91B022442E6}" type="slidenum">
              <a:rPr lang="en-US" smtClean="0"/>
              <a:t>22</a:t>
            </a:fld>
            <a:endParaRPr lang="en-US"/>
          </a:p>
        </p:txBody>
      </p:sp>
    </p:spTree>
    <p:extLst>
      <p:ext uri="{BB962C8B-B14F-4D97-AF65-F5344CB8AC3E}">
        <p14:creationId xmlns:p14="http://schemas.microsoft.com/office/powerpoint/2010/main" val="1867129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Goal setting Matrix</a:t>
            </a:r>
          </a:p>
        </p:txBody>
      </p:sp>
      <p:sp>
        <p:nvSpPr>
          <p:cNvPr id="4" name="Slide Number Placeholder 3"/>
          <p:cNvSpPr>
            <a:spLocks noGrp="1"/>
          </p:cNvSpPr>
          <p:nvPr>
            <p:ph type="sldNum" sz="quarter" idx="5"/>
          </p:nvPr>
        </p:nvSpPr>
        <p:spPr/>
        <p:txBody>
          <a:bodyPr/>
          <a:lstStyle/>
          <a:p>
            <a:fld id="{0E119511-1926-431D-8024-C91B022442E6}" type="slidenum">
              <a:rPr lang="en-US" smtClean="0"/>
              <a:t>23</a:t>
            </a:fld>
            <a:endParaRPr lang="en-US"/>
          </a:p>
        </p:txBody>
      </p:sp>
    </p:spTree>
    <p:extLst>
      <p:ext uri="{BB962C8B-B14F-4D97-AF65-F5344CB8AC3E}">
        <p14:creationId xmlns:p14="http://schemas.microsoft.com/office/powerpoint/2010/main" val="3172880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Equator</a:t>
            </a:r>
          </a:p>
          <a:p>
            <a:r>
              <a:rPr lang="en-US">
                <a:ea typeface="Calibri"/>
                <a:cs typeface="Calibri"/>
              </a:rPr>
              <a:t>Turn off camera, respond to the statement by turning on your camera if the statement is true for you.</a:t>
            </a:r>
          </a:p>
          <a:p>
            <a:endParaRPr lang="en-US">
              <a:ea typeface="Calibri"/>
              <a:cs typeface="Calibri"/>
            </a:endParaRPr>
          </a:p>
          <a:p>
            <a:r>
              <a:rPr lang="en-US">
                <a:ea typeface="Calibri"/>
                <a:cs typeface="Calibri"/>
              </a:rPr>
              <a:t>1. Turn on your camera if you wear glasses or contacts.</a:t>
            </a:r>
          </a:p>
          <a:p>
            <a:r>
              <a:rPr lang="en-US">
                <a:ea typeface="Calibri"/>
                <a:cs typeface="Calibri"/>
              </a:rPr>
              <a:t>2. Turn on your camera if you have ever used a step stool or ladder to reach something up high</a:t>
            </a:r>
          </a:p>
          <a:p>
            <a:r>
              <a:rPr lang="en-US">
                <a:ea typeface="Calibri"/>
                <a:cs typeface="Calibri"/>
              </a:rPr>
              <a:t>3. Turn on your camera if you have ever put on a sweater to keep warm</a:t>
            </a:r>
          </a:p>
          <a:p>
            <a:r>
              <a:rPr lang="en-US">
                <a:ea typeface="Calibri"/>
                <a:cs typeface="Calibri"/>
              </a:rPr>
              <a:t>4. Turn on your camera if you have ever used crutches (or a cane, or some other ambulatory device)</a:t>
            </a:r>
          </a:p>
          <a:p>
            <a:endParaRPr lang="en-US">
              <a:ea typeface="Calibri"/>
              <a:cs typeface="Calibri"/>
            </a:endParaRPr>
          </a:p>
          <a:p>
            <a:r>
              <a:rPr lang="en-US">
                <a:ea typeface="Calibri"/>
                <a:cs typeface="Calibri"/>
              </a:rPr>
              <a:t>Accommodations are tools that every human being uses at some point in time.  They are also something that we tend to reserve for a student's 504 or IEP.  We allow –some- accommodations, but tend to get really uncomfortable when a student uses "too many" accommodations, OR if they choose to use accommodations that we as educators perceive that they don't need.</a:t>
            </a:r>
          </a:p>
          <a:p>
            <a:endParaRPr lang="en-US">
              <a:ea typeface="Calibri"/>
              <a:cs typeface="Calibri"/>
            </a:endParaRPr>
          </a:p>
          <a:p>
            <a:r>
              <a:rPr lang="en-US">
                <a:ea typeface="Calibri"/>
                <a:cs typeface="Calibri"/>
              </a:rPr>
              <a:t>Accommodations are really important in the grade-level classroom setting... and they can be used for a variety of purposes.  Accommodations are NOT modifications.  Never use accommodations to reduce the rigor of the work you are expecting students to do, rather use accommodations to assist the student in getting to that level of rigor.  </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0E119511-1926-431D-8024-C91B022442E6}" type="slidenum">
              <a:rPr lang="en-US" smtClean="0"/>
              <a:t>24</a:t>
            </a:fld>
            <a:endParaRPr lang="en-US"/>
          </a:p>
        </p:txBody>
      </p:sp>
    </p:spTree>
    <p:extLst>
      <p:ext uri="{BB962C8B-B14F-4D97-AF65-F5344CB8AC3E}">
        <p14:creationId xmlns:p14="http://schemas.microsoft.com/office/powerpoint/2010/main" val="2115723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19511-1926-431D-8024-C91B022442E6}" type="slidenum">
              <a:rPr lang="en-US" smtClean="0"/>
              <a:t>25</a:t>
            </a:fld>
            <a:endParaRPr lang="en-US"/>
          </a:p>
        </p:txBody>
      </p:sp>
    </p:spTree>
    <p:extLst>
      <p:ext uri="{BB962C8B-B14F-4D97-AF65-F5344CB8AC3E}">
        <p14:creationId xmlns:p14="http://schemas.microsoft.com/office/powerpoint/2010/main" val="506080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Session 4 Feedback  </a:t>
            </a:r>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https://forms.office.com/pages/responsepage.aspx?id=q6g_QX0gYkubzeoajy-GTmWot5HVlCZMuDf_wKSJo1hUMUxLNzVRV1gyNTlESUxXOTA5MjFHTlRPSS4u</a:t>
            </a:r>
            <a:endParaRPr lang="en-US"/>
          </a:p>
        </p:txBody>
      </p:sp>
      <p:sp>
        <p:nvSpPr>
          <p:cNvPr id="4" name="Slide Number Placeholder 3"/>
          <p:cNvSpPr>
            <a:spLocks noGrp="1"/>
          </p:cNvSpPr>
          <p:nvPr>
            <p:ph type="sldNum" sz="quarter" idx="5"/>
          </p:nvPr>
        </p:nvSpPr>
        <p:spPr/>
        <p:txBody>
          <a:bodyPr/>
          <a:lstStyle/>
          <a:p>
            <a:fld id="{0E119511-1926-431D-8024-C91B022442E6}" type="slidenum">
              <a:rPr lang="en-US" smtClean="0"/>
              <a:t>27</a:t>
            </a:fld>
            <a:endParaRPr lang="en-US"/>
          </a:p>
        </p:txBody>
      </p:sp>
    </p:spTree>
    <p:extLst>
      <p:ext uri="{BB962C8B-B14F-4D97-AF65-F5344CB8AC3E}">
        <p14:creationId xmlns:p14="http://schemas.microsoft.com/office/powerpoint/2010/main" val="397629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Morgan</a:t>
            </a:r>
          </a:p>
        </p:txBody>
      </p:sp>
      <p:sp>
        <p:nvSpPr>
          <p:cNvPr id="4" name="Slide Number Placeholder 3"/>
          <p:cNvSpPr>
            <a:spLocks noGrp="1"/>
          </p:cNvSpPr>
          <p:nvPr>
            <p:ph type="sldNum" sz="quarter" idx="5"/>
          </p:nvPr>
        </p:nvSpPr>
        <p:spPr/>
        <p:txBody>
          <a:bodyPr/>
          <a:lstStyle/>
          <a:p>
            <a:fld id="{0E119511-1926-431D-8024-C91B022442E6}" type="slidenum">
              <a:rPr lang="en-US" smtClean="0"/>
              <a:t>3</a:t>
            </a:fld>
            <a:endParaRPr lang="en-US"/>
          </a:p>
        </p:txBody>
      </p:sp>
    </p:spTree>
    <p:extLst>
      <p:ext uri="{BB962C8B-B14F-4D97-AF65-F5344CB8AC3E}">
        <p14:creationId xmlns:p14="http://schemas.microsoft.com/office/powerpoint/2010/main" val="300163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Morgan: This Is a quick review of the research from Reading for Understanding. Major idea: all students must engage with grade level text to improve reading, writing, and communication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In the last few weeks, we have been exploring the idea that literacy, and what it means to be literate, goes well beyond text.  Often as students begin to approach and progress through high school there is a shift where reading becomes the primary modality for knowledge building.  We hope that now you are starting to see that reading and literacy are different in some key ways.  Yes, reading, moreover, the ability to read and to glean information from text is a critical part of our society and is vital, but it its not reading alone that makes us literate.  Merriam Webster notes 4 related definitions for "literacy" 1. Educated/cultured; 2. able to read and write; 3. versed in literature or creative writing; 4. having knowledge or competence.  No matter what adjective we use to describe ourselves as "teacher" whether is "</a:t>
            </a:r>
            <a:r>
              <a:rPr lang="en-US" err="1">
                <a:cs typeface="Calibri"/>
              </a:rPr>
              <a:t>english</a:t>
            </a:r>
            <a:r>
              <a:rPr lang="en-US">
                <a:cs typeface="Calibri"/>
              </a:rPr>
              <a:t>" teacher, "biology" teacher, or "math" teacher we are all responsible for assisting students in literacy development.  When we consider the experiential diversities of our students, I would venture that many more fall outside of the domain of "average" than ever before.  How we approach literacy across domains can play a big role in student engagement, achievement, and desire for learning.</a:t>
            </a:r>
            <a:r>
              <a:rPr lang="en-US"/>
              <a:t> </a:t>
            </a:r>
          </a:p>
        </p:txBody>
      </p:sp>
      <p:sp>
        <p:nvSpPr>
          <p:cNvPr id="4" name="Slide Number Placeholder 3"/>
          <p:cNvSpPr>
            <a:spLocks noGrp="1"/>
          </p:cNvSpPr>
          <p:nvPr>
            <p:ph type="sldNum" sz="quarter" idx="5"/>
          </p:nvPr>
        </p:nvSpPr>
        <p:spPr/>
        <p:txBody>
          <a:bodyPr/>
          <a:lstStyle/>
          <a:p>
            <a:fld id="{0E119511-1926-431D-8024-C91B022442E6}" type="slidenum">
              <a:rPr lang="en-US" smtClean="0"/>
              <a:t>4</a:t>
            </a:fld>
            <a:endParaRPr lang="en-US"/>
          </a:p>
        </p:txBody>
      </p:sp>
    </p:spTree>
    <p:extLst>
      <p:ext uri="{BB962C8B-B14F-4D97-AF65-F5344CB8AC3E}">
        <p14:creationId xmlns:p14="http://schemas.microsoft.com/office/powerpoint/2010/main" val="236175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Andrea – 1 min max</a:t>
            </a:r>
          </a:p>
          <a:p>
            <a:r>
              <a:rPr lang="en-US">
                <a:cs typeface="Calibri"/>
              </a:rPr>
              <a:t>Breakout – 5 min</a:t>
            </a:r>
          </a:p>
          <a:p>
            <a:endParaRPr lang="en-US">
              <a:cs typeface="Calibri"/>
            </a:endParaRPr>
          </a:p>
        </p:txBody>
      </p:sp>
      <p:sp>
        <p:nvSpPr>
          <p:cNvPr id="4" name="Slide Number Placeholder 3"/>
          <p:cNvSpPr>
            <a:spLocks noGrp="1"/>
          </p:cNvSpPr>
          <p:nvPr>
            <p:ph type="sldNum" sz="quarter" idx="5"/>
          </p:nvPr>
        </p:nvSpPr>
        <p:spPr/>
        <p:txBody>
          <a:bodyPr/>
          <a:lstStyle/>
          <a:p>
            <a:fld id="{0E119511-1926-431D-8024-C91B022442E6}" type="slidenum">
              <a:rPr lang="en-US" smtClean="0"/>
              <a:t>5</a:t>
            </a:fld>
            <a:endParaRPr lang="en-US"/>
          </a:p>
        </p:txBody>
      </p:sp>
    </p:spTree>
    <p:extLst>
      <p:ext uri="{BB962C8B-B14F-4D97-AF65-F5344CB8AC3E}">
        <p14:creationId xmlns:p14="http://schemas.microsoft.com/office/powerpoint/2010/main" val="300000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April 30-45 seconds</a:t>
            </a:r>
          </a:p>
        </p:txBody>
      </p:sp>
      <p:sp>
        <p:nvSpPr>
          <p:cNvPr id="4" name="Slide Number Placeholder 3"/>
          <p:cNvSpPr>
            <a:spLocks noGrp="1"/>
          </p:cNvSpPr>
          <p:nvPr>
            <p:ph type="sldNum" sz="quarter" idx="5"/>
          </p:nvPr>
        </p:nvSpPr>
        <p:spPr/>
        <p:txBody>
          <a:bodyPr/>
          <a:lstStyle/>
          <a:p>
            <a:fld id="{0E119511-1926-431D-8024-C91B022442E6}" type="slidenum">
              <a:rPr lang="en-US" smtClean="0"/>
              <a:t>6</a:t>
            </a:fld>
            <a:endParaRPr lang="en-US"/>
          </a:p>
        </p:txBody>
      </p:sp>
    </p:spTree>
    <p:extLst>
      <p:ext uri="{BB962C8B-B14F-4D97-AF65-F5344CB8AC3E}">
        <p14:creationId xmlns:p14="http://schemas.microsoft.com/office/powerpoint/2010/main" val="171200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Andrea/April: When I was in 8</a:t>
            </a:r>
            <a:r>
              <a:rPr lang="en-US" baseline="30000"/>
              <a:t>th</a:t>
            </a:r>
            <a:r>
              <a:rPr lang="en-US"/>
              <a:t> grade, I scored at the 35% percentile on the literacy portion of the MEA. I might have been labeled a struggling reader.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MLs are not struggling – natural, normal process of SLA (may look similar to a learning disability)</a:t>
            </a:r>
          </a:p>
          <a:p>
            <a:endParaRPr lang="en-US"/>
          </a:p>
        </p:txBody>
      </p:sp>
      <p:sp>
        <p:nvSpPr>
          <p:cNvPr id="4" name="Slide Number Placeholder 3"/>
          <p:cNvSpPr>
            <a:spLocks noGrp="1"/>
          </p:cNvSpPr>
          <p:nvPr>
            <p:ph type="sldNum" sz="quarter" idx="5"/>
          </p:nvPr>
        </p:nvSpPr>
        <p:spPr/>
        <p:txBody>
          <a:bodyPr/>
          <a:lstStyle/>
          <a:p>
            <a:fld id="{0E119511-1926-431D-8024-C91B022442E6}" type="slidenum">
              <a:rPr lang="en-US" smtClean="0"/>
              <a:t>7</a:t>
            </a:fld>
            <a:endParaRPr lang="en-US"/>
          </a:p>
        </p:txBody>
      </p:sp>
    </p:spTree>
    <p:extLst>
      <p:ext uri="{BB962C8B-B14F-4D97-AF65-F5344CB8AC3E}">
        <p14:creationId xmlns:p14="http://schemas.microsoft.com/office/powerpoint/2010/main" val="35113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April/Andrea: If a plant is not thriving, the first thing we check is the soil quality, the sun exposure, the amount of water, to make sure they’re all in balance for what that particular plant needs. Similarly, you have to really know your students as individuals from how they "perform" in school to the nature in which they are accumulating experiences that shape them outside of school. The conditions of their growth include: socioemotional well-being, physical well-being, interest/relevance to student,  sense of belonging, motivation, etc.</a:t>
            </a:r>
          </a:p>
        </p:txBody>
      </p:sp>
      <p:sp>
        <p:nvSpPr>
          <p:cNvPr id="4" name="Slide Number Placeholder 3"/>
          <p:cNvSpPr>
            <a:spLocks noGrp="1"/>
          </p:cNvSpPr>
          <p:nvPr>
            <p:ph type="sldNum" sz="quarter" idx="5"/>
          </p:nvPr>
        </p:nvSpPr>
        <p:spPr/>
        <p:txBody>
          <a:bodyPr/>
          <a:lstStyle/>
          <a:p>
            <a:fld id="{0E119511-1926-431D-8024-C91B022442E6}" type="slidenum">
              <a:rPr lang="en-US" smtClean="0"/>
              <a:t>8</a:t>
            </a:fld>
            <a:endParaRPr lang="en-US"/>
          </a:p>
        </p:txBody>
      </p:sp>
    </p:spTree>
    <p:extLst>
      <p:ext uri="{BB962C8B-B14F-4D97-AF65-F5344CB8AC3E}">
        <p14:creationId xmlns:p14="http://schemas.microsoft.com/office/powerpoint/2010/main" val="3286811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April: So when we assign a label or level to a student’s literacy abilities, we risk forming a static, overly generalized view of who that student is and what she can do.</a:t>
            </a:r>
          </a:p>
        </p:txBody>
      </p:sp>
      <p:sp>
        <p:nvSpPr>
          <p:cNvPr id="4" name="Slide Number Placeholder 3"/>
          <p:cNvSpPr>
            <a:spLocks noGrp="1"/>
          </p:cNvSpPr>
          <p:nvPr>
            <p:ph type="sldNum" sz="quarter" idx="5"/>
          </p:nvPr>
        </p:nvSpPr>
        <p:spPr/>
        <p:txBody>
          <a:bodyPr/>
          <a:lstStyle/>
          <a:p>
            <a:fld id="{0E119511-1926-431D-8024-C91B022442E6}" type="slidenum">
              <a:rPr lang="en-US" smtClean="0"/>
              <a:t>9</a:t>
            </a:fld>
            <a:endParaRPr lang="en-US"/>
          </a:p>
        </p:txBody>
      </p:sp>
    </p:spTree>
    <p:extLst>
      <p:ext uri="{BB962C8B-B14F-4D97-AF65-F5344CB8AC3E}">
        <p14:creationId xmlns:p14="http://schemas.microsoft.com/office/powerpoint/2010/main" val="3490713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A1DD-F2B8-4A7E-B917-C2CA435A2E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04EAF1-A948-413F-A817-09D8B5077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5A16B9-AC2A-407A-9D57-445F4495AF99}"/>
              </a:ext>
            </a:extLst>
          </p:cNvPr>
          <p:cNvSpPr>
            <a:spLocks noGrp="1"/>
          </p:cNvSpPr>
          <p:nvPr>
            <p:ph type="dt" sz="half" idx="10"/>
          </p:nvPr>
        </p:nvSpPr>
        <p:spPr/>
        <p:txBody>
          <a:bodyPr/>
          <a:lstStyle/>
          <a:p>
            <a:fld id="{EE9ACA64-3313-4E0E-9D71-D5DFCC42F7E7}" type="datetimeFigureOut">
              <a:rPr lang="en-US" smtClean="0"/>
              <a:t>5/2/2022</a:t>
            </a:fld>
            <a:endParaRPr lang="en-US"/>
          </a:p>
        </p:txBody>
      </p:sp>
      <p:sp>
        <p:nvSpPr>
          <p:cNvPr id="5" name="Footer Placeholder 4">
            <a:extLst>
              <a:ext uri="{FF2B5EF4-FFF2-40B4-BE49-F238E27FC236}">
                <a16:creationId xmlns:a16="http://schemas.microsoft.com/office/drawing/2014/main" id="{32CB01D0-4FB4-4164-A32E-6129E6E9B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C6CFD-A8DA-4C93-ABF5-2086B0F08952}"/>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33008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4A95-8AD1-4285-A279-536F1C86ED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6AF26B-B2A9-4FED-B73E-4F4EE641C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90409-356C-4E7F-8174-A270891C7063}"/>
              </a:ext>
            </a:extLst>
          </p:cNvPr>
          <p:cNvSpPr>
            <a:spLocks noGrp="1"/>
          </p:cNvSpPr>
          <p:nvPr>
            <p:ph type="dt" sz="half" idx="10"/>
          </p:nvPr>
        </p:nvSpPr>
        <p:spPr/>
        <p:txBody>
          <a:bodyPr/>
          <a:lstStyle/>
          <a:p>
            <a:fld id="{EE9ACA64-3313-4E0E-9D71-D5DFCC42F7E7}" type="datetimeFigureOut">
              <a:rPr lang="en-US" smtClean="0"/>
              <a:t>5/2/2022</a:t>
            </a:fld>
            <a:endParaRPr lang="en-US"/>
          </a:p>
        </p:txBody>
      </p:sp>
      <p:sp>
        <p:nvSpPr>
          <p:cNvPr id="5" name="Footer Placeholder 4">
            <a:extLst>
              <a:ext uri="{FF2B5EF4-FFF2-40B4-BE49-F238E27FC236}">
                <a16:creationId xmlns:a16="http://schemas.microsoft.com/office/drawing/2014/main" id="{4F134944-551E-48EC-B075-A801BC142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5C713-8A0E-4B4B-A13C-4E32216B7DCE}"/>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83587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A7B727-0B81-4C9D-A4D2-3F9B16E32E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C322-D4AC-4776-9E8D-7AE687099D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CA362-B910-472F-8C5B-199A277C9BFF}"/>
              </a:ext>
            </a:extLst>
          </p:cNvPr>
          <p:cNvSpPr>
            <a:spLocks noGrp="1"/>
          </p:cNvSpPr>
          <p:nvPr>
            <p:ph type="dt" sz="half" idx="10"/>
          </p:nvPr>
        </p:nvSpPr>
        <p:spPr/>
        <p:txBody>
          <a:bodyPr/>
          <a:lstStyle/>
          <a:p>
            <a:fld id="{EE9ACA64-3313-4E0E-9D71-D5DFCC42F7E7}" type="datetimeFigureOut">
              <a:rPr lang="en-US" smtClean="0"/>
              <a:t>5/2/2022</a:t>
            </a:fld>
            <a:endParaRPr lang="en-US"/>
          </a:p>
        </p:txBody>
      </p:sp>
      <p:sp>
        <p:nvSpPr>
          <p:cNvPr id="5" name="Footer Placeholder 4">
            <a:extLst>
              <a:ext uri="{FF2B5EF4-FFF2-40B4-BE49-F238E27FC236}">
                <a16:creationId xmlns:a16="http://schemas.microsoft.com/office/drawing/2014/main" id="{727918D0-8A68-4FCD-A0DB-094EF6FBE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53832-4B06-43A4-BCDB-6CD89CDDF4A0}"/>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246905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9" name="Picture 18" descr="Logo&#10;&#10;Description automatically generated with medium confidence">
            <a:extLst>
              <a:ext uri="{FF2B5EF4-FFF2-40B4-BE49-F238E27FC236}">
                <a16:creationId xmlns:a16="http://schemas.microsoft.com/office/drawing/2014/main" id="{9CF56D19-D18E-486B-8A61-4A874AA764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76128" y="6342957"/>
            <a:ext cx="1038225" cy="378520"/>
          </a:xfrm>
          <a:prstGeom prst="rect">
            <a:avLst/>
          </a:prstGeom>
        </p:spPr>
      </p:pic>
    </p:spTree>
    <p:extLst>
      <p:ext uri="{BB962C8B-B14F-4D97-AF65-F5344CB8AC3E}">
        <p14:creationId xmlns:p14="http://schemas.microsoft.com/office/powerpoint/2010/main" val="1198410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0ABA-B098-45EA-89F1-9B2909116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3C165-21A8-483E-B86F-88821EBD02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5D52A-0644-446C-B749-AA4C1274D3AE}"/>
              </a:ext>
            </a:extLst>
          </p:cNvPr>
          <p:cNvSpPr>
            <a:spLocks noGrp="1"/>
          </p:cNvSpPr>
          <p:nvPr>
            <p:ph type="dt" sz="half" idx="10"/>
          </p:nvPr>
        </p:nvSpPr>
        <p:spPr/>
        <p:txBody>
          <a:bodyPr/>
          <a:lstStyle/>
          <a:p>
            <a:fld id="{EE9ACA64-3313-4E0E-9D71-D5DFCC42F7E7}" type="datetimeFigureOut">
              <a:rPr lang="en-US" smtClean="0"/>
              <a:t>5/2/2022</a:t>
            </a:fld>
            <a:endParaRPr lang="en-US"/>
          </a:p>
        </p:txBody>
      </p:sp>
      <p:sp>
        <p:nvSpPr>
          <p:cNvPr id="5" name="Footer Placeholder 4">
            <a:extLst>
              <a:ext uri="{FF2B5EF4-FFF2-40B4-BE49-F238E27FC236}">
                <a16:creationId xmlns:a16="http://schemas.microsoft.com/office/drawing/2014/main" id="{B7C0BAAB-2DE7-47C1-B4B5-9E5503DA5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DD7B4-0DBB-445F-9AF2-E8BF5F9BC139}"/>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85927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FF27-A147-4F2E-9BF4-29128BE396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B71C5C-5095-4518-902D-F759AFA81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E30C65-C7E3-4EA7-BEB2-0859EFA687BE}"/>
              </a:ext>
            </a:extLst>
          </p:cNvPr>
          <p:cNvSpPr>
            <a:spLocks noGrp="1"/>
          </p:cNvSpPr>
          <p:nvPr>
            <p:ph type="dt" sz="half" idx="10"/>
          </p:nvPr>
        </p:nvSpPr>
        <p:spPr/>
        <p:txBody>
          <a:bodyPr/>
          <a:lstStyle/>
          <a:p>
            <a:fld id="{EE9ACA64-3313-4E0E-9D71-D5DFCC42F7E7}" type="datetimeFigureOut">
              <a:rPr lang="en-US" smtClean="0"/>
              <a:t>5/2/2022</a:t>
            </a:fld>
            <a:endParaRPr lang="en-US"/>
          </a:p>
        </p:txBody>
      </p:sp>
      <p:sp>
        <p:nvSpPr>
          <p:cNvPr id="5" name="Footer Placeholder 4">
            <a:extLst>
              <a:ext uri="{FF2B5EF4-FFF2-40B4-BE49-F238E27FC236}">
                <a16:creationId xmlns:a16="http://schemas.microsoft.com/office/drawing/2014/main" id="{9DA6FDA5-72DF-4BCC-9B8F-7BA0E21BF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06BF3-3A34-4502-AAFE-9DE026C298DA}"/>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293463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7CB4-4D5E-442A-BAE7-CFAAF257C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95352-64BC-4EE8-AFDD-6967BCF8B0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2F7B4B-6E9D-464B-A7F1-74637154A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AF7E2-C6B1-4CE2-8A11-996B21F29303}"/>
              </a:ext>
            </a:extLst>
          </p:cNvPr>
          <p:cNvSpPr>
            <a:spLocks noGrp="1"/>
          </p:cNvSpPr>
          <p:nvPr>
            <p:ph type="dt" sz="half" idx="10"/>
          </p:nvPr>
        </p:nvSpPr>
        <p:spPr/>
        <p:txBody>
          <a:bodyPr/>
          <a:lstStyle/>
          <a:p>
            <a:fld id="{EE9ACA64-3313-4E0E-9D71-D5DFCC42F7E7}" type="datetimeFigureOut">
              <a:rPr lang="en-US" smtClean="0"/>
              <a:t>5/2/2022</a:t>
            </a:fld>
            <a:endParaRPr lang="en-US"/>
          </a:p>
        </p:txBody>
      </p:sp>
      <p:sp>
        <p:nvSpPr>
          <p:cNvPr id="6" name="Footer Placeholder 5">
            <a:extLst>
              <a:ext uri="{FF2B5EF4-FFF2-40B4-BE49-F238E27FC236}">
                <a16:creationId xmlns:a16="http://schemas.microsoft.com/office/drawing/2014/main" id="{AEC46EE4-7C6C-4FB2-8154-BF2BA2D31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4B093-FCE8-4EC2-B051-B628360FD74E}"/>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87912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287E-D505-414C-8ECB-D1FDC71577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64765F-DEA1-4644-977B-C1E94FB0B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2F479-E003-40BD-9D19-D307CCD85D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32E232-0AAA-45FC-8A4F-7408A6A35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A2721-7D44-41C6-83A8-3B7AD36D88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16D-F0CE-4C14-A6CF-13D493DFA7F4}"/>
              </a:ext>
            </a:extLst>
          </p:cNvPr>
          <p:cNvSpPr>
            <a:spLocks noGrp="1"/>
          </p:cNvSpPr>
          <p:nvPr>
            <p:ph type="dt" sz="half" idx="10"/>
          </p:nvPr>
        </p:nvSpPr>
        <p:spPr/>
        <p:txBody>
          <a:bodyPr/>
          <a:lstStyle/>
          <a:p>
            <a:fld id="{EE9ACA64-3313-4E0E-9D71-D5DFCC42F7E7}" type="datetimeFigureOut">
              <a:rPr lang="en-US" smtClean="0"/>
              <a:t>5/2/2022</a:t>
            </a:fld>
            <a:endParaRPr lang="en-US"/>
          </a:p>
        </p:txBody>
      </p:sp>
      <p:sp>
        <p:nvSpPr>
          <p:cNvPr id="8" name="Footer Placeholder 7">
            <a:extLst>
              <a:ext uri="{FF2B5EF4-FFF2-40B4-BE49-F238E27FC236}">
                <a16:creationId xmlns:a16="http://schemas.microsoft.com/office/drawing/2014/main" id="{7AAFE223-FA50-42CE-A30D-131781AAA2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44174E-9D56-4DE8-90E2-A4E20BD40C0D}"/>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148428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EFC4-CAEC-4E91-AEDF-C77019F3D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52AF89-67DA-4E39-A30B-D3BE23FFC0EB}"/>
              </a:ext>
            </a:extLst>
          </p:cNvPr>
          <p:cNvSpPr>
            <a:spLocks noGrp="1"/>
          </p:cNvSpPr>
          <p:nvPr>
            <p:ph type="dt" sz="half" idx="10"/>
          </p:nvPr>
        </p:nvSpPr>
        <p:spPr/>
        <p:txBody>
          <a:bodyPr/>
          <a:lstStyle/>
          <a:p>
            <a:fld id="{EE9ACA64-3313-4E0E-9D71-D5DFCC42F7E7}" type="datetimeFigureOut">
              <a:rPr lang="en-US" smtClean="0"/>
              <a:t>5/2/2022</a:t>
            </a:fld>
            <a:endParaRPr lang="en-US"/>
          </a:p>
        </p:txBody>
      </p:sp>
      <p:sp>
        <p:nvSpPr>
          <p:cNvPr id="4" name="Footer Placeholder 3">
            <a:extLst>
              <a:ext uri="{FF2B5EF4-FFF2-40B4-BE49-F238E27FC236}">
                <a16:creationId xmlns:a16="http://schemas.microsoft.com/office/drawing/2014/main" id="{4E58315C-1FF0-48AF-A2D9-7D5B6191F9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E04E1B-BAA8-4CA5-BAFD-B8885FE8B392}"/>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199711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F2BC2-F0E6-4534-8373-6CECCF09A81A}"/>
              </a:ext>
            </a:extLst>
          </p:cNvPr>
          <p:cNvSpPr>
            <a:spLocks noGrp="1"/>
          </p:cNvSpPr>
          <p:nvPr>
            <p:ph type="dt" sz="half" idx="10"/>
          </p:nvPr>
        </p:nvSpPr>
        <p:spPr/>
        <p:txBody>
          <a:bodyPr/>
          <a:lstStyle/>
          <a:p>
            <a:fld id="{EE9ACA64-3313-4E0E-9D71-D5DFCC42F7E7}" type="datetimeFigureOut">
              <a:rPr lang="en-US" smtClean="0"/>
              <a:t>5/2/2022</a:t>
            </a:fld>
            <a:endParaRPr lang="en-US"/>
          </a:p>
        </p:txBody>
      </p:sp>
      <p:sp>
        <p:nvSpPr>
          <p:cNvPr id="3" name="Footer Placeholder 2">
            <a:extLst>
              <a:ext uri="{FF2B5EF4-FFF2-40B4-BE49-F238E27FC236}">
                <a16:creationId xmlns:a16="http://schemas.microsoft.com/office/drawing/2014/main" id="{25C05B12-5D5F-465F-808D-DB6FADA02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E6DB02-634C-4FDA-BBE2-B4417ED22390}"/>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96051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2B3F-1BDD-4CFE-ABF3-63663EF45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1903C6-CD9B-48EF-ADC4-7CE5C9F8EB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F1EAA4-5173-402D-8604-B07530970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C4338-F20E-4CB2-BC81-BE70140905CB}"/>
              </a:ext>
            </a:extLst>
          </p:cNvPr>
          <p:cNvSpPr>
            <a:spLocks noGrp="1"/>
          </p:cNvSpPr>
          <p:nvPr>
            <p:ph type="dt" sz="half" idx="10"/>
          </p:nvPr>
        </p:nvSpPr>
        <p:spPr/>
        <p:txBody>
          <a:bodyPr/>
          <a:lstStyle/>
          <a:p>
            <a:fld id="{EE9ACA64-3313-4E0E-9D71-D5DFCC42F7E7}" type="datetimeFigureOut">
              <a:rPr lang="en-US" smtClean="0"/>
              <a:t>5/2/2022</a:t>
            </a:fld>
            <a:endParaRPr lang="en-US"/>
          </a:p>
        </p:txBody>
      </p:sp>
      <p:sp>
        <p:nvSpPr>
          <p:cNvPr id="6" name="Footer Placeholder 5">
            <a:extLst>
              <a:ext uri="{FF2B5EF4-FFF2-40B4-BE49-F238E27FC236}">
                <a16:creationId xmlns:a16="http://schemas.microsoft.com/office/drawing/2014/main" id="{B45D2805-8923-44A9-A050-20A6DB37A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63765-A3F1-457D-B023-CA356784296E}"/>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160690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1572-37B4-45C1-A2C5-93D233A3E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72A774-542F-44FC-95AB-C221AC70B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39B8D4-98E2-4442-8B50-F67AA34FA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95833-C9E5-4CBC-B324-52DE8A2B3FF2}"/>
              </a:ext>
            </a:extLst>
          </p:cNvPr>
          <p:cNvSpPr>
            <a:spLocks noGrp="1"/>
          </p:cNvSpPr>
          <p:nvPr>
            <p:ph type="dt" sz="half" idx="10"/>
          </p:nvPr>
        </p:nvSpPr>
        <p:spPr/>
        <p:txBody>
          <a:bodyPr/>
          <a:lstStyle/>
          <a:p>
            <a:fld id="{EE9ACA64-3313-4E0E-9D71-D5DFCC42F7E7}" type="datetimeFigureOut">
              <a:rPr lang="en-US" smtClean="0"/>
              <a:t>5/2/2022</a:t>
            </a:fld>
            <a:endParaRPr lang="en-US"/>
          </a:p>
        </p:txBody>
      </p:sp>
      <p:sp>
        <p:nvSpPr>
          <p:cNvPr id="6" name="Footer Placeholder 5">
            <a:extLst>
              <a:ext uri="{FF2B5EF4-FFF2-40B4-BE49-F238E27FC236}">
                <a16:creationId xmlns:a16="http://schemas.microsoft.com/office/drawing/2014/main" id="{3EA50531-D1C8-48C9-B6A2-FB679AE13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A7B45-81F9-4BC5-BCC9-61A450F936DD}"/>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0142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E575-50F3-4E59-97BE-CACD50B83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030389-CE68-4A85-B10A-952C63D7D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C57B2-B753-4937-8459-7A932E118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ACA64-3313-4E0E-9D71-D5DFCC42F7E7}" type="datetimeFigureOut">
              <a:rPr lang="en-US" smtClean="0"/>
              <a:t>5/2/2022</a:t>
            </a:fld>
            <a:endParaRPr lang="en-US"/>
          </a:p>
        </p:txBody>
      </p:sp>
      <p:sp>
        <p:nvSpPr>
          <p:cNvPr id="5" name="Footer Placeholder 4">
            <a:extLst>
              <a:ext uri="{FF2B5EF4-FFF2-40B4-BE49-F238E27FC236}">
                <a16:creationId xmlns:a16="http://schemas.microsoft.com/office/drawing/2014/main" id="{0188CD97-FE5C-4232-A641-B2DE0337D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C505A6-389D-4FA4-8DF7-52556A8CB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CD210-9838-4705-96E7-A72A8EF79B52}" type="slidenum">
              <a:rPr lang="en-US" smtClean="0"/>
              <a:t>‹#›</a:t>
            </a:fld>
            <a:endParaRPr lang="en-US"/>
          </a:p>
        </p:txBody>
      </p:sp>
    </p:spTree>
    <p:extLst>
      <p:ext uri="{BB962C8B-B14F-4D97-AF65-F5344CB8AC3E}">
        <p14:creationId xmlns:p14="http://schemas.microsoft.com/office/powerpoint/2010/main" val="16491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hyperlink" Target="https://www.theatlantic.com/magazine/archive/2019/08/the-radical-case-for-teaching-kids-stuff/592765/" TargetMode="External"/><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12.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19" Type="http://schemas.openxmlformats.org/officeDocument/2006/relationships/image" Target="../media/image29.sv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iversebookfinder.or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Ivmbm8fA2pQ?start=11&amp;feature=oembed" TargetMode="Externa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hyperlink" Target="https://wida.wisc.edu/sites/default/files/resource/WIDA-ELD-Standards-Framework-2020.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diversebookfinder.org/" TargetMode="External"/><Relationship Id="rId3" Type="http://schemas.openxmlformats.org/officeDocument/2006/relationships/hyperlink" Target="https://wida.wisc.edu/sites/default/files/resource/WIDA-ELD-Standards-Framework-2020.pdf" TargetMode="External"/><Relationship Id="rId7" Type="http://schemas.openxmlformats.org/officeDocument/2006/relationships/hyperlink" Target="https://www.serpinstitute.org/wordgen-weekly/vocabulary-instruction"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hyperlink" Target="https://www.press.umich.edu/23925/vocabulary_myths" TargetMode="External"/><Relationship Id="rId5" Type="http://schemas.openxmlformats.org/officeDocument/2006/relationships/hyperlink" Target="https://www.theatlantic.com/magazine/archive/2019/08/the-radical-case-for-teaching-kids-stuff/592765/" TargetMode="External"/><Relationship Id="rId4" Type="http://schemas.openxmlformats.org/officeDocument/2006/relationships/hyperlink" Target="https://wida.wisc.edu/grow/us-based-pl/elearni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lstStyle/>
          <a:p>
            <a:r>
              <a:rPr lang="en-US"/>
              <a:t>Reading in high school</a:t>
            </a:r>
          </a:p>
        </p:txBody>
      </p:sp>
      <p:sp>
        <p:nvSpPr>
          <p:cNvPr id="7" name="Subtitle 6"/>
          <p:cNvSpPr>
            <a:spLocks noGrp="1"/>
          </p:cNvSpPr>
          <p:nvPr>
            <p:ph type="subTitle" idx="1"/>
          </p:nvPr>
        </p:nvSpPr>
        <p:spPr/>
        <p:txBody>
          <a:bodyPr>
            <a:noAutofit/>
          </a:bodyPr>
          <a:lstStyle/>
          <a:p>
            <a:r>
              <a:rPr lang="en-US" sz="3200"/>
              <a:t>Helping all students engage with complex texts</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07647-0F40-4250-BE75-F50505AD40BB}"/>
              </a:ext>
            </a:extLst>
          </p:cNvPr>
          <p:cNvSpPr>
            <a:spLocks noGrp="1"/>
          </p:cNvSpPr>
          <p:nvPr>
            <p:ph idx="1"/>
          </p:nvPr>
        </p:nvSpPr>
        <p:spPr>
          <a:xfrm>
            <a:off x="838199" y="1825625"/>
            <a:ext cx="5174975" cy="4351338"/>
          </a:xfrm>
        </p:spPr>
        <p:txBody>
          <a:bodyPr/>
          <a:lstStyle/>
          <a:p>
            <a:pPr marL="0" indent="0">
              <a:buNone/>
            </a:pPr>
            <a:r>
              <a:rPr lang="en-US"/>
              <a:t>Students are perceptive when it comes to our beliefs and expectations about their abilities. Inspire students’ belief in their own abilities by expressing high expectations for all.</a:t>
            </a:r>
          </a:p>
          <a:p>
            <a:endParaRPr lang="en-US"/>
          </a:p>
        </p:txBody>
      </p:sp>
      <p:sp>
        <p:nvSpPr>
          <p:cNvPr id="5" name="TextBox 4">
            <a:extLst>
              <a:ext uri="{FF2B5EF4-FFF2-40B4-BE49-F238E27FC236}">
                <a16:creationId xmlns:a16="http://schemas.microsoft.com/office/drawing/2014/main" id="{875D5995-C5AA-4B59-B8AC-0B401A1A361C}"/>
              </a:ext>
            </a:extLst>
          </p:cNvPr>
          <p:cNvSpPr txBox="1"/>
          <p:nvPr/>
        </p:nvSpPr>
        <p:spPr>
          <a:xfrm>
            <a:off x="236963" y="166598"/>
            <a:ext cx="6094140" cy="369332"/>
          </a:xfrm>
          <a:prstGeom prst="rect">
            <a:avLst/>
          </a:prstGeom>
          <a:noFill/>
        </p:spPr>
        <p:txBody>
          <a:bodyPr wrap="square">
            <a:spAutoFit/>
          </a:bodyPr>
          <a:lstStyle/>
          <a:p>
            <a:r>
              <a:rPr lang="en-US"/>
              <a:t>Asset Orientation: Walking the Walk</a:t>
            </a:r>
          </a:p>
        </p:txBody>
      </p:sp>
      <p:pic>
        <p:nvPicPr>
          <p:cNvPr id="7" name="Picture 6">
            <a:extLst>
              <a:ext uri="{FF2B5EF4-FFF2-40B4-BE49-F238E27FC236}">
                <a16:creationId xmlns:a16="http://schemas.microsoft.com/office/drawing/2014/main" id="{8263C2D5-9EF9-45BB-B6AA-432CDFE4428E}"/>
              </a:ext>
            </a:extLst>
          </p:cNvPr>
          <p:cNvPicPr>
            <a:picLocks noChangeAspect="1"/>
          </p:cNvPicPr>
          <p:nvPr/>
        </p:nvPicPr>
        <p:blipFill>
          <a:blip r:embed="rId3"/>
          <a:stretch>
            <a:fillRect/>
          </a:stretch>
        </p:blipFill>
        <p:spPr>
          <a:xfrm>
            <a:off x="7668833" y="0"/>
            <a:ext cx="4523167" cy="6858000"/>
          </a:xfrm>
          <a:prstGeom prst="rect">
            <a:avLst/>
          </a:prstGeom>
        </p:spPr>
      </p:pic>
    </p:spTree>
    <p:extLst>
      <p:ext uri="{BB962C8B-B14F-4D97-AF65-F5344CB8AC3E}">
        <p14:creationId xmlns:p14="http://schemas.microsoft.com/office/powerpoint/2010/main" val="400333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F523-AED7-4A4B-BCFF-A4330E7FE562}"/>
              </a:ext>
            </a:extLst>
          </p:cNvPr>
          <p:cNvSpPr>
            <a:spLocks noGrp="1"/>
          </p:cNvSpPr>
          <p:nvPr>
            <p:ph type="title"/>
          </p:nvPr>
        </p:nvSpPr>
        <p:spPr/>
        <p:txBody>
          <a:bodyPr/>
          <a:lstStyle/>
          <a:p>
            <a:r>
              <a:rPr lang="en-US"/>
              <a:t>A Tale of Two Students</a:t>
            </a:r>
          </a:p>
        </p:txBody>
      </p:sp>
      <p:pic>
        <p:nvPicPr>
          <p:cNvPr id="5" name="Content Placeholder 4" descr="Boy wearing cape">
            <a:extLst>
              <a:ext uri="{FF2B5EF4-FFF2-40B4-BE49-F238E27FC236}">
                <a16:creationId xmlns:a16="http://schemas.microsoft.com/office/drawing/2014/main" id="{88180D0A-AF49-477C-9417-ABDAEA7F63B1}"/>
              </a:ext>
            </a:extLst>
          </p:cNvPr>
          <p:cNvPicPr>
            <a:picLocks noGrp="1" noChangeAspect="1"/>
          </p:cNvPicPr>
          <p:nvPr>
            <p:ph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147888"/>
            <a:ext cx="1905000" cy="3952875"/>
          </a:xfrm>
        </p:spPr>
      </p:pic>
      <p:pic>
        <p:nvPicPr>
          <p:cNvPr id="7" name="Graphic 6" descr="Boy wearing backpack">
            <a:extLst>
              <a:ext uri="{FF2B5EF4-FFF2-40B4-BE49-F238E27FC236}">
                <a16:creationId xmlns:a16="http://schemas.microsoft.com/office/drawing/2014/main" id="{03589A1A-8C14-4DFA-8516-0956BB2289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64405" y="2147888"/>
            <a:ext cx="1438275" cy="3571875"/>
          </a:xfrm>
          <a:prstGeom prst="rect">
            <a:avLst/>
          </a:prstGeom>
        </p:spPr>
      </p:pic>
      <p:sp>
        <p:nvSpPr>
          <p:cNvPr id="10" name="TextBox 9">
            <a:extLst>
              <a:ext uri="{FF2B5EF4-FFF2-40B4-BE49-F238E27FC236}">
                <a16:creationId xmlns:a16="http://schemas.microsoft.com/office/drawing/2014/main" id="{A2107E26-01C4-4F91-910E-C8353F9749F5}"/>
              </a:ext>
            </a:extLst>
          </p:cNvPr>
          <p:cNvSpPr txBox="1"/>
          <p:nvPr/>
        </p:nvSpPr>
        <p:spPr>
          <a:xfrm>
            <a:off x="1905000" y="1884556"/>
            <a:ext cx="4159405" cy="3139321"/>
          </a:xfrm>
          <a:prstGeom prst="rect">
            <a:avLst/>
          </a:prstGeom>
          <a:gradFill>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b="1"/>
              <a:t>Student A</a:t>
            </a:r>
          </a:p>
          <a:p>
            <a:endParaRPr lang="en-US"/>
          </a:p>
          <a:p>
            <a:r>
              <a:rPr lang="en-US"/>
              <a:t>Since I was a little kid, my parents have taken me on trips all over Maine, and even to other states, so I get to see all kinds of cool stuff. We’ve been to museums, gone on boat trips, hiked mountains, and seen lots of concerts. I’ve also been in sports and music lessons for years. When I was younger, my parents used to read at least three books to me every night. </a:t>
            </a:r>
          </a:p>
        </p:txBody>
      </p:sp>
      <p:sp>
        <p:nvSpPr>
          <p:cNvPr id="11" name="TextBox 10">
            <a:extLst>
              <a:ext uri="{FF2B5EF4-FFF2-40B4-BE49-F238E27FC236}">
                <a16:creationId xmlns:a16="http://schemas.microsoft.com/office/drawing/2014/main" id="{3E5AB519-3AF3-4EA4-A82E-3CA88775EE5E}"/>
              </a:ext>
            </a:extLst>
          </p:cNvPr>
          <p:cNvSpPr txBox="1"/>
          <p:nvPr/>
        </p:nvSpPr>
        <p:spPr>
          <a:xfrm>
            <a:off x="7502681" y="1884556"/>
            <a:ext cx="4557248" cy="3416320"/>
          </a:xfrm>
          <a:prstGeom prst="rect">
            <a:avLst/>
          </a:prstGeom>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rtlCol="0" anchor="t">
            <a:spAutoFit/>
          </a:bodyPr>
          <a:lstStyle/>
          <a:p>
            <a:pPr algn="ctr"/>
            <a:r>
              <a:rPr lang="en-US" b="1"/>
              <a:t>Student B</a:t>
            </a:r>
          </a:p>
          <a:p>
            <a:r>
              <a:rPr lang="en-US">
                <a:cs typeface="Calibri"/>
              </a:rPr>
              <a:t>Before my parents got divorced, we used to do things together like cook dinner and read in the evenings. Now, my mom tries to still do that for me and my sister, but she has to work a lot more these days. Since I'm the oldest, I have to help make dinner and get my sister ready for bed. I don't always get my homework done, and even when I do have time, I would rather work on things I like. I'm really good at fixing cars, and I like to imagine what kind of car I might be able to design one day. </a:t>
            </a:r>
          </a:p>
        </p:txBody>
      </p:sp>
    </p:spTree>
    <p:extLst>
      <p:ext uri="{BB962C8B-B14F-4D97-AF65-F5344CB8AC3E}">
        <p14:creationId xmlns:p14="http://schemas.microsoft.com/office/powerpoint/2010/main" val="2988596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E6AC-CB95-4F9C-9127-679BE5420505}"/>
              </a:ext>
            </a:extLst>
          </p:cNvPr>
          <p:cNvSpPr>
            <a:spLocks noGrp="1"/>
          </p:cNvSpPr>
          <p:nvPr>
            <p:ph type="title"/>
          </p:nvPr>
        </p:nvSpPr>
        <p:spPr/>
        <p:txBody>
          <a:bodyPr/>
          <a:lstStyle/>
          <a:p>
            <a:r>
              <a:rPr lang="en-US"/>
              <a:t>The Matthew Effect: A Case for Content-Rich Literacy Instruction</a:t>
            </a:r>
          </a:p>
        </p:txBody>
      </p:sp>
      <p:sp>
        <p:nvSpPr>
          <p:cNvPr id="3" name="Content Placeholder 2">
            <a:extLst>
              <a:ext uri="{FF2B5EF4-FFF2-40B4-BE49-F238E27FC236}">
                <a16:creationId xmlns:a16="http://schemas.microsoft.com/office/drawing/2014/main" id="{C24222BC-98A3-4FA7-93F1-6098CF1F49C0}"/>
              </a:ext>
            </a:extLst>
          </p:cNvPr>
          <p:cNvSpPr>
            <a:spLocks noGrp="1"/>
          </p:cNvSpPr>
          <p:nvPr>
            <p:ph idx="1"/>
          </p:nvPr>
        </p:nvSpPr>
        <p:spPr/>
        <p:txBody>
          <a:bodyPr vert="horz" lIns="91440" tIns="45720" rIns="91440" bIns="45720" rtlCol="0" anchor="t">
            <a:normAutofit fontScale="77500" lnSpcReduction="20000"/>
          </a:bodyPr>
          <a:lstStyle/>
          <a:p>
            <a:pPr marL="0" indent="0">
              <a:lnSpc>
                <a:spcPct val="120000"/>
              </a:lnSpc>
              <a:buNone/>
            </a:pPr>
            <a:r>
              <a:rPr lang="en-US"/>
              <a:t>“</a:t>
            </a:r>
            <a:r>
              <a:rPr lang="en-US">
                <a:hlinkClick r:id="rId3"/>
              </a:rPr>
              <a:t>Elementary Education has Gone Terribly Wrong</a:t>
            </a:r>
            <a:r>
              <a:rPr lang="en-US"/>
              <a:t>” by Natalie Wexler (Originally titled “The Radical Case for Teaching Kids Stuff”)</a:t>
            </a:r>
          </a:p>
          <a:p>
            <a:pPr marL="0" indent="0">
              <a:buNone/>
            </a:pPr>
            <a:endParaRPr lang="en-US"/>
          </a:p>
          <a:p>
            <a:r>
              <a:rPr lang="en-US"/>
              <a:t>Students perform better in reading when they already have knowledge of the subject matter. </a:t>
            </a:r>
          </a:p>
          <a:p>
            <a:r>
              <a:rPr lang="en-US"/>
              <a:t>Children with less (or different) conceptual and experiential knowledge are often assessed as being at a lower reading level.</a:t>
            </a:r>
            <a:endParaRPr lang="en-US">
              <a:cs typeface="Calibri"/>
            </a:endParaRPr>
          </a:p>
          <a:p>
            <a:r>
              <a:rPr lang="en-US"/>
              <a:t>They then receive reading materials that are simplified, with the belief that this will help them acquire the discrete, foundational skills of reading.</a:t>
            </a:r>
          </a:p>
          <a:p>
            <a:r>
              <a:rPr lang="en-US"/>
              <a:t>In turn, they receive less rich content which can lead to disengagement and reading apathy</a:t>
            </a:r>
            <a:endParaRPr lang="en-US">
              <a:cs typeface="Calibri"/>
            </a:endParaRPr>
          </a:p>
          <a:p>
            <a:r>
              <a:rPr lang="en-US"/>
              <a:t>The gap between the “rich” and “poor” when it comes to conceptual and experiential knowledge thus widens ever further.</a:t>
            </a:r>
          </a:p>
          <a:p>
            <a:endParaRPr lang="en-US"/>
          </a:p>
          <a:p>
            <a:endParaRPr lang="en-US" b="1"/>
          </a:p>
        </p:txBody>
      </p:sp>
      <p:pic>
        <p:nvPicPr>
          <p:cNvPr id="5" name="Graphic 4" descr="Bug under magnifying glass outline">
            <a:extLst>
              <a:ext uri="{FF2B5EF4-FFF2-40B4-BE49-F238E27FC236}">
                <a16:creationId xmlns:a16="http://schemas.microsoft.com/office/drawing/2014/main" id="{19B4E3BF-24F6-4FA5-8803-F88D91F5CD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5463" y="5943600"/>
            <a:ext cx="914400" cy="914400"/>
          </a:xfrm>
          <a:prstGeom prst="rect">
            <a:avLst/>
          </a:prstGeom>
        </p:spPr>
      </p:pic>
      <p:pic>
        <p:nvPicPr>
          <p:cNvPr id="7" name="Graphic 6" descr="Mathematics with solid fill">
            <a:extLst>
              <a:ext uri="{FF2B5EF4-FFF2-40B4-BE49-F238E27FC236}">
                <a16:creationId xmlns:a16="http://schemas.microsoft.com/office/drawing/2014/main" id="{75666C38-6BC4-415E-B3AE-D2129C7968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2377" y="5943600"/>
            <a:ext cx="914400" cy="914400"/>
          </a:xfrm>
          <a:prstGeom prst="rect">
            <a:avLst/>
          </a:prstGeom>
        </p:spPr>
      </p:pic>
      <p:pic>
        <p:nvPicPr>
          <p:cNvPr id="9" name="Graphic 8" descr="Pyramid outline">
            <a:extLst>
              <a:ext uri="{FF2B5EF4-FFF2-40B4-BE49-F238E27FC236}">
                <a16:creationId xmlns:a16="http://schemas.microsoft.com/office/drawing/2014/main" id="{8441AFA2-A0DB-4997-9F53-AE3B4D7C27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39291" y="5943600"/>
            <a:ext cx="914400" cy="914400"/>
          </a:xfrm>
          <a:prstGeom prst="rect">
            <a:avLst/>
          </a:prstGeom>
        </p:spPr>
      </p:pic>
      <p:pic>
        <p:nvPicPr>
          <p:cNvPr id="15" name="Graphic 14" descr="Piano with solid fill">
            <a:extLst>
              <a:ext uri="{FF2B5EF4-FFF2-40B4-BE49-F238E27FC236}">
                <a16:creationId xmlns:a16="http://schemas.microsoft.com/office/drawing/2014/main" id="{6CBB4032-41C2-4BCF-990E-AEB66754E4B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26428" y="5943600"/>
            <a:ext cx="914400" cy="914400"/>
          </a:xfrm>
          <a:prstGeom prst="rect">
            <a:avLst/>
          </a:prstGeom>
        </p:spPr>
      </p:pic>
      <p:pic>
        <p:nvPicPr>
          <p:cNvPr id="17" name="Graphic 16" descr="Palette with solid fill">
            <a:extLst>
              <a:ext uri="{FF2B5EF4-FFF2-40B4-BE49-F238E27FC236}">
                <a16:creationId xmlns:a16="http://schemas.microsoft.com/office/drawing/2014/main" id="{6ADFEC19-00E1-4A3D-A176-2F67A7D007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13565" y="5943600"/>
            <a:ext cx="914400" cy="914400"/>
          </a:xfrm>
          <a:prstGeom prst="rect">
            <a:avLst/>
          </a:prstGeom>
        </p:spPr>
      </p:pic>
      <p:pic>
        <p:nvPicPr>
          <p:cNvPr id="19" name="Graphic 18" descr="Cricket with solid fill">
            <a:extLst>
              <a:ext uri="{FF2B5EF4-FFF2-40B4-BE49-F238E27FC236}">
                <a16:creationId xmlns:a16="http://schemas.microsoft.com/office/drawing/2014/main" id="{5F30BEB7-8CD2-45C2-A04F-5D9D1F462ED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650480" y="5854700"/>
            <a:ext cx="914400" cy="914400"/>
          </a:xfrm>
          <a:prstGeom prst="rect">
            <a:avLst/>
          </a:prstGeom>
        </p:spPr>
      </p:pic>
      <p:pic>
        <p:nvPicPr>
          <p:cNvPr id="21" name="Graphic 20" descr="Seed Packet outline">
            <a:extLst>
              <a:ext uri="{FF2B5EF4-FFF2-40B4-BE49-F238E27FC236}">
                <a16:creationId xmlns:a16="http://schemas.microsoft.com/office/drawing/2014/main" id="{E38B255B-4C18-4F72-B3A8-C516B4219FF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087394" y="5854700"/>
            <a:ext cx="914400" cy="914400"/>
          </a:xfrm>
          <a:prstGeom prst="rect">
            <a:avLst/>
          </a:prstGeom>
        </p:spPr>
      </p:pic>
      <p:pic>
        <p:nvPicPr>
          <p:cNvPr id="23" name="Graphic 22" descr="Africa with solid fill">
            <a:extLst>
              <a:ext uri="{FF2B5EF4-FFF2-40B4-BE49-F238E27FC236}">
                <a16:creationId xmlns:a16="http://schemas.microsoft.com/office/drawing/2014/main" id="{2CB600F8-664D-49D5-A18A-DC2C7667DE9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72997" y="5854700"/>
            <a:ext cx="914400" cy="914400"/>
          </a:xfrm>
          <a:prstGeom prst="rect">
            <a:avLst/>
          </a:prstGeom>
        </p:spPr>
      </p:pic>
    </p:spTree>
    <p:extLst>
      <p:ext uri="{BB962C8B-B14F-4D97-AF65-F5344CB8AC3E}">
        <p14:creationId xmlns:p14="http://schemas.microsoft.com/office/powerpoint/2010/main" val="412744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BE974-62A3-7DE4-3555-EC8F8BF63144}"/>
              </a:ext>
            </a:extLst>
          </p:cNvPr>
          <p:cNvSpPr>
            <a:spLocks noGrp="1"/>
          </p:cNvSpPr>
          <p:nvPr>
            <p:ph type="title"/>
          </p:nvPr>
        </p:nvSpPr>
        <p:spPr>
          <a:xfrm>
            <a:off x="640080" y="325369"/>
            <a:ext cx="4368602" cy="1956841"/>
          </a:xfrm>
        </p:spPr>
        <p:txBody>
          <a:bodyPr anchor="b">
            <a:normAutofit/>
          </a:bodyPr>
          <a:lstStyle/>
          <a:p>
            <a:r>
              <a:rPr lang="en-US" sz="4600">
                <a:cs typeface="Calibri Light"/>
              </a:rPr>
              <a:t>Whole Student Literacy Practices</a:t>
            </a:r>
            <a:endParaRPr lang="en-US" sz="4600"/>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44E1DF-C028-4A96-A021-4782BE978DED}"/>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2200">
                <a:cs typeface="Calibri" panose="020F0502020204030204"/>
              </a:rPr>
              <a:t>Oral language precedes literacy.</a:t>
            </a:r>
          </a:p>
          <a:p>
            <a:pPr marL="0" indent="0">
              <a:buNone/>
            </a:pPr>
            <a:endParaRPr lang="en-US" sz="2200">
              <a:cs typeface="Calibri" panose="020F0502020204030204"/>
            </a:endParaRPr>
          </a:p>
          <a:p>
            <a:pPr marL="0" indent="0">
              <a:buNone/>
            </a:pPr>
            <a:r>
              <a:rPr lang="en-US" sz="2200">
                <a:cs typeface="Calibri" panose="020F0502020204030204"/>
              </a:rPr>
              <a:t>Use non-assessment assessment techniques to better meet students where they are at.</a:t>
            </a:r>
          </a:p>
          <a:p>
            <a:pPr marL="0" indent="0">
              <a:buNone/>
            </a:pPr>
            <a:endParaRPr lang="en-US" sz="2200">
              <a:cs typeface="Calibri" panose="020F0502020204030204"/>
            </a:endParaRPr>
          </a:p>
          <a:p>
            <a:pPr marL="0" indent="0">
              <a:buNone/>
            </a:pPr>
            <a:endParaRPr lang="en-US" sz="2200">
              <a:cs typeface="Calibri" panose="020F0502020204030204"/>
            </a:endParaRPr>
          </a:p>
          <a:p>
            <a:pPr marL="0" indent="0">
              <a:buNone/>
            </a:pPr>
            <a:endParaRPr lang="en-US" sz="2200">
              <a:cs typeface="Calibri" panose="020F0502020204030204"/>
            </a:endParaRPr>
          </a:p>
          <a:p>
            <a:pPr marL="0" indent="0">
              <a:buNone/>
            </a:pPr>
            <a:endParaRPr lang="en-US" sz="2200">
              <a:cs typeface="Calibri" panose="020F0502020204030204"/>
            </a:endParaRPr>
          </a:p>
          <a:p>
            <a:pPr marL="0" indent="0">
              <a:buNone/>
            </a:pPr>
            <a:endParaRPr lang="en-US" sz="2200">
              <a:cs typeface="Calibri" panose="020F0502020204030204"/>
            </a:endParaRPr>
          </a:p>
          <a:p>
            <a:pPr marL="0" indent="0">
              <a:buNone/>
            </a:pPr>
            <a:endParaRPr lang="en-US" sz="2200">
              <a:cs typeface="Calibri" panose="020F0502020204030204"/>
            </a:endParaRPr>
          </a:p>
          <a:p>
            <a:endParaRPr lang="en-US" sz="2200">
              <a:cs typeface="Calibri" panose="020F0502020204030204"/>
            </a:endParaRPr>
          </a:p>
        </p:txBody>
      </p:sp>
      <p:pic>
        <p:nvPicPr>
          <p:cNvPr id="5" name="Picture 5" descr="People in group therapy">
            <a:extLst>
              <a:ext uri="{FF2B5EF4-FFF2-40B4-BE49-F238E27FC236}">
                <a16:creationId xmlns:a16="http://schemas.microsoft.com/office/drawing/2014/main" id="{BB728190-F327-9489-EEC3-CF6A4158189C}"/>
              </a:ext>
            </a:extLst>
          </p:cNvPr>
          <p:cNvPicPr>
            <a:picLocks noChangeAspect="1"/>
          </p:cNvPicPr>
          <p:nvPr/>
        </p:nvPicPr>
        <p:blipFill rotWithShape="1">
          <a:blip r:embed="rId3"/>
          <a:srcRect l="13881" r="19293"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10034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CF832-938E-4379-B5DB-D85D60018BE7}"/>
              </a:ext>
            </a:extLst>
          </p:cNvPr>
          <p:cNvSpPr>
            <a:spLocks noGrp="1"/>
          </p:cNvSpPr>
          <p:nvPr>
            <p:ph type="title"/>
          </p:nvPr>
        </p:nvSpPr>
        <p:spPr>
          <a:xfrm>
            <a:off x="464770" y="320520"/>
            <a:ext cx="5852532" cy="1325563"/>
          </a:xfrm>
        </p:spPr>
        <p:txBody>
          <a:bodyPr/>
          <a:lstStyle/>
          <a:p>
            <a:r>
              <a:rPr lang="en-US"/>
              <a:t>Culturally Responsive Literacy Practices</a:t>
            </a:r>
          </a:p>
        </p:txBody>
      </p:sp>
      <p:sp>
        <p:nvSpPr>
          <p:cNvPr id="3" name="Content Placeholder 2">
            <a:extLst>
              <a:ext uri="{FF2B5EF4-FFF2-40B4-BE49-F238E27FC236}">
                <a16:creationId xmlns:a16="http://schemas.microsoft.com/office/drawing/2014/main" id="{E9B74C3E-85CD-4235-BC32-99F009558624}"/>
              </a:ext>
            </a:extLst>
          </p:cNvPr>
          <p:cNvSpPr>
            <a:spLocks noGrp="1"/>
          </p:cNvSpPr>
          <p:nvPr>
            <p:ph idx="1"/>
          </p:nvPr>
        </p:nvSpPr>
        <p:spPr>
          <a:xfrm>
            <a:off x="464770" y="1814474"/>
            <a:ext cx="5852532" cy="4351338"/>
          </a:xfrm>
        </p:spPr>
        <p:txBody>
          <a:bodyPr>
            <a:normAutofit fontScale="85000" lnSpcReduction="10000"/>
          </a:bodyPr>
          <a:lstStyle/>
          <a:p>
            <a:pPr marL="0" indent="0">
              <a:buNone/>
            </a:pPr>
            <a:r>
              <a:rPr lang="en-US"/>
              <a:t>Culture is what binds together </a:t>
            </a:r>
            <a:r>
              <a:rPr lang="en-US" i="1"/>
              <a:t>any</a:t>
            </a:r>
            <a:r>
              <a:rPr lang="en-US"/>
              <a:t> social group.</a:t>
            </a:r>
          </a:p>
          <a:p>
            <a:endParaRPr lang="en-US"/>
          </a:p>
          <a:p>
            <a:pPr marL="0" indent="0">
              <a:buNone/>
            </a:pPr>
            <a:r>
              <a:rPr lang="en-US"/>
              <a:t>Take inventory of your instructional materials: </a:t>
            </a:r>
          </a:p>
          <a:p>
            <a:pPr lvl="1"/>
            <a:r>
              <a:rPr lang="en-US"/>
              <a:t>What cultural lenses are emphasized/deemphasized?</a:t>
            </a:r>
          </a:p>
          <a:p>
            <a:pPr lvl="1"/>
            <a:r>
              <a:rPr lang="en-US"/>
              <a:t>Which cultural identities are represented - and which are not?</a:t>
            </a:r>
          </a:p>
          <a:p>
            <a:pPr lvl="1"/>
            <a:r>
              <a:rPr lang="en-US"/>
              <a:t>How are those identities portrayed?</a:t>
            </a:r>
          </a:p>
          <a:p>
            <a:pPr lvl="1"/>
            <a:r>
              <a:rPr lang="en-US"/>
              <a:t>Are there diverse perspectives and sources of information?</a:t>
            </a:r>
          </a:p>
          <a:p>
            <a:pPr lvl="1"/>
            <a:r>
              <a:rPr lang="en-US"/>
              <a:t>Are there opportunities for your students to see themselves reflected in the materials?</a:t>
            </a:r>
          </a:p>
        </p:txBody>
      </p:sp>
      <p:pic>
        <p:nvPicPr>
          <p:cNvPr id="5" name="Picture 4">
            <a:extLst>
              <a:ext uri="{FF2B5EF4-FFF2-40B4-BE49-F238E27FC236}">
                <a16:creationId xmlns:a16="http://schemas.microsoft.com/office/drawing/2014/main" id="{9F266F67-A123-4A06-983D-F1754FF87673}"/>
              </a:ext>
            </a:extLst>
          </p:cNvPr>
          <p:cNvPicPr>
            <a:picLocks noChangeAspect="1"/>
          </p:cNvPicPr>
          <p:nvPr/>
        </p:nvPicPr>
        <p:blipFill rotWithShape="1">
          <a:blip r:embed="rId3"/>
          <a:srcRect r="19226"/>
          <a:stretch/>
        </p:blipFill>
        <p:spPr>
          <a:xfrm>
            <a:off x="6712899" y="0"/>
            <a:ext cx="5479101" cy="6858000"/>
          </a:xfrm>
          <a:prstGeom prst="rect">
            <a:avLst/>
          </a:prstGeom>
        </p:spPr>
      </p:pic>
      <p:sp>
        <p:nvSpPr>
          <p:cNvPr id="4" name="TextBox 3">
            <a:extLst>
              <a:ext uri="{FF2B5EF4-FFF2-40B4-BE49-F238E27FC236}">
                <a16:creationId xmlns:a16="http://schemas.microsoft.com/office/drawing/2014/main" id="{17249670-942F-49B8-9F20-C9852B49079C}"/>
              </a:ext>
            </a:extLst>
          </p:cNvPr>
          <p:cNvSpPr txBox="1"/>
          <p:nvPr/>
        </p:nvSpPr>
        <p:spPr>
          <a:xfrm>
            <a:off x="248194" y="6165812"/>
            <a:ext cx="6069108" cy="369332"/>
          </a:xfrm>
          <a:prstGeom prst="rect">
            <a:avLst/>
          </a:prstGeom>
          <a:noFill/>
        </p:spPr>
        <p:txBody>
          <a:bodyPr wrap="square" rtlCol="0">
            <a:spAutoFit/>
          </a:bodyPr>
          <a:lstStyle/>
          <a:p>
            <a:r>
              <a:rPr lang="en-US"/>
              <a:t>Check out </a:t>
            </a:r>
            <a:r>
              <a:rPr lang="en-US">
                <a:hlinkClick r:id="rId4"/>
              </a:rPr>
              <a:t>Diverse </a:t>
            </a:r>
            <a:r>
              <a:rPr lang="en-US" err="1">
                <a:hlinkClick r:id="rId4"/>
              </a:rPr>
              <a:t>BookFinder</a:t>
            </a:r>
            <a:r>
              <a:rPr lang="en-US">
                <a:hlinkClick r:id="rId4"/>
              </a:rPr>
              <a:t> </a:t>
            </a:r>
            <a:r>
              <a:rPr lang="en-US"/>
              <a:t>from Bates College!</a:t>
            </a:r>
          </a:p>
        </p:txBody>
      </p:sp>
    </p:spTree>
    <p:extLst>
      <p:ext uri="{BB962C8B-B14F-4D97-AF65-F5344CB8AC3E}">
        <p14:creationId xmlns:p14="http://schemas.microsoft.com/office/powerpoint/2010/main" val="42837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2B98-8389-4933-9AE2-B7DCEA129D71}"/>
              </a:ext>
            </a:extLst>
          </p:cNvPr>
          <p:cNvSpPr>
            <a:spLocks noGrp="1"/>
          </p:cNvSpPr>
          <p:nvPr>
            <p:ph type="title"/>
          </p:nvPr>
        </p:nvSpPr>
        <p:spPr/>
        <p:txBody>
          <a:bodyPr>
            <a:normAutofit/>
          </a:bodyPr>
          <a:lstStyle/>
          <a:p>
            <a:r>
              <a:rPr lang="en-US" sz="4000"/>
              <a:t>Engaging Students with Culturally Responsive Texts</a:t>
            </a:r>
          </a:p>
        </p:txBody>
      </p:sp>
      <p:pic>
        <p:nvPicPr>
          <p:cNvPr id="4" name="Online Media 3" title="Scaffolding Literacy Instruction for English Language Learners">
            <a:hlinkClick r:id="" action="ppaction://media"/>
            <a:extLst>
              <a:ext uri="{FF2B5EF4-FFF2-40B4-BE49-F238E27FC236}">
                <a16:creationId xmlns:a16="http://schemas.microsoft.com/office/drawing/2014/main" id="{C4170B16-57F4-45C1-A560-401E80E6F29C}"/>
              </a:ext>
            </a:extLst>
          </p:cNvPr>
          <p:cNvPicPr>
            <a:picLocks noGrp="1" noRot="1" noChangeAspect="1"/>
          </p:cNvPicPr>
          <p:nvPr>
            <p:ph idx="1"/>
            <a:videoFile r:link="rId1"/>
          </p:nvPr>
        </p:nvPicPr>
        <p:blipFill>
          <a:blip r:embed="rId4"/>
          <a:stretch>
            <a:fillRect/>
          </a:stretch>
        </p:blipFill>
        <p:spPr>
          <a:xfrm>
            <a:off x="955396" y="1690688"/>
            <a:ext cx="7700962" cy="4351338"/>
          </a:xfrm>
          <a:prstGeom prst="rect">
            <a:avLst/>
          </a:prstGeom>
        </p:spPr>
      </p:pic>
      <p:sp>
        <p:nvSpPr>
          <p:cNvPr id="5" name="TextBox 4">
            <a:extLst>
              <a:ext uri="{FF2B5EF4-FFF2-40B4-BE49-F238E27FC236}">
                <a16:creationId xmlns:a16="http://schemas.microsoft.com/office/drawing/2014/main" id="{D47745FC-7982-4479-A716-2FCDC9CAEEC1}"/>
              </a:ext>
            </a:extLst>
          </p:cNvPr>
          <p:cNvSpPr txBox="1"/>
          <p:nvPr/>
        </p:nvSpPr>
        <p:spPr>
          <a:xfrm>
            <a:off x="9065608" y="2485819"/>
            <a:ext cx="2840018" cy="2246769"/>
          </a:xfrm>
          <a:prstGeom prst="rect">
            <a:avLst/>
          </a:prstGeom>
          <a:noFill/>
        </p:spPr>
        <p:txBody>
          <a:bodyPr wrap="square" rtlCol="0">
            <a:spAutoFit/>
          </a:bodyPr>
          <a:lstStyle/>
          <a:p>
            <a:r>
              <a:rPr lang="en-US" sz="2800"/>
              <a:t>While watching, take note of one interesting quote from a teacher or student.</a:t>
            </a:r>
          </a:p>
        </p:txBody>
      </p:sp>
    </p:spTree>
    <p:extLst>
      <p:ext uri="{BB962C8B-B14F-4D97-AF65-F5344CB8AC3E}">
        <p14:creationId xmlns:p14="http://schemas.microsoft.com/office/powerpoint/2010/main" val="77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30A9-A546-4199-9EC2-87DE365BEF96}"/>
              </a:ext>
            </a:extLst>
          </p:cNvPr>
          <p:cNvSpPr>
            <a:spLocks noGrp="1"/>
          </p:cNvSpPr>
          <p:nvPr>
            <p:ph type="title"/>
          </p:nvPr>
        </p:nvSpPr>
        <p:spPr/>
        <p:txBody>
          <a:bodyPr/>
          <a:lstStyle/>
          <a:p>
            <a:r>
              <a:rPr lang="en-US"/>
              <a:t>Linguistically Responsive Literacy Practices</a:t>
            </a:r>
          </a:p>
        </p:txBody>
      </p:sp>
      <p:sp>
        <p:nvSpPr>
          <p:cNvPr id="3" name="Content Placeholder 2">
            <a:extLst>
              <a:ext uri="{FF2B5EF4-FFF2-40B4-BE49-F238E27FC236}">
                <a16:creationId xmlns:a16="http://schemas.microsoft.com/office/drawing/2014/main" id="{FF500B85-7A51-4473-BC41-9E08DCB3205A}"/>
              </a:ext>
            </a:extLst>
          </p:cNvPr>
          <p:cNvSpPr>
            <a:spLocks noGrp="1"/>
          </p:cNvSpPr>
          <p:nvPr>
            <p:ph idx="1"/>
          </p:nvPr>
        </p:nvSpPr>
        <p:spPr>
          <a:xfrm>
            <a:off x="5593080" y="1690688"/>
            <a:ext cx="5512526" cy="4351338"/>
          </a:xfrm>
        </p:spPr>
        <p:txBody>
          <a:bodyPr>
            <a:normAutofit fontScale="92500"/>
          </a:bodyPr>
          <a:lstStyle/>
          <a:p>
            <a:r>
              <a:rPr lang="en-US"/>
              <a:t>Integrate the </a:t>
            </a:r>
            <a:r>
              <a:rPr lang="en-US">
                <a:hlinkClick r:id="rId3"/>
              </a:rPr>
              <a:t>WIDA ELD Standards</a:t>
            </a:r>
            <a:r>
              <a:rPr lang="en-US"/>
              <a:t>.</a:t>
            </a:r>
          </a:p>
          <a:p>
            <a:r>
              <a:rPr lang="en-US"/>
              <a:t>Promote equal value and respect for all languages and language varieties.</a:t>
            </a:r>
          </a:p>
          <a:p>
            <a:r>
              <a:rPr lang="en-US"/>
              <a:t>Find out what linguistics assets students possess and leverage them.</a:t>
            </a:r>
          </a:p>
          <a:p>
            <a:r>
              <a:rPr lang="en-US"/>
              <a:t>Encourage translanguaging. </a:t>
            </a:r>
          </a:p>
          <a:p>
            <a:r>
              <a:rPr lang="en-US"/>
              <a:t>Recognize that oral language precedes literacy.</a:t>
            </a:r>
          </a:p>
          <a:p>
            <a:r>
              <a:rPr lang="en-US"/>
              <a:t>Focus on vocabulary and conceptual knowledge.</a:t>
            </a:r>
          </a:p>
        </p:txBody>
      </p:sp>
      <p:pic>
        <p:nvPicPr>
          <p:cNvPr id="5" name="Picture 4">
            <a:extLst>
              <a:ext uri="{FF2B5EF4-FFF2-40B4-BE49-F238E27FC236}">
                <a16:creationId xmlns:a16="http://schemas.microsoft.com/office/drawing/2014/main" id="{A02EC399-BC0A-4271-AFE0-CEE42666D3F9}"/>
              </a:ext>
            </a:extLst>
          </p:cNvPr>
          <p:cNvPicPr>
            <a:picLocks noChangeAspect="1"/>
          </p:cNvPicPr>
          <p:nvPr/>
        </p:nvPicPr>
        <p:blipFill>
          <a:blip r:embed="rId4"/>
          <a:stretch>
            <a:fillRect/>
          </a:stretch>
        </p:blipFill>
        <p:spPr>
          <a:xfrm>
            <a:off x="1516517" y="1586186"/>
            <a:ext cx="3290614" cy="4260344"/>
          </a:xfrm>
          <a:prstGeom prst="rect">
            <a:avLst/>
          </a:prstGeom>
        </p:spPr>
      </p:pic>
    </p:spTree>
    <p:extLst>
      <p:ext uri="{BB962C8B-B14F-4D97-AF65-F5344CB8AC3E}">
        <p14:creationId xmlns:p14="http://schemas.microsoft.com/office/powerpoint/2010/main" val="3161530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275EA-66CD-41D3-AD2A-38945EFFD784}"/>
              </a:ext>
            </a:extLst>
          </p:cNvPr>
          <p:cNvSpPr>
            <a:spLocks noGrp="1"/>
          </p:cNvSpPr>
          <p:nvPr>
            <p:ph type="title"/>
          </p:nvPr>
        </p:nvSpPr>
        <p:spPr/>
        <p:txBody>
          <a:bodyPr>
            <a:normAutofit/>
          </a:bodyPr>
          <a:lstStyle/>
          <a:p>
            <a:r>
              <a:rPr lang="en-US" sz="5400" b="1"/>
              <a:t>What’s the truth about vocabulary?</a:t>
            </a:r>
          </a:p>
        </p:txBody>
      </p:sp>
      <p:sp>
        <p:nvSpPr>
          <p:cNvPr id="3" name="Content Placeholder 2">
            <a:extLst>
              <a:ext uri="{FF2B5EF4-FFF2-40B4-BE49-F238E27FC236}">
                <a16:creationId xmlns:a16="http://schemas.microsoft.com/office/drawing/2014/main" id="{A383D0EA-47F2-421B-8C61-EBD7095411EE}"/>
              </a:ext>
            </a:extLst>
          </p:cNvPr>
          <p:cNvSpPr>
            <a:spLocks noGrp="1"/>
          </p:cNvSpPr>
          <p:nvPr>
            <p:ph idx="1"/>
          </p:nvPr>
        </p:nvSpPr>
        <p:spPr>
          <a:xfrm>
            <a:off x="4004310" y="1814195"/>
            <a:ext cx="7928610" cy="4351338"/>
          </a:xfrm>
        </p:spPr>
        <p:txBody>
          <a:bodyPr>
            <a:normAutofit fontScale="85000" lnSpcReduction="20000"/>
          </a:bodyPr>
          <a:lstStyle/>
          <a:p>
            <a:pPr marL="0" indent="0">
              <a:buNone/>
            </a:pPr>
            <a:endParaRPr lang="en-US"/>
          </a:p>
          <a:p>
            <a:r>
              <a:rPr lang="en-US"/>
              <a:t>Students will absorb academic vocabulary if they’re immersed in it.</a:t>
            </a:r>
          </a:p>
          <a:p>
            <a:r>
              <a:rPr lang="en-US"/>
              <a:t>Having students look up the definition of a new word is a helpful way for them to learn.</a:t>
            </a:r>
          </a:p>
          <a:p>
            <a:r>
              <a:rPr lang="en-US"/>
              <a:t>Once you teach a new word, students are responsible for knowing it.</a:t>
            </a:r>
          </a:p>
          <a:p>
            <a:r>
              <a:rPr lang="en-US"/>
              <a:t>Students know when they don’t know a word.</a:t>
            </a:r>
          </a:p>
          <a:p>
            <a:r>
              <a:rPr lang="en-US"/>
              <a:t>Multilingual learners should use English definitions rather than translating new words.</a:t>
            </a:r>
          </a:p>
          <a:p>
            <a:r>
              <a:rPr lang="en-US"/>
              <a:t>It’s usually possible to guess the meanings of words from context.</a:t>
            </a:r>
          </a:p>
          <a:p>
            <a:pPr marL="0" indent="0">
              <a:buNone/>
            </a:pPr>
            <a:endParaRPr lang="en-US"/>
          </a:p>
        </p:txBody>
      </p:sp>
      <p:pic>
        <p:nvPicPr>
          <p:cNvPr id="10" name="Picture 9">
            <a:extLst>
              <a:ext uri="{FF2B5EF4-FFF2-40B4-BE49-F238E27FC236}">
                <a16:creationId xmlns:a16="http://schemas.microsoft.com/office/drawing/2014/main" id="{513E3644-BB69-4182-87A3-180169C56510}"/>
              </a:ext>
            </a:extLst>
          </p:cNvPr>
          <p:cNvPicPr>
            <a:picLocks noChangeAspect="1"/>
          </p:cNvPicPr>
          <p:nvPr/>
        </p:nvPicPr>
        <p:blipFill>
          <a:blip r:embed="rId3"/>
          <a:stretch>
            <a:fillRect/>
          </a:stretch>
        </p:blipFill>
        <p:spPr>
          <a:xfrm>
            <a:off x="483870" y="1690688"/>
            <a:ext cx="3253740" cy="4097302"/>
          </a:xfrm>
          <a:prstGeom prst="rect">
            <a:avLst/>
          </a:prstGeom>
        </p:spPr>
      </p:pic>
    </p:spTree>
    <p:extLst>
      <p:ext uri="{BB962C8B-B14F-4D97-AF65-F5344CB8AC3E}">
        <p14:creationId xmlns:p14="http://schemas.microsoft.com/office/powerpoint/2010/main" val="1720457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422D64-C110-652A-3898-921376341903}"/>
              </a:ext>
            </a:extLst>
          </p:cNvPr>
          <p:cNvSpPr>
            <a:spLocks noGrp="1"/>
          </p:cNvSpPr>
          <p:nvPr>
            <p:ph idx="1"/>
          </p:nvPr>
        </p:nvSpPr>
        <p:spPr>
          <a:xfrm>
            <a:off x="838200" y="1848317"/>
            <a:ext cx="10515600" cy="4351338"/>
          </a:xfrm>
        </p:spPr>
        <p:txBody>
          <a:bodyPr vert="horz" lIns="91440" tIns="45720" rIns="91440" bIns="45720" rtlCol="0" anchor="t">
            <a:normAutofit/>
          </a:bodyPr>
          <a:lstStyle/>
          <a:p>
            <a:pPr marL="0" indent="0">
              <a:buNone/>
            </a:pPr>
            <a:r>
              <a:rPr lang="en-US">
                <a:highlight>
                  <a:srgbClr val="000000"/>
                </a:highlight>
                <a:ea typeface="+mn-lt"/>
                <a:cs typeface="+mn-lt"/>
              </a:rPr>
              <a:t>Myriad</a:t>
            </a:r>
            <a:r>
              <a:rPr lang="en-US">
                <a:ea typeface="+mn-lt"/>
                <a:cs typeface="+mn-lt"/>
              </a:rPr>
              <a:t> activities that </a:t>
            </a:r>
            <a:r>
              <a:rPr lang="en-US">
                <a:highlight>
                  <a:srgbClr val="000000"/>
                </a:highlight>
                <a:ea typeface="+mn-lt"/>
                <a:cs typeface="+mn-lt"/>
              </a:rPr>
              <a:t>exemplify</a:t>
            </a:r>
            <a:r>
              <a:rPr lang="en-US">
                <a:ea typeface="+mn-lt"/>
                <a:cs typeface="+mn-lt"/>
              </a:rPr>
              <a:t> </a:t>
            </a:r>
            <a:r>
              <a:rPr lang="en-US">
                <a:highlight>
                  <a:srgbClr val="000000"/>
                </a:highlight>
                <a:ea typeface="+mn-lt"/>
                <a:cs typeface="+mn-lt"/>
              </a:rPr>
              <a:t>sustainability</a:t>
            </a:r>
            <a:r>
              <a:rPr lang="en-US">
                <a:ea typeface="+mn-lt"/>
                <a:cs typeface="+mn-lt"/>
              </a:rPr>
              <a:t> await visitors to </a:t>
            </a:r>
            <a:r>
              <a:rPr lang="en-US">
                <a:highlight>
                  <a:srgbClr val="000000"/>
                </a:highlight>
                <a:ea typeface="+mn-lt"/>
                <a:cs typeface="+mn-lt"/>
              </a:rPr>
              <a:t>The Nordics</a:t>
            </a:r>
            <a:r>
              <a:rPr lang="en-US">
                <a:ea typeface="+mn-lt"/>
                <a:cs typeface="+mn-lt"/>
              </a:rPr>
              <a:t>. Finland, home to 41 </a:t>
            </a:r>
            <a:r>
              <a:rPr lang="en-US">
                <a:highlight>
                  <a:srgbClr val="000000"/>
                </a:highlight>
                <a:ea typeface="+mn-lt"/>
                <a:cs typeface="+mn-lt"/>
              </a:rPr>
              <a:t>national</a:t>
            </a:r>
            <a:r>
              <a:rPr lang="en-US">
                <a:ea typeface="+mn-lt"/>
                <a:cs typeface="+mn-lt"/>
              </a:rPr>
              <a:t> parks, 3 million </a:t>
            </a:r>
            <a:r>
              <a:rPr lang="en-US">
                <a:highlight>
                  <a:srgbClr val="000000"/>
                </a:highlight>
                <a:ea typeface="+mn-lt"/>
                <a:cs typeface="+mn-lt"/>
              </a:rPr>
              <a:t>saunas</a:t>
            </a:r>
            <a:r>
              <a:rPr lang="en-US">
                <a:ea typeface="+mn-lt"/>
                <a:cs typeface="+mn-lt"/>
              </a:rPr>
              <a:t> and outdoor activities like off-road biking and </a:t>
            </a:r>
            <a:r>
              <a:rPr lang="en-US">
                <a:highlight>
                  <a:srgbClr val="000000"/>
                </a:highlight>
                <a:ea typeface="+mn-lt"/>
                <a:cs typeface="+mn-lt"/>
              </a:rPr>
              <a:t>ice paddling</a:t>
            </a:r>
            <a:r>
              <a:rPr lang="en-US">
                <a:ea typeface="+mn-lt"/>
                <a:cs typeface="+mn-lt"/>
              </a:rPr>
              <a:t>, plans to be </a:t>
            </a:r>
            <a:r>
              <a:rPr lang="en-US">
                <a:highlight>
                  <a:srgbClr val="000000"/>
                </a:highlight>
                <a:ea typeface="+mn-lt"/>
                <a:cs typeface="+mn-lt"/>
              </a:rPr>
              <a:t>carbon</a:t>
            </a:r>
            <a:r>
              <a:rPr lang="en-US">
                <a:ea typeface="+mn-lt"/>
                <a:cs typeface="+mn-lt"/>
              </a:rPr>
              <a:t> </a:t>
            </a:r>
            <a:r>
              <a:rPr lang="en-US">
                <a:highlight>
                  <a:srgbClr val="000000"/>
                </a:highlight>
                <a:ea typeface="+mn-lt"/>
                <a:cs typeface="+mn-lt"/>
              </a:rPr>
              <a:t>neutral</a:t>
            </a:r>
            <a:r>
              <a:rPr lang="en-US">
                <a:ea typeface="+mn-lt"/>
                <a:cs typeface="+mn-lt"/>
              </a:rPr>
              <a:t> by 2035. </a:t>
            </a:r>
            <a:r>
              <a:rPr lang="en-US">
                <a:highlight>
                  <a:srgbClr val="000000"/>
                </a:highlight>
                <a:ea typeface="+mn-lt"/>
                <a:cs typeface="+mn-lt"/>
              </a:rPr>
              <a:t>Various</a:t>
            </a:r>
            <a:r>
              <a:rPr lang="en-US">
                <a:ea typeface="+mn-lt"/>
                <a:cs typeface="+mn-lt"/>
              </a:rPr>
              <a:t> areas of Sweden are gaining a reputation for being </a:t>
            </a:r>
            <a:r>
              <a:rPr lang="en-US">
                <a:highlight>
                  <a:srgbClr val="000000"/>
                </a:highlight>
                <a:ea typeface="+mn-lt"/>
                <a:cs typeface="+mn-lt"/>
              </a:rPr>
              <a:t>eco-friendly</a:t>
            </a:r>
            <a:r>
              <a:rPr lang="en-US">
                <a:ea typeface="+mn-lt"/>
                <a:cs typeface="+mn-lt"/>
              </a:rPr>
              <a:t>, including </a:t>
            </a:r>
            <a:r>
              <a:rPr lang="en-US">
                <a:highlight>
                  <a:srgbClr val="000000"/>
                </a:highlight>
                <a:ea typeface="+mn-lt"/>
                <a:cs typeface="+mn-lt"/>
              </a:rPr>
              <a:t>Gothenburg</a:t>
            </a:r>
            <a:r>
              <a:rPr lang="en-US">
                <a:ea typeface="+mn-lt"/>
                <a:cs typeface="+mn-lt"/>
              </a:rPr>
              <a:t> which has been named the world’s most </a:t>
            </a:r>
            <a:r>
              <a:rPr lang="en-US">
                <a:highlight>
                  <a:srgbClr val="000000"/>
                </a:highlight>
                <a:ea typeface="+mn-lt"/>
                <a:cs typeface="+mn-lt"/>
              </a:rPr>
              <a:t>sustainable</a:t>
            </a:r>
            <a:r>
              <a:rPr lang="en-US">
                <a:ea typeface="+mn-lt"/>
                <a:cs typeface="+mn-lt"/>
              </a:rPr>
              <a:t> destination in the Global Destination </a:t>
            </a:r>
            <a:r>
              <a:rPr lang="en-US">
                <a:highlight>
                  <a:srgbClr val="000000"/>
                </a:highlight>
                <a:ea typeface="+mn-lt"/>
                <a:cs typeface="+mn-lt"/>
              </a:rPr>
              <a:t>Sustainability</a:t>
            </a:r>
            <a:r>
              <a:rPr lang="en-US">
                <a:ea typeface="+mn-lt"/>
                <a:cs typeface="+mn-lt"/>
              </a:rPr>
              <a:t> </a:t>
            </a:r>
            <a:r>
              <a:rPr lang="en-US">
                <a:highlight>
                  <a:srgbClr val="000000"/>
                </a:highlight>
                <a:ea typeface="+mn-lt"/>
                <a:cs typeface="+mn-lt"/>
              </a:rPr>
              <a:t>Index</a:t>
            </a:r>
            <a:r>
              <a:rPr lang="en-US">
                <a:ea typeface="+mn-lt"/>
                <a:cs typeface="+mn-lt"/>
              </a:rPr>
              <a:t> for five </a:t>
            </a:r>
            <a:r>
              <a:rPr lang="en-US">
                <a:highlight>
                  <a:srgbClr val="000000"/>
                </a:highlight>
                <a:ea typeface="+mn-lt"/>
                <a:cs typeface="+mn-lt"/>
              </a:rPr>
              <a:t>consecutive</a:t>
            </a:r>
            <a:r>
              <a:rPr lang="en-US">
                <a:ea typeface="+mn-lt"/>
                <a:cs typeface="+mn-lt"/>
              </a:rPr>
              <a:t> years; </a:t>
            </a:r>
            <a:r>
              <a:rPr lang="en-US">
                <a:highlight>
                  <a:srgbClr val="000000"/>
                </a:highlight>
                <a:ea typeface="+mn-lt"/>
                <a:cs typeface="+mn-lt"/>
              </a:rPr>
              <a:t>Stockholm</a:t>
            </a:r>
            <a:r>
              <a:rPr lang="en-US">
                <a:ea typeface="+mn-lt"/>
                <a:cs typeface="+mn-lt"/>
              </a:rPr>
              <a:t>, where nearly 80 percent of hotels are </a:t>
            </a:r>
            <a:r>
              <a:rPr lang="en-US">
                <a:highlight>
                  <a:srgbClr val="000000"/>
                </a:highlight>
                <a:ea typeface="+mn-lt"/>
                <a:cs typeface="+mn-lt"/>
              </a:rPr>
              <a:t>sustainability</a:t>
            </a:r>
            <a:r>
              <a:rPr lang="en-US">
                <a:ea typeface="+mn-lt"/>
                <a:cs typeface="+mn-lt"/>
              </a:rPr>
              <a:t> </a:t>
            </a:r>
            <a:r>
              <a:rPr lang="en-US">
                <a:highlight>
                  <a:srgbClr val="000000"/>
                </a:highlight>
                <a:ea typeface="+mn-lt"/>
                <a:cs typeface="+mn-lt"/>
              </a:rPr>
              <a:t>accredited</a:t>
            </a:r>
            <a:r>
              <a:rPr lang="en-US">
                <a:ea typeface="+mn-lt"/>
                <a:cs typeface="+mn-lt"/>
              </a:rPr>
              <a:t> by a third-party </a:t>
            </a:r>
            <a:r>
              <a:rPr lang="en-US">
                <a:highlight>
                  <a:srgbClr val="000000"/>
                </a:highlight>
                <a:ea typeface="+mn-lt"/>
                <a:cs typeface="+mn-lt"/>
              </a:rPr>
              <a:t>certifying</a:t>
            </a:r>
            <a:r>
              <a:rPr lang="en-US">
                <a:ea typeface="+mn-lt"/>
                <a:cs typeface="+mn-lt"/>
              </a:rPr>
              <a:t> body; and </a:t>
            </a:r>
            <a:r>
              <a:rPr lang="en-US" err="1">
                <a:highlight>
                  <a:srgbClr val="000000"/>
                </a:highlight>
                <a:ea typeface="+mn-lt"/>
                <a:cs typeface="+mn-lt"/>
              </a:rPr>
              <a:t>Skellefeå</a:t>
            </a:r>
            <a:r>
              <a:rPr lang="en-US">
                <a:ea typeface="+mn-lt"/>
                <a:cs typeface="+mn-lt"/>
              </a:rPr>
              <a:t> which aims to become an early adopter of electric </a:t>
            </a:r>
            <a:r>
              <a:rPr lang="en-US">
                <a:highlight>
                  <a:srgbClr val="000000"/>
                </a:highlight>
                <a:ea typeface="+mn-lt"/>
                <a:cs typeface="+mn-lt"/>
              </a:rPr>
              <a:t>aviation</a:t>
            </a:r>
            <a:r>
              <a:rPr lang="en-US">
                <a:ea typeface="+mn-lt"/>
                <a:cs typeface="+mn-lt"/>
              </a:rPr>
              <a:t>.</a:t>
            </a:r>
          </a:p>
        </p:txBody>
      </p:sp>
      <p:sp>
        <p:nvSpPr>
          <p:cNvPr id="2" name="Title 1">
            <a:extLst>
              <a:ext uri="{FF2B5EF4-FFF2-40B4-BE49-F238E27FC236}">
                <a16:creationId xmlns:a16="http://schemas.microsoft.com/office/drawing/2014/main" id="{6A8A8CA2-A83A-D5F5-708E-F74C3EEE1A4E}"/>
              </a:ext>
            </a:extLst>
          </p:cNvPr>
          <p:cNvSpPr>
            <a:spLocks noGrp="1"/>
          </p:cNvSpPr>
          <p:nvPr>
            <p:ph type="title"/>
          </p:nvPr>
        </p:nvSpPr>
        <p:spPr>
          <a:xfrm>
            <a:off x="1234858" y="354687"/>
            <a:ext cx="10515600" cy="1325563"/>
          </a:xfrm>
        </p:spPr>
        <p:txBody>
          <a:bodyPr/>
          <a:lstStyle/>
          <a:p>
            <a:r>
              <a:rPr lang="en-US">
                <a:cs typeface="Calibri Light"/>
              </a:rPr>
              <a:t>Read the paragraph and be prepared to answer the questions on the next slide.</a:t>
            </a:r>
          </a:p>
        </p:txBody>
      </p:sp>
    </p:spTree>
    <p:extLst>
      <p:ext uri="{BB962C8B-B14F-4D97-AF65-F5344CB8AC3E}">
        <p14:creationId xmlns:p14="http://schemas.microsoft.com/office/powerpoint/2010/main" val="188079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Skis in snow against alpine sky">
            <a:extLst>
              <a:ext uri="{FF2B5EF4-FFF2-40B4-BE49-F238E27FC236}">
                <a16:creationId xmlns:a16="http://schemas.microsoft.com/office/drawing/2014/main" id="{84D30532-2E0F-B38C-EEA7-781865152CA9}"/>
              </a:ext>
            </a:extLst>
          </p:cNvPr>
          <p:cNvPicPr>
            <a:picLocks noChangeAspect="1"/>
          </p:cNvPicPr>
          <p:nvPr/>
        </p:nvPicPr>
        <p:blipFill rotWithShape="1">
          <a:blip r:embed="rId2"/>
          <a:srcRect l="15236" r="25343"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FB8B6AB-9546-C117-98CE-B18043C3F932}"/>
              </a:ext>
            </a:extLst>
          </p:cNvPr>
          <p:cNvSpPr>
            <a:spLocks noGrp="1"/>
          </p:cNvSpPr>
          <p:nvPr>
            <p:ph idx="1"/>
          </p:nvPr>
        </p:nvSpPr>
        <p:spPr>
          <a:xfrm>
            <a:off x="6513788" y="2333297"/>
            <a:ext cx="4840010" cy="3843666"/>
          </a:xfrm>
        </p:spPr>
        <p:txBody>
          <a:bodyPr vert="horz" lIns="91440" tIns="45720" rIns="91440" bIns="45720" rtlCol="0">
            <a:normAutofit/>
          </a:bodyPr>
          <a:lstStyle/>
          <a:p>
            <a:r>
              <a:rPr lang="en-US" sz="2000">
                <a:ea typeface="+mn-lt"/>
                <a:cs typeface="+mn-lt"/>
              </a:rPr>
              <a:t>1. By 2035, Nordic hospitality destinations plan to be ___________________.</a:t>
            </a:r>
          </a:p>
          <a:p>
            <a:endParaRPr lang="en-US" sz="2000">
              <a:ea typeface="+mn-lt"/>
              <a:cs typeface="+mn-lt"/>
            </a:endParaRPr>
          </a:p>
          <a:p>
            <a:r>
              <a:rPr lang="en-US" sz="2000">
                <a:ea typeface="+mn-lt"/>
                <a:cs typeface="+mn-lt"/>
              </a:rPr>
              <a:t>2. A major focus of the Nordic hospitality mission is _____________.</a:t>
            </a:r>
          </a:p>
          <a:p>
            <a:endParaRPr lang="en-US" sz="2000">
              <a:ea typeface="+mn-lt"/>
              <a:cs typeface="+mn-lt"/>
            </a:endParaRPr>
          </a:p>
          <a:p>
            <a:r>
              <a:rPr lang="en-US" sz="2000">
                <a:ea typeface="+mn-lt"/>
                <a:cs typeface="+mn-lt"/>
              </a:rPr>
              <a:t>3. True or False: The Nordic hospitality industry is known for being a leader in establishing a low carbon footprint.</a:t>
            </a:r>
            <a:endParaRPr lang="en-US" sz="2000"/>
          </a:p>
        </p:txBody>
      </p:sp>
    </p:spTree>
    <p:extLst>
      <p:ext uri="{BB962C8B-B14F-4D97-AF65-F5344CB8AC3E}">
        <p14:creationId xmlns:p14="http://schemas.microsoft.com/office/powerpoint/2010/main" val="172043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a:xfrm>
            <a:off x="643467" y="640080"/>
            <a:ext cx="3096427" cy="5613236"/>
          </a:xfrm>
        </p:spPr>
        <p:txBody>
          <a:bodyPr anchor="ctr">
            <a:normAutofit/>
          </a:bodyPr>
          <a:lstStyle/>
          <a:p>
            <a:r>
              <a:rPr lang="en-US">
                <a:solidFill>
                  <a:srgbClr val="FFFFFF"/>
                </a:solidFill>
              </a:rPr>
              <a:t>Goals for Series</a:t>
            </a:r>
          </a:p>
        </p:txBody>
      </p:sp>
      <p:sp>
        <p:nvSpPr>
          <p:cNvPr id="14" name="Content Placeholder 13"/>
          <p:cNvSpPr>
            <a:spLocks noGrp="1"/>
          </p:cNvSpPr>
          <p:nvPr>
            <p:ph idx="1"/>
          </p:nvPr>
        </p:nvSpPr>
        <p:spPr>
          <a:xfrm>
            <a:off x="4699818" y="640082"/>
            <a:ext cx="6848715" cy="2484884"/>
          </a:xfrm>
        </p:spPr>
        <p:txBody>
          <a:bodyPr anchor="ctr">
            <a:normAutofit lnSpcReduction="10000"/>
          </a:bodyPr>
          <a:lstStyle/>
          <a:p>
            <a:r>
              <a:rPr lang="en-US" sz="2400"/>
              <a:t>Understand the similarities and differences of reading instruction in high school and in the lower grades</a:t>
            </a:r>
          </a:p>
          <a:p>
            <a:r>
              <a:rPr lang="en-US" sz="2400"/>
              <a:t>Learn strategies to help students engage with complex texts in any context </a:t>
            </a:r>
          </a:p>
          <a:p>
            <a:r>
              <a:rPr lang="en-US" sz="2400"/>
              <a:t>Develop instructional plans to address a variety of student needs </a:t>
            </a:r>
          </a:p>
          <a:p>
            <a:endParaRPr lang="en-US" sz="2000"/>
          </a:p>
        </p:txBody>
      </p:sp>
      <p:pic>
        <p:nvPicPr>
          <p:cNvPr id="3" name="Picture 2" descr="A group of fruits&#10;&#10;Description automatically generated with low confidence">
            <a:extLst>
              <a:ext uri="{FF2B5EF4-FFF2-40B4-BE49-F238E27FC236}">
                <a16:creationId xmlns:a16="http://schemas.microsoft.com/office/drawing/2014/main" id="{B8FF4119-2772-4521-8DFC-491730D54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607" y="3446698"/>
            <a:ext cx="6591615" cy="2488335"/>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7" name="Picture 7" descr="Close-up of open book against blurred bookshelf background">
            <a:extLst>
              <a:ext uri="{FF2B5EF4-FFF2-40B4-BE49-F238E27FC236}">
                <a16:creationId xmlns:a16="http://schemas.microsoft.com/office/drawing/2014/main" id="{0A10BA83-F855-90D7-5A8A-2A8422DBA0A3}"/>
              </a:ext>
            </a:extLst>
          </p:cNvPr>
          <p:cNvPicPr>
            <a:picLocks noChangeAspect="1"/>
          </p:cNvPicPr>
          <p:nvPr/>
        </p:nvPicPr>
        <p:blipFill>
          <a:blip r:embed="rId2"/>
          <a:stretch>
            <a:fillRect/>
          </a:stretch>
        </p:blipFill>
        <p:spPr>
          <a:xfrm>
            <a:off x="-4176" y="-1357807"/>
            <a:ext cx="12200348" cy="8216625"/>
          </a:xfrm>
          <a:prstGeom prst="rect">
            <a:avLst/>
          </a:prstGeom>
        </p:spPr>
      </p:pic>
      <p:sp>
        <p:nvSpPr>
          <p:cNvPr id="12" name="Rectangle: Rounded Corners 11">
            <a:extLst>
              <a:ext uri="{FF2B5EF4-FFF2-40B4-BE49-F238E27FC236}">
                <a16:creationId xmlns:a16="http://schemas.microsoft.com/office/drawing/2014/main" id="{517061F9-7C0C-4B3B-5D3D-D2CD412555F4}"/>
              </a:ext>
            </a:extLst>
          </p:cNvPr>
          <p:cNvSpPr/>
          <p:nvPr/>
        </p:nvSpPr>
        <p:spPr>
          <a:xfrm>
            <a:off x="1312919" y="-341064"/>
            <a:ext cx="3850298" cy="30047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cs typeface="Segoe UI"/>
              </a:rPr>
              <a:t>If culture is what binds the people </a:t>
            </a:r>
            <a:r>
              <a:rPr lang="en-US">
                <a:solidFill>
                  <a:schemeClr val="tx1"/>
                </a:solidFill>
                <a:cs typeface="Segoe UI"/>
              </a:rPr>
              <a:t>in any group, the same can be true for a classroom group... both whole and small... ​</a:t>
            </a:r>
          </a:p>
          <a:p>
            <a:r>
              <a:rPr lang="en-US">
                <a:solidFill>
                  <a:schemeClr val="tx1"/>
                </a:solidFill>
                <a:cs typeface="Segoe UI"/>
              </a:rPr>
              <a:t>“This is what we do here."​</a:t>
            </a:r>
          </a:p>
          <a:p>
            <a:r>
              <a:rPr lang="en-US">
                <a:solidFill>
                  <a:schemeClr val="tx1"/>
                </a:solidFill>
                <a:cs typeface="Segoe UI"/>
              </a:rPr>
              <a:t>​</a:t>
            </a:r>
          </a:p>
          <a:p>
            <a:r>
              <a:rPr lang="en-US">
                <a:solidFill>
                  <a:schemeClr val="tx1"/>
                </a:solidFill>
                <a:cs typeface="Segoe UI"/>
              </a:rPr>
              <a:t>How those cultures are adopted by principals, teachers, students, and families plays a big role in the overall learning </a:t>
            </a:r>
            <a:r>
              <a:rPr lang="en-US" i="1">
                <a:solidFill>
                  <a:schemeClr val="tx1"/>
                </a:solidFill>
                <a:cs typeface="Segoe UI"/>
              </a:rPr>
              <a:t>climate</a:t>
            </a:r>
            <a:r>
              <a:rPr lang="en-US">
                <a:solidFill>
                  <a:schemeClr val="tx1"/>
                </a:solidFill>
                <a:cs typeface="Segoe UI"/>
              </a:rPr>
              <a:t>​.</a:t>
            </a:r>
          </a:p>
          <a:p>
            <a:pPr algn="ctr"/>
            <a:endParaRPr lang="en-US"/>
          </a:p>
        </p:txBody>
      </p:sp>
      <p:sp>
        <p:nvSpPr>
          <p:cNvPr id="10" name="TextBox 9">
            <a:extLst>
              <a:ext uri="{FF2B5EF4-FFF2-40B4-BE49-F238E27FC236}">
                <a16:creationId xmlns:a16="http://schemas.microsoft.com/office/drawing/2014/main" id="{9BB04DD4-17E9-B7D5-4866-D350FCE9F1E0}"/>
              </a:ext>
            </a:extLst>
          </p:cNvPr>
          <p:cNvSpPr txBox="1"/>
          <p:nvPr/>
        </p:nvSpPr>
        <p:spPr>
          <a:xfrm>
            <a:off x="1188611" y="36623"/>
            <a:ext cx="35260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a:t>
            </a:r>
          </a:p>
          <a:p>
            <a:pPr>
              <a:buChar char="•"/>
            </a:pPr>
            <a:endParaRPr lang="en-US">
              <a:cs typeface="Arial"/>
            </a:endParaRPr>
          </a:p>
        </p:txBody>
      </p:sp>
      <p:sp>
        <p:nvSpPr>
          <p:cNvPr id="13" name="Rectangle: Rounded Corners 12">
            <a:extLst>
              <a:ext uri="{FF2B5EF4-FFF2-40B4-BE49-F238E27FC236}">
                <a16:creationId xmlns:a16="http://schemas.microsoft.com/office/drawing/2014/main" id="{C3D4AA0C-FBBA-B508-2FC9-3C3DF329345E}"/>
              </a:ext>
            </a:extLst>
          </p:cNvPr>
          <p:cNvSpPr/>
          <p:nvPr/>
        </p:nvSpPr>
        <p:spPr>
          <a:xfrm>
            <a:off x="6480312" y="-3134"/>
            <a:ext cx="4685187" cy="24779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Teacher behaviors in the high school reading classroom are equally as important as the behaviors of our students when it comes to approaching content instruction or assessment through text.</a:t>
            </a:r>
          </a:p>
        </p:txBody>
      </p:sp>
    </p:spTree>
    <p:extLst>
      <p:ext uri="{BB962C8B-B14F-4D97-AF65-F5344CB8AC3E}">
        <p14:creationId xmlns:p14="http://schemas.microsoft.com/office/powerpoint/2010/main" val="113633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98F2A73-E6EF-3E2C-CDBA-BF6C2F9AB5E5}"/>
              </a:ext>
            </a:extLst>
          </p:cNvPr>
          <p:cNvGraphicFramePr>
            <a:graphicFrameLocks noGrp="1"/>
          </p:cNvGraphicFramePr>
          <p:nvPr>
            <p:extLst>
              <p:ext uri="{D42A27DB-BD31-4B8C-83A1-F6EECF244321}">
                <p14:modId xmlns:p14="http://schemas.microsoft.com/office/powerpoint/2010/main" val="1994809437"/>
              </p:ext>
            </p:extLst>
          </p:nvPr>
        </p:nvGraphicFramePr>
        <p:xfrm>
          <a:off x="553232" y="1645656"/>
          <a:ext cx="8207601" cy="4572000"/>
        </p:xfrm>
        <a:graphic>
          <a:graphicData uri="http://schemas.openxmlformats.org/drawingml/2006/table">
            <a:tbl>
              <a:tblPr firstRow="1" bandRow="1">
                <a:tableStyleId>{5C22544A-7EE6-4342-B048-85BDC9FD1C3A}</a:tableStyleId>
              </a:tblPr>
              <a:tblGrid>
                <a:gridCol w="1517152">
                  <a:extLst>
                    <a:ext uri="{9D8B030D-6E8A-4147-A177-3AD203B41FA5}">
                      <a16:colId xmlns:a16="http://schemas.microsoft.com/office/drawing/2014/main" val="3613991587"/>
                    </a:ext>
                  </a:extLst>
                </a:gridCol>
                <a:gridCol w="2257019">
                  <a:extLst>
                    <a:ext uri="{9D8B030D-6E8A-4147-A177-3AD203B41FA5}">
                      <a16:colId xmlns:a16="http://schemas.microsoft.com/office/drawing/2014/main" val="1732348245"/>
                    </a:ext>
                  </a:extLst>
                </a:gridCol>
                <a:gridCol w="2520827">
                  <a:extLst>
                    <a:ext uri="{9D8B030D-6E8A-4147-A177-3AD203B41FA5}">
                      <a16:colId xmlns:a16="http://schemas.microsoft.com/office/drawing/2014/main" val="1067781783"/>
                    </a:ext>
                  </a:extLst>
                </a:gridCol>
                <a:gridCol w="1912603">
                  <a:extLst>
                    <a:ext uri="{9D8B030D-6E8A-4147-A177-3AD203B41FA5}">
                      <a16:colId xmlns:a16="http://schemas.microsoft.com/office/drawing/2014/main" val="370333192"/>
                    </a:ext>
                  </a:extLst>
                </a:gridCol>
              </a:tblGrid>
              <a:tr h="221604">
                <a:tc gridSpan="4">
                  <a:txBody>
                    <a:bodyPr/>
                    <a:lstStyle/>
                    <a:p>
                      <a:pPr lvl="0" algn="ctr">
                        <a:buNone/>
                      </a:pPr>
                      <a:r>
                        <a:rPr lang="en-US" sz="1200"/>
                        <a:t>Relationships with text</a:t>
                      </a:r>
                      <a:endParaRPr lang="en-US"/>
                    </a:p>
                  </a:txBody>
                  <a:tcPr/>
                </a:tc>
                <a:tc hMerge="1">
                  <a:txBody>
                    <a:bodyPr/>
                    <a:lstStyle/>
                    <a:p>
                      <a:endParaRPr lang="en-US" sz="120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9603233"/>
                  </a:ext>
                </a:extLst>
              </a:tr>
              <a:tr h="221605">
                <a:tc>
                  <a:txBody>
                    <a:bodyPr/>
                    <a:lstStyle/>
                    <a:p>
                      <a:endParaRPr lang="en-US" sz="1200"/>
                    </a:p>
                  </a:txBody>
                  <a:tcPr/>
                </a:tc>
                <a:tc>
                  <a:txBody>
                    <a:bodyPr/>
                    <a:lstStyle/>
                    <a:p>
                      <a:r>
                        <a:rPr lang="en-US" sz="1200"/>
                        <a:t>Literature</a:t>
                      </a:r>
                    </a:p>
                  </a:txBody>
                  <a:tcPr/>
                </a:tc>
                <a:tc>
                  <a:txBody>
                    <a:bodyPr/>
                    <a:lstStyle/>
                    <a:p>
                      <a:r>
                        <a:rPr lang="en-US" sz="1200"/>
                        <a:t>Non-literature</a:t>
                      </a:r>
                    </a:p>
                  </a:txBody>
                  <a:tcPr/>
                </a:tc>
                <a:tc>
                  <a:txBody>
                    <a:bodyPr/>
                    <a:lstStyle/>
                    <a:p>
                      <a:pPr lvl="0">
                        <a:buNone/>
                      </a:pPr>
                      <a:r>
                        <a:rPr lang="en-US" sz="1200"/>
                        <a:t>Implications</a:t>
                      </a:r>
                    </a:p>
                  </a:txBody>
                  <a:tcPr/>
                </a:tc>
                <a:extLst>
                  <a:ext uri="{0D108BD9-81ED-4DB2-BD59-A6C34878D82A}">
                    <a16:rowId xmlns:a16="http://schemas.microsoft.com/office/drawing/2014/main" val="962101383"/>
                  </a:ext>
                </a:extLst>
              </a:tr>
              <a:tr h="1286736">
                <a:tc>
                  <a:txBody>
                    <a:bodyPr/>
                    <a:lstStyle/>
                    <a:p>
                      <a:r>
                        <a:rPr lang="en-US" sz="1200"/>
                        <a:t>Hook</a:t>
                      </a:r>
                    </a:p>
                  </a:txBody>
                  <a:tcPr/>
                </a:tc>
                <a:tc>
                  <a:txBody>
                    <a:bodyPr/>
                    <a:lstStyle/>
                    <a:p>
                      <a:r>
                        <a:rPr lang="en-US" sz="1200"/>
                        <a:t>The part of the story that grabs the reader and makes them want to engage with the text</a:t>
                      </a:r>
                    </a:p>
                  </a:txBody>
                  <a:tcPr/>
                </a:tc>
                <a:tc>
                  <a:txBody>
                    <a:bodyPr/>
                    <a:lstStyle/>
                    <a:p>
                      <a:r>
                        <a:rPr lang="en-US" sz="1200"/>
                        <a:t>Generally N/A</a:t>
                      </a:r>
                    </a:p>
                    <a:p>
                      <a:pPr lvl="0">
                        <a:buNone/>
                      </a:pPr>
                      <a:endParaRPr lang="en-US" sz="1200"/>
                    </a:p>
                    <a:p>
                      <a:pPr lvl="0">
                        <a:buNone/>
                      </a:pPr>
                      <a:r>
                        <a:rPr lang="en-US" sz="1200"/>
                        <a:t>The interest in learning from non-literature text comes from inside the student</a:t>
                      </a:r>
                    </a:p>
                    <a:p>
                      <a:pPr lvl="0">
                        <a:buNone/>
                      </a:pPr>
                      <a:endParaRPr lang="en-US" sz="1200"/>
                    </a:p>
                    <a:p>
                      <a:pPr lvl="0">
                        <a:buNone/>
                      </a:pPr>
                      <a:r>
                        <a:rPr lang="en-US" sz="1200"/>
                        <a:t>and/or is teacher driven</a:t>
                      </a:r>
                    </a:p>
                  </a:txBody>
                  <a:tcPr/>
                </a:tc>
                <a:tc rowSpan="2">
                  <a:txBody>
                    <a:bodyPr/>
                    <a:lstStyle/>
                    <a:p>
                      <a:r>
                        <a:rPr lang="en-US" sz="1200"/>
                        <a:t>- Disengagement</a:t>
                      </a:r>
                    </a:p>
                    <a:p>
                      <a:pPr lvl="0">
                        <a:buNone/>
                      </a:pPr>
                      <a:r>
                        <a:rPr lang="en-US" sz="1200"/>
                        <a:t>- Apathy</a:t>
                      </a:r>
                    </a:p>
                    <a:p>
                      <a:pPr lvl="0">
                        <a:buNone/>
                      </a:pPr>
                      <a:r>
                        <a:rPr lang="en-US" sz="1200"/>
                        <a:t>- Undesirable or troubling behaviors</a:t>
                      </a:r>
                    </a:p>
                    <a:p>
                      <a:pPr lvl="0">
                        <a:buNone/>
                      </a:pPr>
                      <a:r>
                        <a:rPr lang="en-US" sz="1200"/>
                        <a:t>- Absenteeism</a:t>
                      </a:r>
                    </a:p>
                    <a:p>
                      <a:pPr lvl="0">
                        <a:buNone/>
                      </a:pPr>
                      <a:r>
                        <a:rPr lang="en-US" sz="1200"/>
                        <a:t>- Low scores</a:t>
                      </a:r>
                    </a:p>
                    <a:p>
                      <a:pPr lvl="0">
                        <a:buNone/>
                      </a:pPr>
                      <a:r>
                        <a:rPr lang="en-US" sz="1200"/>
                        <a:t>-Work incompletion</a:t>
                      </a:r>
                    </a:p>
                  </a:txBody>
                  <a:tcPr/>
                </a:tc>
                <a:extLst>
                  <a:ext uri="{0D108BD9-81ED-4DB2-BD59-A6C34878D82A}">
                    <a16:rowId xmlns:a16="http://schemas.microsoft.com/office/drawing/2014/main" val="3722448710"/>
                  </a:ext>
                </a:extLst>
              </a:tr>
              <a:tr h="822082">
                <a:tc>
                  <a:txBody>
                    <a:bodyPr/>
                    <a:lstStyle/>
                    <a:p>
                      <a:pPr lvl="0">
                        <a:buNone/>
                      </a:pPr>
                      <a:r>
                        <a:rPr lang="en-US" sz="1200"/>
                        <a:t>Content</a:t>
                      </a:r>
                    </a:p>
                  </a:txBody>
                  <a:tcPr/>
                </a:tc>
                <a:tc>
                  <a:txBody>
                    <a:bodyPr/>
                    <a:lstStyle/>
                    <a:p>
                      <a:pPr lvl="0">
                        <a:buNone/>
                      </a:pPr>
                      <a:r>
                        <a:rPr lang="en-US" sz="1200"/>
                        <a:t>A series of conflicts and resolutions a character encounters... generally in relation to the hook</a:t>
                      </a:r>
                    </a:p>
                  </a:txBody>
                  <a:tcPr/>
                </a:tc>
                <a:tc>
                  <a:txBody>
                    <a:bodyPr/>
                    <a:lstStyle/>
                    <a:p>
                      <a:pPr lvl="0">
                        <a:buNone/>
                      </a:pPr>
                      <a:r>
                        <a:rPr lang="en-US" sz="1200"/>
                        <a:t>Facts</a:t>
                      </a:r>
                    </a:p>
                    <a:p>
                      <a:pPr lvl="0">
                        <a:buNone/>
                      </a:pPr>
                      <a:r>
                        <a:rPr lang="en-US" sz="1200"/>
                        <a:t>Figures</a:t>
                      </a:r>
                    </a:p>
                    <a:p>
                      <a:pPr lvl="0">
                        <a:buNone/>
                      </a:pPr>
                      <a:r>
                        <a:rPr lang="en-US" sz="1200"/>
                        <a:t>Long  sentences, with big words that focuses on one small aspect of the topic</a:t>
                      </a:r>
                    </a:p>
                  </a:txBody>
                  <a:tcPr/>
                </a:tc>
                <a:tc vMerge="1">
                  <a:txBody>
                    <a:bodyPr/>
                    <a:lstStyle/>
                    <a:p>
                      <a:endParaRPr lang="en-US"/>
                    </a:p>
                  </a:txBody>
                  <a:tcPr/>
                </a:tc>
                <a:extLst>
                  <a:ext uri="{0D108BD9-81ED-4DB2-BD59-A6C34878D82A}">
                    <a16:rowId xmlns:a16="http://schemas.microsoft.com/office/drawing/2014/main" val="3792012157"/>
                  </a:ext>
                </a:extLst>
              </a:tr>
              <a:tr h="579032">
                <a:tc>
                  <a:txBody>
                    <a:bodyPr/>
                    <a:lstStyle/>
                    <a:p>
                      <a:pPr lvl="0">
                        <a:buNone/>
                      </a:pPr>
                      <a:r>
                        <a:rPr lang="en-US" sz="1200"/>
                        <a:t>Follow-Up (+)</a:t>
                      </a:r>
                    </a:p>
                  </a:txBody>
                  <a:tcPr/>
                </a:tc>
                <a:tc>
                  <a:txBody>
                    <a:bodyPr/>
                    <a:lstStyle/>
                    <a:p>
                      <a:pPr lvl="0">
                        <a:buNone/>
                      </a:pPr>
                      <a:r>
                        <a:rPr lang="en-US" sz="1200"/>
                        <a:t>The desire to imagine what's next for the character; interest in reading similar stories; interest in reading work by same/similar authors</a:t>
                      </a:r>
                    </a:p>
                  </a:txBody>
                  <a:tcPr/>
                </a:tc>
                <a:tc>
                  <a:txBody>
                    <a:bodyPr/>
                    <a:lstStyle/>
                    <a:p>
                      <a:pPr lvl="0">
                        <a:buNone/>
                      </a:pPr>
                      <a:r>
                        <a:rPr lang="en-US" sz="1200"/>
                        <a:t>Wanting to explore more about the topic (or related topics that were wondered or are interconnected in some way; even inventing</a:t>
                      </a:r>
                    </a:p>
                  </a:txBody>
                  <a:tcPr/>
                </a:tc>
                <a:tc>
                  <a:txBody>
                    <a:bodyPr/>
                    <a:lstStyle/>
                    <a:p>
                      <a:pPr lvl="0">
                        <a:buNone/>
                      </a:pPr>
                      <a:r>
                        <a:rPr lang="en-US" sz="1200"/>
                        <a:t>- Enthusiasm for learning</a:t>
                      </a:r>
                    </a:p>
                    <a:p>
                      <a:pPr lvl="0">
                        <a:buNone/>
                      </a:pPr>
                      <a:r>
                        <a:rPr lang="en-US" sz="1200"/>
                        <a:t>- Engagement</a:t>
                      </a:r>
                    </a:p>
                    <a:p>
                      <a:pPr lvl="0">
                        <a:buNone/>
                      </a:pPr>
                      <a:r>
                        <a:rPr lang="en-US" sz="1200"/>
                        <a:t>- Potentially higher scores/grades</a:t>
                      </a:r>
                    </a:p>
                  </a:txBody>
                  <a:tcPr/>
                </a:tc>
                <a:extLst>
                  <a:ext uri="{0D108BD9-81ED-4DB2-BD59-A6C34878D82A}">
                    <a16:rowId xmlns:a16="http://schemas.microsoft.com/office/drawing/2014/main" val="2685465472"/>
                  </a:ext>
                </a:extLst>
              </a:tr>
              <a:tr h="443209">
                <a:tc>
                  <a:txBody>
                    <a:bodyPr/>
                    <a:lstStyle/>
                    <a:p>
                      <a:pPr lvl="0">
                        <a:buNone/>
                      </a:pPr>
                      <a:r>
                        <a:rPr lang="en-US" sz="1200"/>
                        <a:t>Follow-Up (-)</a:t>
                      </a:r>
                    </a:p>
                  </a:txBody>
                  <a:tcPr/>
                </a:tc>
                <a:tc>
                  <a:txBody>
                    <a:bodyPr/>
                    <a:lstStyle/>
                    <a:p>
                      <a:pPr lvl="0">
                        <a:buNone/>
                      </a:pPr>
                      <a:r>
                        <a:rPr lang="en-US" sz="1200"/>
                        <a:t>Negative feelings and attitudes about literature</a:t>
                      </a:r>
                    </a:p>
                  </a:txBody>
                  <a:tcPr/>
                </a:tc>
                <a:tc>
                  <a:txBody>
                    <a:bodyPr/>
                    <a:lstStyle/>
                    <a:p>
                      <a:pPr lvl="0">
                        <a:buNone/>
                      </a:pPr>
                      <a:r>
                        <a:rPr lang="en-US" sz="1200"/>
                        <a:t>Negative attitudes and feelings about subjects/topics/content</a:t>
                      </a:r>
                    </a:p>
                  </a:txBody>
                  <a:tcPr/>
                </a:tc>
                <a:tc>
                  <a:txBody>
                    <a:bodyPr/>
                    <a:lstStyle/>
                    <a:p>
                      <a:pPr lvl="0">
                        <a:buNone/>
                      </a:pPr>
                      <a:r>
                        <a:rPr lang="en-US" sz="1200"/>
                        <a:t>Lower levels of achievement; Sometimes labeling</a:t>
                      </a:r>
                    </a:p>
                  </a:txBody>
                  <a:tcPr/>
                </a:tc>
                <a:extLst>
                  <a:ext uri="{0D108BD9-81ED-4DB2-BD59-A6C34878D82A}">
                    <a16:rowId xmlns:a16="http://schemas.microsoft.com/office/drawing/2014/main" val="928559169"/>
                  </a:ext>
                </a:extLst>
              </a:tr>
            </a:tbl>
          </a:graphicData>
        </a:graphic>
      </p:graphicFrame>
      <p:sp>
        <p:nvSpPr>
          <p:cNvPr id="2" name="TextBox 1">
            <a:extLst>
              <a:ext uri="{FF2B5EF4-FFF2-40B4-BE49-F238E27FC236}">
                <a16:creationId xmlns:a16="http://schemas.microsoft.com/office/drawing/2014/main" id="{786A634A-D269-F1F5-A322-F779EF4467C0}"/>
              </a:ext>
            </a:extLst>
          </p:cNvPr>
          <p:cNvSpPr txBox="1"/>
          <p:nvPr/>
        </p:nvSpPr>
        <p:spPr>
          <a:xfrm>
            <a:off x="475989" y="141962"/>
            <a:ext cx="112400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What is the most powerful intervention that high schools can use to support their students?</a:t>
            </a:r>
          </a:p>
          <a:p>
            <a:r>
              <a:rPr lang="en-US">
                <a:cs typeface="Calibri"/>
              </a:rPr>
              <a:t>(Hint: This intervention is TRUE for all aspects of school – academic, and behavioral... and it's free, and most educators are already trained/familiar with it)</a:t>
            </a:r>
          </a:p>
        </p:txBody>
      </p:sp>
      <p:sp>
        <p:nvSpPr>
          <p:cNvPr id="3" name="TextBox 2">
            <a:extLst>
              <a:ext uri="{FF2B5EF4-FFF2-40B4-BE49-F238E27FC236}">
                <a16:creationId xmlns:a16="http://schemas.microsoft.com/office/drawing/2014/main" id="{FA2C3795-31F6-42BE-4FAD-585223DD8D55}"/>
              </a:ext>
            </a:extLst>
          </p:cNvPr>
          <p:cNvSpPr txBox="1"/>
          <p:nvPr/>
        </p:nvSpPr>
        <p:spPr>
          <a:xfrm>
            <a:off x="190892" y="105727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Relationship Building</a:t>
            </a:r>
          </a:p>
        </p:txBody>
      </p:sp>
      <p:sp>
        <p:nvSpPr>
          <p:cNvPr id="5" name="TextBox 4">
            <a:extLst>
              <a:ext uri="{FF2B5EF4-FFF2-40B4-BE49-F238E27FC236}">
                <a16:creationId xmlns:a16="http://schemas.microsoft.com/office/drawing/2014/main" id="{97B55FB1-EA82-0532-FE37-F0E536AF4530}"/>
              </a:ext>
            </a:extLst>
          </p:cNvPr>
          <p:cNvSpPr txBox="1"/>
          <p:nvPr/>
        </p:nvSpPr>
        <p:spPr>
          <a:xfrm>
            <a:off x="8858251" y="1671863"/>
            <a:ext cx="3058884"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Ask yourself:</a:t>
            </a:r>
            <a:endParaRPr lang="en-US" sz="2800" b="1" i="1">
              <a:latin typeface="Century"/>
              <a:cs typeface="Calibri"/>
            </a:endParaRPr>
          </a:p>
          <a:p>
            <a:endParaRPr lang="en-US" sz="2800" b="1">
              <a:cs typeface="Calibri"/>
            </a:endParaRPr>
          </a:p>
          <a:p>
            <a:r>
              <a:rPr lang="en-US" sz="2800" b="1">
                <a:cs typeface="Calibri"/>
              </a:rPr>
              <a:t>What will </a:t>
            </a:r>
            <a:r>
              <a:rPr lang="en-US" sz="2800" b="1" i="1">
                <a:solidFill>
                  <a:schemeClr val="accent1">
                    <a:lumMod val="75000"/>
                  </a:schemeClr>
                </a:solidFill>
                <a:cs typeface="Calibri"/>
              </a:rPr>
              <a:t>I</a:t>
            </a:r>
            <a:r>
              <a:rPr lang="en-US" sz="2800" b="1">
                <a:cs typeface="Calibri"/>
              </a:rPr>
              <a:t> do when one or more of my students are having difficulty connecting to the text? </a:t>
            </a:r>
          </a:p>
          <a:p>
            <a:r>
              <a:rPr lang="en-US" sz="1200" b="1">
                <a:cs typeface="Calibri"/>
              </a:rPr>
              <a:t>(Answers should not assume  reading ability).</a:t>
            </a:r>
            <a:endParaRPr lang="en-US"/>
          </a:p>
          <a:p>
            <a:endParaRPr lang="en-US">
              <a:cs typeface="Calibri"/>
            </a:endParaRPr>
          </a:p>
          <a:p>
            <a:endParaRPr lang="en-US">
              <a:cs typeface="Calibri"/>
            </a:endParaRPr>
          </a:p>
        </p:txBody>
      </p:sp>
    </p:spTree>
    <p:extLst>
      <p:ext uri="{BB962C8B-B14F-4D97-AF65-F5344CB8AC3E}">
        <p14:creationId xmlns:p14="http://schemas.microsoft.com/office/powerpoint/2010/main" val="366840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EED6-8CFE-AE09-D943-D787733CFED2}"/>
              </a:ext>
            </a:extLst>
          </p:cNvPr>
          <p:cNvSpPr>
            <a:spLocks noGrp="1"/>
          </p:cNvSpPr>
          <p:nvPr>
            <p:ph type="title"/>
          </p:nvPr>
        </p:nvSpPr>
        <p:spPr/>
        <p:txBody>
          <a:bodyPr/>
          <a:lstStyle/>
          <a:p>
            <a:r>
              <a:rPr lang="en-US">
                <a:cs typeface="Calibri Light"/>
              </a:rPr>
              <a:t>A modern perspective of Differentiation</a:t>
            </a:r>
            <a:endParaRPr lang="en-US"/>
          </a:p>
        </p:txBody>
      </p:sp>
      <p:sp>
        <p:nvSpPr>
          <p:cNvPr id="3" name="Content Placeholder 2">
            <a:extLst>
              <a:ext uri="{FF2B5EF4-FFF2-40B4-BE49-F238E27FC236}">
                <a16:creationId xmlns:a16="http://schemas.microsoft.com/office/drawing/2014/main" id="{F13014DD-93A1-FB68-B27B-676E20522B08}"/>
              </a:ext>
            </a:extLst>
          </p:cNvPr>
          <p:cNvSpPr>
            <a:spLocks noGrp="1"/>
          </p:cNvSpPr>
          <p:nvPr>
            <p:ph idx="1"/>
          </p:nvPr>
        </p:nvSpPr>
        <p:spPr/>
        <p:txBody>
          <a:bodyPr vert="horz" lIns="91440" tIns="45720" rIns="91440" bIns="45720" rtlCol="0" anchor="t">
            <a:normAutofit fontScale="77500" lnSpcReduction="20000"/>
          </a:bodyPr>
          <a:lstStyle/>
          <a:p>
            <a:r>
              <a:rPr lang="en-US">
                <a:cs typeface="Calibri"/>
              </a:rPr>
              <a:t>Differentiation begins with teacher decision-making</a:t>
            </a:r>
          </a:p>
          <a:p>
            <a:pPr lvl="1"/>
            <a:r>
              <a:rPr lang="en-US">
                <a:cs typeface="Calibri"/>
              </a:rPr>
              <a:t>Who are my students?</a:t>
            </a:r>
          </a:p>
          <a:p>
            <a:pPr lvl="1"/>
            <a:r>
              <a:rPr lang="en-US">
                <a:cs typeface="Calibri"/>
              </a:rPr>
              <a:t>What learning diversities do they bring?</a:t>
            </a:r>
          </a:p>
          <a:p>
            <a:pPr lvl="1"/>
            <a:endParaRPr lang="en-US">
              <a:cs typeface="Calibri"/>
            </a:endParaRPr>
          </a:p>
          <a:p>
            <a:r>
              <a:rPr lang="en-US">
                <a:cs typeface="Calibri"/>
              </a:rPr>
              <a:t>Based on what I know about my students, what barriers exist in my instructional plan?</a:t>
            </a:r>
          </a:p>
          <a:p>
            <a:endParaRPr lang="en-US">
              <a:cs typeface="Calibri"/>
            </a:endParaRPr>
          </a:p>
          <a:p>
            <a:r>
              <a:rPr lang="en-US">
                <a:cs typeface="Calibri"/>
              </a:rPr>
              <a:t>What is my motivation for teaching ________________?</a:t>
            </a:r>
          </a:p>
          <a:p>
            <a:endParaRPr lang="en-US">
              <a:cs typeface="Calibri"/>
            </a:endParaRPr>
          </a:p>
          <a:p>
            <a:r>
              <a:rPr lang="en-US">
                <a:cs typeface="Calibri"/>
              </a:rPr>
              <a:t>What is my goal for the unit?</a:t>
            </a:r>
          </a:p>
          <a:p>
            <a:endParaRPr lang="en-US">
              <a:cs typeface="Calibri"/>
            </a:endParaRPr>
          </a:p>
          <a:p>
            <a:r>
              <a:rPr lang="en-US">
                <a:cs typeface="Calibri"/>
              </a:rPr>
              <a:t>What kind of goal setting will I have students do to better assure they will engage with the text</a:t>
            </a:r>
          </a:p>
          <a:p>
            <a:pPr marL="457200" lvl="1" indent="0">
              <a:buNone/>
            </a:pPr>
            <a:endParaRPr lang="en-US">
              <a:cs typeface="Calibri"/>
            </a:endParaRPr>
          </a:p>
        </p:txBody>
      </p:sp>
    </p:spTree>
    <p:extLst>
      <p:ext uri="{BB962C8B-B14F-4D97-AF65-F5344CB8AC3E}">
        <p14:creationId xmlns:p14="http://schemas.microsoft.com/office/powerpoint/2010/main" val="2198934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AB81-5342-F56F-5FF3-FAE5603E0886}"/>
              </a:ext>
            </a:extLst>
          </p:cNvPr>
          <p:cNvSpPr>
            <a:spLocks noGrp="1"/>
          </p:cNvSpPr>
          <p:nvPr>
            <p:ph type="title"/>
          </p:nvPr>
        </p:nvSpPr>
        <p:spPr/>
        <p:txBody>
          <a:bodyPr/>
          <a:lstStyle/>
          <a:p>
            <a:r>
              <a:rPr lang="en-US">
                <a:cs typeface="Calibri Light"/>
              </a:rPr>
              <a:t>The Effects of Goal Setting on Frustration</a:t>
            </a:r>
          </a:p>
        </p:txBody>
      </p:sp>
      <p:graphicFrame>
        <p:nvGraphicFramePr>
          <p:cNvPr id="4" name="Table 4">
            <a:extLst>
              <a:ext uri="{FF2B5EF4-FFF2-40B4-BE49-F238E27FC236}">
                <a16:creationId xmlns:a16="http://schemas.microsoft.com/office/drawing/2014/main" id="{5D5956ED-7AD5-6CC7-8D37-B7063B3D5777}"/>
              </a:ext>
            </a:extLst>
          </p:cNvPr>
          <p:cNvGraphicFramePr>
            <a:graphicFrameLocks noGrp="1"/>
          </p:cNvGraphicFramePr>
          <p:nvPr>
            <p:ph idx="1"/>
            <p:extLst>
              <p:ext uri="{D42A27DB-BD31-4B8C-83A1-F6EECF244321}">
                <p14:modId xmlns:p14="http://schemas.microsoft.com/office/powerpoint/2010/main" val="1544309508"/>
              </p:ext>
            </p:extLst>
          </p:nvPr>
        </p:nvGraphicFramePr>
        <p:xfrm>
          <a:off x="2960914" y="1828800"/>
          <a:ext cx="6466070" cy="3738134"/>
        </p:xfrm>
        <a:graphic>
          <a:graphicData uri="http://schemas.openxmlformats.org/drawingml/2006/table">
            <a:tbl>
              <a:tblPr firstRow="1" bandRow="1">
                <a:tableStyleId>{5C22544A-7EE6-4342-B048-85BDC9FD1C3A}</a:tableStyleId>
              </a:tblPr>
              <a:tblGrid>
                <a:gridCol w="3407228">
                  <a:extLst>
                    <a:ext uri="{9D8B030D-6E8A-4147-A177-3AD203B41FA5}">
                      <a16:colId xmlns:a16="http://schemas.microsoft.com/office/drawing/2014/main" val="2934842612"/>
                    </a:ext>
                  </a:extLst>
                </a:gridCol>
                <a:gridCol w="3058842">
                  <a:extLst>
                    <a:ext uri="{9D8B030D-6E8A-4147-A177-3AD203B41FA5}">
                      <a16:colId xmlns:a16="http://schemas.microsoft.com/office/drawing/2014/main" val="3919125254"/>
                    </a:ext>
                  </a:extLst>
                </a:gridCol>
              </a:tblGrid>
              <a:tr h="1869067">
                <a:tc>
                  <a:txBody>
                    <a:bodyPr/>
                    <a:lstStyle/>
                    <a:p>
                      <a:pPr algn="ctr"/>
                      <a:r>
                        <a:rPr lang="en-US" sz="4000" b="0">
                          <a:solidFill>
                            <a:schemeClr val="tx1"/>
                          </a:solidFill>
                        </a:rPr>
                        <a:t>Teacher Motivation</a:t>
                      </a:r>
                    </a:p>
                  </a:txBody>
                  <a:tcPr>
                    <a:solidFill>
                      <a:schemeClr val="accent1"/>
                    </a:solidFill>
                  </a:tcPr>
                </a:tc>
                <a:tc>
                  <a:txBody>
                    <a:bodyPr/>
                    <a:lstStyle/>
                    <a:p>
                      <a:pPr algn="ctr"/>
                      <a:r>
                        <a:rPr lang="en-US" sz="4000" b="0">
                          <a:solidFill>
                            <a:schemeClr val="tx1"/>
                          </a:solidFill>
                        </a:rPr>
                        <a:t>Teacher Goal</a:t>
                      </a:r>
                    </a:p>
                  </a:txBody>
                  <a:tcPr>
                    <a:solidFill>
                      <a:schemeClr val="accent6">
                        <a:lumMod val="40000"/>
                        <a:lumOff val="60000"/>
                      </a:schemeClr>
                    </a:solidFill>
                  </a:tcPr>
                </a:tc>
                <a:extLst>
                  <a:ext uri="{0D108BD9-81ED-4DB2-BD59-A6C34878D82A}">
                    <a16:rowId xmlns:a16="http://schemas.microsoft.com/office/drawing/2014/main" val="2217027999"/>
                  </a:ext>
                </a:extLst>
              </a:tr>
              <a:tr h="1869067">
                <a:tc>
                  <a:txBody>
                    <a:bodyPr/>
                    <a:lstStyle/>
                    <a:p>
                      <a:pPr lvl="0" algn="ctr">
                        <a:buNone/>
                      </a:pPr>
                      <a:r>
                        <a:rPr lang="en-US" sz="4000" b="0"/>
                        <a:t>Student Goal</a:t>
                      </a:r>
                    </a:p>
                  </a:txBody>
                  <a:tcPr>
                    <a:solidFill>
                      <a:schemeClr val="accent4">
                        <a:lumMod val="40000"/>
                        <a:lumOff val="60000"/>
                      </a:schemeClr>
                    </a:solidFill>
                  </a:tcPr>
                </a:tc>
                <a:tc>
                  <a:txBody>
                    <a:bodyPr/>
                    <a:lstStyle/>
                    <a:p>
                      <a:pPr lvl="0" algn="ctr">
                        <a:buNone/>
                      </a:pPr>
                      <a:r>
                        <a:rPr lang="en-US" sz="4000" b="0"/>
                        <a:t>Student Motivation</a:t>
                      </a:r>
                    </a:p>
                  </a:txBody>
                  <a:tcPr>
                    <a:solidFill>
                      <a:schemeClr val="accent6">
                        <a:lumMod val="40000"/>
                        <a:lumOff val="60000"/>
                      </a:schemeClr>
                    </a:solidFill>
                  </a:tcPr>
                </a:tc>
                <a:extLst>
                  <a:ext uri="{0D108BD9-81ED-4DB2-BD59-A6C34878D82A}">
                    <a16:rowId xmlns:a16="http://schemas.microsoft.com/office/drawing/2014/main" val="927759820"/>
                  </a:ext>
                </a:extLst>
              </a:tr>
            </a:tbl>
          </a:graphicData>
        </a:graphic>
      </p:graphicFrame>
    </p:spTree>
    <p:extLst>
      <p:ext uri="{BB962C8B-B14F-4D97-AF65-F5344CB8AC3E}">
        <p14:creationId xmlns:p14="http://schemas.microsoft.com/office/powerpoint/2010/main" val="371006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AB25-5AC9-2E4E-5281-812622BF783F}"/>
              </a:ext>
            </a:extLst>
          </p:cNvPr>
          <p:cNvSpPr>
            <a:spLocks noGrp="1"/>
          </p:cNvSpPr>
          <p:nvPr>
            <p:ph type="title"/>
          </p:nvPr>
        </p:nvSpPr>
        <p:spPr/>
        <p:txBody>
          <a:bodyPr/>
          <a:lstStyle/>
          <a:p>
            <a:r>
              <a:rPr lang="en-US">
                <a:ea typeface="Calibri Light"/>
                <a:cs typeface="Calibri Light"/>
              </a:rPr>
              <a:t>Accommodations and Differentiation</a:t>
            </a:r>
            <a:endParaRPr lang="en-US"/>
          </a:p>
        </p:txBody>
      </p:sp>
      <p:pic>
        <p:nvPicPr>
          <p:cNvPr id="5" name="Picture 5" descr="Pizza and toppics on table">
            <a:extLst>
              <a:ext uri="{FF2B5EF4-FFF2-40B4-BE49-F238E27FC236}">
                <a16:creationId xmlns:a16="http://schemas.microsoft.com/office/drawing/2014/main" id="{F8FDA12D-7828-4AB7-66CB-191B06B4537C}"/>
              </a:ext>
            </a:extLst>
          </p:cNvPr>
          <p:cNvPicPr>
            <a:picLocks noChangeAspect="1"/>
          </p:cNvPicPr>
          <p:nvPr/>
        </p:nvPicPr>
        <p:blipFill>
          <a:blip r:embed="rId3"/>
          <a:stretch>
            <a:fillRect/>
          </a:stretch>
        </p:blipFill>
        <p:spPr>
          <a:xfrm>
            <a:off x="2723" y="-2498"/>
            <a:ext cx="12186553" cy="6862995"/>
          </a:xfrm>
          <a:prstGeom prst="rect">
            <a:avLst/>
          </a:prstGeom>
        </p:spPr>
      </p:pic>
      <p:sp>
        <p:nvSpPr>
          <p:cNvPr id="3" name="TextBox 2">
            <a:extLst>
              <a:ext uri="{FF2B5EF4-FFF2-40B4-BE49-F238E27FC236}">
                <a16:creationId xmlns:a16="http://schemas.microsoft.com/office/drawing/2014/main" id="{8629C358-FCBD-F66E-BC28-F39D3A11237C}"/>
              </a:ext>
            </a:extLst>
          </p:cNvPr>
          <p:cNvSpPr txBox="1"/>
          <p:nvPr/>
        </p:nvSpPr>
        <p:spPr>
          <a:xfrm>
            <a:off x="569343" y="799381"/>
            <a:ext cx="30672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t>Accommodations</a:t>
            </a:r>
            <a:endParaRPr lang="en-US" sz="3200">
              <a:ea typeface="Calibri"/>
              <a:cs typeface="Calibri"/>
            </a:endParaRPr>
          </a:p>
        </p:txBody>
      </p:sp>
      <p:sp>
        <p:nvSpPr>
          <p:cNvPr id="4" name="TextBox 3">
            <a:extLst>
              <a:ext uri="{FF2B5EF4-FFF2-40B4-BE49-F238E27FC236}">
                <a16:creationId xmlns:a16="http://schemas.microsoft.com/office/drawing/2014/main" id="{321D2BAA-80DC-6275-C65A-4F8CAF358C2C}"/>
              </a:ext>
            </a:extLst>
          </p:cNvPr>
          <p:cNvSpPr txBox="1"/>
          <p:nvPr/>
        </p:nvSpPr>
        <p:spPr>
          <a:xfrm>
            <a:off x="520262" y="164136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Let's play a game!</a:t>
            </a:r>
          </a:p>
        </p:txBody>
      </p:sp>
      <p:sp>
        <p:nvSpPr>
          <p:cNvPr id="6" name="TextBox 5">
            <a:extLst>
              <a:ext uri="{FF2B5EF4-FFF2-40B4-BE49-F238E27FC236}">
                <a16:creationId xmlns:a16="http://schemas.microsoft.com/office/drawing/2014/main" id="{54082E60-BD62-802A-6D74-E83A344EB64A}"/>
              </a:ext>
            </a:extLst>
          </p:cNvPr>
          <p:cNvSpPr txBox="1"/>
          <p:nvPr/>
        </p:nvSpPr>
        <p:spPr>
          <a:xfrm>
            <a:off x="110952" y="2456693"/>
            <a:ext cx="53590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a:t>
            </a:r>
            <a:r>
              <a:rPr lang="en-US">
                <a:ea typeface="+mn-lt"/>
                <a:cs typeface="+mn-lt"/>
              </a:rPr>
              <a:t>Turn on your camera if you wear glasses or contacts.</a:t>
            </a:r>
            <a:endParaRPr lang="en-US"/>
          </a:p>
        </p:txBody>
      </p:sp>
      <p:sp>
        <p:nvSpPr>
          <p:cNvPr id="7" name="TextBox 6">
            <a:extLst>
              <a:ext uri="{FF2B5EF4-FFF2-40B4-BE49-F238E27FC236}">
                <a16:creationId xmlns:a16="http://schemas.microsoft.com/office/drawing/2014/main" id="{32E9A905-99D5-B1C3-ADB3-0090CB812FC0}"/>
              </a:ext>
            </a:extLst>
          </p:cNvPr>
          <p:cNvSpPr txBox="1"/>
          <p:nvPr/>
        </p:nvSpPr>
        <p:spPr>
          <a:xfrm>
            <a:off x="108329" y="2815134"/>
            <a:ext cx="9134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2. </a:t>
            </a:r>
            <a:r>
              <a:rPr lang="en-US">
                <a:ea typeface="+mn-lt"/>
                <a:cs typeface="+mn-lt"/>
              </a:rPr>
              <a:t>Turn on your camera if you have ever used a step stool or ladder to reach something up high.</a:t>
            </a:r>
            <a:endParaRPr lang="en-US"/>
          </a:p>
        </p:txBody>
      </p:sp>
      <p:sp>
        <p:nvSpPr>
          <p:cNvPr id="8" name="TextBox 7">
            <a:extLst>
              <a:ext uri="{FF2B5EF4-FFF2-40B4-BE49-F238E27FC236}">
                <a16:creationId xmlns:a16="http://schemas.microsoft.com/office/drawing/2014/main" id="{C49542D5-2A72-29F7-C1A1-461D82E9E652}"/>
              </a:ext>
            </a:extLst>
          </p:cNvPr>
          <p:cNvSpPr txBox="1"/>
          <p:nvPr/>
        </p:nvSpPr>
        <p:spPr>
          <a:xfrm>
            <a:off x="114726" y="3174099"/>
            <a:ext cx="7554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3. Turn on your camera if you have ever used a fork to eat pizza.</a:t>
            </a:r>
          </a:p>
        </p:txBody>
      </p:sp>
      <p:sp>
        <p:nvSpPr>
          <p:cNvPr id="9" name="TextBox 8">
            <a:extLst>
              <a:ext uri="{FF2B5EF4-FFF2-40B4-BE49-F238E27FC236}">
                <a16:creationId xmlns:a16="http://schemas.microsoft.com/office/drawing/2014/main" id="{2404A7E0-C0D8-A2F0-92C0-6C2A0C6C086A}"/>
              </a:ext>
            </a:extLst>
          </p:cNvPr>
          <p:cNvSpPr txBox="1"/>
          <p:nvPr/>
        </p:nvSpPr>
        <p:spPr>
          <a:xfrm>
            <a:off x="109751" y="3544436"/>
            <a:ext cx="77587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4. Turn on your camera if you have ever put on a sweater to keep warm.</a:t>
            </a:r>
          </a:p>
        </p:txBody>
      </p:sp>
      <p:sp>
        <p:nvSpPr>
          <p:cNvPr id="10" name="TextBox 9">
            <a:extLst>
              <a:ext uri="{FF2B5EF4-FFF2-40B4-BE49-F238E27FC236}">
                <a16:creationId xmlns:a16="http://schemas.microsoft.com/office/drawing/2014/main" id="{51237AD4-205C-4032-3361-6EFBB86B4EBA}"/>
              </a:ext>
            </a:extLst>
          </p:cNvPr>
          <p:cNvSpPr txBox="1"/>
          <p:nvPr/>
        </p:nvSpPr>
        <p:spPr>
          <a:xfrm>
            <a:off x="104775" y="3903401"/>
            <a:ext cx="98400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5. Turn on your camera if you have ever used crutches (or a cane, or some other ambulatory device).</a:t>
            </a:r>
          </a:p>
        </p:txBody>
      </p:sp>
      <p:sp>
        <p:nvSpPr>
          <p:cNvPr id="11" name="TextBox 10">
            <a:extLst>
              <a:ext uri="{FF2B5EF4-FFF2-40B4-BE49-F238E27FC236}">
                <a16:creationId xmlns:a16="http://schemas.microsoft.com/office/drawing/2014/main" id="{B241B49B-8F50-6A91-A3E1-55A31B7F23E8}"/>
              </a:ext>
            </a:extLst>
          </p:cNvPr>
          <p:cNvSpPr txBox="1"/>
          <p:nvPr/>
        </p:nvSpPr>
        <p:spPr>
          <a:xfrm>
            <a:off x="-2559" y="5411052"/>
            <a:ext cx="10203975"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ea typeface="Calibri"/>
                <a:cs typeface="Calibri"/>
              </a:rPr>
              <a:t>Accommodations and Modifications... Why it is crucial we know the difference</a:t>
            </a: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366770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4B74-B7EE-4D65-B46F-DC9E7EEE6E02}"/>
              </a:ext>
            </a:extLst>
          </p:cNvPr>
          <p:cNvSpPr>
            <a:spLocks noGrp="1"/>
          </p:cNvSpPr>
          <p:nvPr>
            <p:ph type="title"/>
          </p:nvPr>
        </p:nvSpPr>
        <p:spPr/>
        <p:txBody>
          <a:bodyPr/>
          <a:lstStyle/>
          <a:p>
            <a:r>
              <a:rPr lang="en-US"/>
              <a:t>Full Circle: 5 Minutes</a:t>
            </a:r>
          </a:p>
        </p:txBody>
      </p:sp>
      <p:sp>
        <p:nvSpPr>
          <p:cNvPr id="3" name="Content Placeholder 2">
            <a:extLst>
              <a:ext uri="{FF2B5EF4-FFF2-40B4-BE49-F238E27FC236}">
                <a16:creationId xmlns:a16="http://schemas.microsoft.com/office/drawing/2014/main" id="{36B8C2D8-E43F-4C60-84A1-B6BD959A515D}"/>
              </a:ext>
            </a:extLst>
          </p:cNvPr>
          <p:cNvSpPr>
            <a:spLocks noGrp="1"/>
          </p:cNvSpPr>
          <p:nvPr>
            <p:ph idx="1"/>
          </p:nvPr>
        </p:nvSpPr>
        <p:spPr>
          <a:xfrm>
            <a:off x="447924" y="1546394"/>
            <a:ext cx="11296152" cy="4351338"/>
          </a:xfrm>
        </p:spPr>
        <p:txBody>
          <a:bodyPr/>
          <a:lstStyle/>
          <a:p>
            <a:pPr marL="0" indent="0">
              <a:buNone/>
            </a:pPr>
            <a:r>
              <a:rPr lang="en-US"/>
              <a:t>With your partner(s), rephrase 2-3 of these quotes with an asset orientation.</a:t>
            </a:r>
          </a:p>
          <a:p>
            <a:pPr marL="0" indent="0">
              <a:buNone/>
            </a:pPr>
            <a:endParaRPr lang="en-US"/>
          </a:p>
          <a:p>
            <a:pPr marL="0" indent="0">
              <a:buNone/>
            </a:pPr>
            <a:endParaRPr lang="en-US"/>
          </a:p>
        </p:txBody>
      </p:sp>
      <p:sp>
        <p:nvSpPr>
          <p:cNvPr id="4" name="Flowchart: Sequential Access Storage 3">
            <a:extLst>
              <a:ext uri="{FF2B5EF4-FFF2-40B4-BE49-F238E27FC236}">
                <a16:creationId xmlns:a16="http://schemas.microsoft.com/office/drawing/2014/main" id="{AC927780-F703-4F38-B9E2-F89C609CF324}"/>
              </a:ext>
            </a:extLst>
          </p:cNvPr>
          <p:cNvSpPr/>
          <p:nvPr/>
        </p:nvSpPr>
        <p:spPr>
          <a:xfrm>
            <a:off x="6929819" y="4640094"/>
            <a:ext cx="2849801" cy="2086246"/>
          </a:xfrm>
          <a:prstGeom prst="flowChartMagneticTape">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solidFill>
                  <a:schemeClr val="tx1"/>
                </a:solidFill>
              </a:rPr>
              <a:t>She just keeps guessing words instead of trying to sound them out.</a:t>
            </a:r>
          </a:p>
          <a:p>
            <a:pPr algn="ctr"/>
            <a:endParaRPr lang="en-US">
              <a:solidFill>
                <a:schemeClr val="tx1"/>
              </a:solidFill>
            </a:endParaRPr>
          </a:p>
        </p:txBody>
      </p:sp>
      <p:sp>
        <p:nvSpPr>
          <p:cNvPr id="5" name="Flowchart: Sequential Access Storage 4">
            <a:extLst>
              <a:ext uri="{FF2B5EF4-FFF2-40B4-BE49-F238E27FC236}">
                <a16:creationId xmlns:a16="http://schemas.microsoft.com/office/drawing/2014/main" id="{043A2E9A-9D8A-4642-B877-C42115EEB29D}"/>
              </a:ext>
            </a:extLst>
          </p:cNvPr>
          <p:cNvSpPr/>
          <p:nvPr/>
        </p:nvSpPr>
        <p:spPr>
          <a:xfrm>
            <a:off x="3612686" y="4269750"/>
            <a:ext cx="2849801" cy="2083712"/>
          </a:xfrm>
          <a:prstGeom prst="flowChartMagneticTape">
            <a:avLst/>
          </a:prstGeom>
          <a:noFill/>
          <a:ln w="4762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solidFill>
                  <a:schemeClr val="tx1"/>
                </a:solidFill>
              </a:rPr>
              <a:t>My struggling readers need more support because I can’t get them to the next level.</a:t>
            </a:r>
          </a:p>
          <a:p>
            <a:pPr algn="ctr"/>
            <a:endParaRPr lang="en-US">
              <a:solidFill>
                <a:schemeClr val="tx1"/>
              </a:solidFill>
            </a:endParaRPr>
          </a:p>
        </p:txBody>
      </p:sp>
      <p:sp>
        <p:nvSpPr>
          <p:cNvPr id="6" name="Flowchart: Sequential Access Storage 5">
            <a:extLst>
              <a:ext uri="{FF2B5EF4-FFF2-40B4-BE49-F238E27FC236}">
                <a16:creationId xmlns:a16="http://schemas.microsoft.com/office/drawing/2014/main" id="{FC119740-AE52-4B57-A277-4C85C15469FD}"/>
              </a:ext>
            </a:extLst>
          </p:cNvPr>
          <p:cNvSpPr/>
          <p:nvPr/>
        </p:nvSpPr>
        <p:spPr>
          <a:xfrm>
            <a:off x="1386647" y="2453499"/>
            <a:ext cx="2547618" cy="1931012"/>
          </a:xfrm>
          <a:prstGeom prst="flowChartMagneticTape">
            <a:avLst/>
          </a:pr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AP English might not be within reach for you right now.</a:t>
            </a:r>
          </a:p>
          <a:p>
            <a:pPr algn="ctr"/>
            <a:endParaRPr lang="en-US">
              <a:solidFill>
                <a:schemeClr val="tx1"/>
              </a:solidFill>
            </a:endParaRPr>
          </a:p>
        </p:txBody>
      </p:sp>
      <p:sp>
        <p:nvSpPr>
          <p:cNvPr id="7" name="Flowchart: Sequential Access Storage 6">
            <a:extLst>
              <a:ext uri="{FF2B5EF4-FFF2-40B4-BE49-F238E27FC236}">
                <a16:creationId xmlns:a16="http://schemas.microsoft.com/office/drawing/2014/main" id="{B6D60CE6-845E-44B8-B499-F2128AAB1A67}"/>
              </a:ext>
            </a:extLst>
          </p:cNvPr>
          <p:cNvSpPr/>
          <p:nvPr/>
        </p:nvSpPr>
        <p:spPr>
          <a:xfrm>
            <a:off x="119448" y="4401973"/>
            <a:ext cx="2944792" cy="2012199"/>
          </a:xfrm>
          <a:prstGeom prst="flowChartMagneticTap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solidFill>
                  <a:schemeClr val="tx1"/>
                </a:solidFill>
              </a:rPr>
              <a:t>I can’t get the parents to answer an email, no matter how many I send.</a:t>
            </a:r>
          </a:p>
          <a:p>
            <a:pPr algn="ctr"/>
            <a:endParaRPr lang="en-US">
              <a:solidFill>
                <a:schemeClr val="tx1"/>
              </a:solidFill>
            </a:endParaRPr>
          </a:p>
        </p:txBody>
      </p:sp>
      <p:sp>
        <p:nvSpPr>
          <p:cNvPr id="8" name="Flowchart: Sequential Access Storage 7">
            <a:extLst>
              <a:ext uri="{FF2B5EF4-FFF2-40B4-BE49-F238E27FC236}">
                <a16:creationId xmlns:a16="http://schemas.microsoft.com/office/drawing/2014/main" id="{25D971EB-A2D7-43D3-A1D8-3EBBDA26E378}"/>
              </a:ext>
            </a:extLst>
          </p:cNvPr>
          <p:cNvSpPr/>
          <p:nvPr/>
        </p:nvSpPr>
        <p:spPr>
          <a:xfrm>
            <a:off x="8712315" y="2296138"/>
            <a:ext cx="3031761" cy="2343956"/>
          </a:xfrm>
          <a:prstGeom prst="flowChartMagneticTape">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solidFill>
                  <a:schemeClr val="tx1"/>
                </a:solidFill>
              </a:rPr>
              <a:t>How am I supposed to teach him 1984 when he can’t even speak English?</a:t>
            </a:r>
          </a:p>
          <a:p>
            <a:pPr algn="ctr"/>
            <a:endParaRPr lang="en-US">
              <a:solidFill>
                <a:schemeClr val="tx1"/>
              </a:solidFill>
            </a:endParaRPr>
          </a:p>
        </p:txBody>
      </p:sp>
      <p:sp>
        <p:nvSpPr>
          <p:cNvPr id="11" name="Flowchart: Sequential Access Storage 10">
            <a:extLst>
              <a:ext uri="{FF2B5EF4-FFF2-40B4-BE49-F238E27FC236}">
                <a16:creationId xmlns:a16="http://schemas.microsoft.com/office/drawing/2014/main" id="{C6AB6876-7FC0-4A4D-95B4-6E72D510AEB8}"/>
              </a:ext>
            </a:extLst>
          </p:cNvPr>
          <p:cNvSpPr/>
          <p:nvPr/>
        </p:nvSpPr>
        <p:spPr>
          <a:xfrm>
            <a:off x="5390755" y="2453499"/>
            <a:ext cx="2547618" cy="1931013"/>
          </a:xfrm>
          <a:prstGeom prst="flowChartMagneticTap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 teach ninth grade, but he reads at a fourth-grade level.</a:t>
            </a:r>
          </a:p>
          <a:p>
            <a:pPr algn="ctr"/>
            <a:endParaRPr lang="en-US">
              <a:solidFill>
                <a:schemeClr val="tx1"/>
              </a:solidFill>
            </a:endParaRPr>
          </a:p>
        </p:txBody>
      </p:sp>
    </p:spTree>
    <p:extLst>
      <p:ext uri="{BB962C8B-B14F-4D97-AF65-F5344CB8AC3E}">
        <p14:creationId xmlns:p14="http://schemas.microsoft.com/office/powerpoint/2010/main" val="4162107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7CC8-4F19-4352-83A9-D947319C0527}"/>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0BDF1317-1139-4AFE-A94A-215D7F2A67F8}"/>
              </a:ext>
            </a:extLst>
          </p:cNvPr>
          <p:cNvSpPr>
            <a:spLocks noGrp="1"/>
          </p:cNvSpPr>
          <p:nvPr>
            <p:ph idx="1"/>
          </p:nvPr>
        </p:nvSpPr>
        <p:spPr/>
        <p:txBody>
          <a:bodyPr/>
          <a:lstStyle/>
          <a:p>
            <a:r>
              <a:rPr lang="en-US" b="1">
                <a:hlinkClick r:id="rId3"/>
              </a:rPr>
              <a:t>WIDA English Language Development Standards</a:t>
            </a:r>
            <a:endParaRPr lang="en-US" b="1"/>
          </a:p>
          <a:p>
            <a:pPr lvl="1"/>
            <a:r>
              <a:rPr lang="en-US" b="1">
                <a:hlinkClick r:id="rId4"/>
              </a:rPr>
              <a:t>Free Self-Paced eWorkshop on the WIDA ELD Standards Framework</a:t>
            </a:r>
            <a:endParaRPr lang="en-US" b="1">
              <a:hlinkClick r:id="rId5"/>
            </a:endParaRPr>
          </a:p>
          <a:p>
            <a:r>
              <a:rPr lang="en-US" b="1">
                <a:hlinkClick r:id="rId5"/>
              </a:rPr>
              <a:t>The Atlantic: Elementary Education has Gone Terribly Wrong</a:t>
            </a:r>
            <a:endParaRPr lang="en-US" b="1"/>
          </a:p>
          <a:p>
            <a:r>
              <a:rPr lang="en-US" b="1">
                <a:hlinkClick r:id="rId6"/>
              </a:rPr>
              <a:t>Vocabulary Myths by Dr. Keith </a:t>
            </a:r>
            <a:r>
              <a:rPr lang="en-US" b="1" err="1">
                <a:hlinkClick r:id="rId6"/>
              </a:rPr>
              <a:t>Folse</a:t>
            </a:r>
            <a:endParaRPr lang="en-US" b="1"/>
          </a:p>
          <a:p>
            <a:r>
              <a:rPr lang="en-US" b="1">
                <a:hlinkClick r:id="rId7"/>
              </a:rPr>
              <a:t>SERP Institute: Vocabulary Myths Debunked</a:t>
            </a:r>
            <a:endParaRPr lang="en-US" b="1"/>
          </a:p>
          <a:p>
            <a:r>
              <a:rPr lang="en-US" b="1">
                <a:hlinkClick r:id="rId8"/>
              </a:rPr>
              <a:t>Diverse </a:t>
            </a:r>
            <a:r>
              <a:rPr lang="en-US" b="1" err="1">
                <a:hlinkClick r:id="rId8"/>
              </a:rPr>
              <a:t>BookFinder</a:t>
            </a:r>
            <a:endParaRPr lang="en-US" b="1"/>
          </a:p>
        </p:txBody>
      </p:sp>
    </p:spTree>
    <p:extLst>
      <p:ext uri="{BB962C8B-B14F-4D97-AF65-F5344CB8AC3E}">
        <p14:creationId xmlns:p14="http://schemas.microsoft.com/office/powerpoint/2010/main" val="3181427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DB9270A-C796-45F0-A2E1-767B27B9AF9D}"/>
              </a:ext>
            </a:extLst>
          </p:cNvPr>
          <p:cNvSpPr>
            <a:spLocks noGrp="1"/>
          </p:cNvSpPr>
          <p:nvPr>
            <p:ph type="title"/>
          </p:nvPr>
        </p:nvSpPr>
        <p:spPr>
          <a:xfrm>
            <a:off x="6978316" y="1431042"/>
            <a:ext cx="4055899" cy="3995916"/>
          </a:xfrm>
        </p:spPr>
        <p:txBody>
          <a:bodyPr anchor="ctr">
            <a:normAutofit/>
          </a:bodyPr>
          <a:lstStyle/>
          <a:p>
            <a:r>
              <a:rPr lang="en-US">
                <a:solidFill>
                  <a:schemeClr val="tx1">
                    <a:lumMod val="95000"/>
                    <a:lumOff val="5000"/>
                  </a:schemeClr>
                </a:solidFill>
              </a:rPr>
              <a:t>Feedback for contact hours</a:t>
            </a:r>
          </a:p>
        </p:txBody>
      </p:sp>
      <p:sp>
        <p:nvSpPr>
          <p:cNvPr id="3" name="Content Placeholder 2">
            <a:extLst>
              <a:ext uri="{FF2B5EF4-FFF2-40B4-BE49-F238E27FC236}">
                <a16:creationId xmlns:a16="http://schemas.microsoft.com/office/drawing/2014/main" id="{AAA2FCA4-1F7E-4470-B293-A08349667604}"/>
              </a:ext>
            </a:extLst>
          </p:cNvPr>
          <p:cNvSpPr>
            <a:spLocks noGrp="1"/>
          </p:cNvSpPr>
          <p:nvPr>
            <p:ph idx="1"/>
          </p:nvPr>
        </p:nvSpPr>
        <p:spPr>
          <a:xfrm>
            <a:off x="1463040" y="1431042"/>
            <a:ext cx="3927826" cy="3995916"/>
          </a:xfrm>
          <a:solidFill>
            <a:schemeClr val="accent6">
              <a:lumMod val="40000"/>
              <a:lumOff val="60000"/>
            </a:schemeClr>
          </a:solidFill>
        </p:spPr>
        <p:txBody>
          <a:bodyPr anchor="ctr">
            <a:normAutofit/>
          </a:bodyPr>
          <a:lstStyle/>
          <a:p>
            <a:pPr marL="0" indent="0">
              <a:buNone/>
            </a:pPr>
            <a:r>
              <a:rPr lang="en-US" sz="3200">
                <a:solidFill>
                  <a:schemeClr val="tx1">
                    <a:lumMod val="85000"/>
                    <a:lumOff val="15000"/>
                  </a:schemeClr>
                </a:solidFill>
              </a:rPr>
              <a:t>We will trade feedback for your contact hours. Please complete this form and download the certificate you receive after. </a:t>
            </a:r>
          </a:p>
          <a:p>
            <a:endParaRPr lang="en-US" sz="1800">
              <a:solidFill>
                <a:schemeClr val="tx1">
                  <a:lumMod val="85000"/>
                  <a:lumOff val="15000"/>
                </a:schemeClr>
              </a:solidFill>
            </a:endParaRPr>
          </a:p>
          <a:p>
            <a:endParaRPr lang="en-US" sz="1800">
              <a:solidFill>
                <a:schemeClr val="tx1">
                  <a:lumMod val="85000"/>
                  <a:lumOff val="15000"/>
                </a:schemeClr>
              </a:solidFill>
            </a:endParaRPr>
          </a:p>
        </p:txBody>
      </p:sp>
    </p:spTree>
    <p:extLst>
      <p:ext uri="{BB962C8B-B14F-4D97-AF65-F5344CB8AC3E}">
        <p14:creationId xmlns:p14="http://schemas.microsoft.com/office/powerpoint/2010/main" val="419005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C4645E-8B07-4A35-B421-C44844F35C92}"/>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Topics in session 4</a:t>
            </a:r>
          </a:p>
        </p:txBody>
      </p:sp>
      <p:sp>
        <p:nvSpPr>
          <p:cNvPr id="3" name="Content Placeholder 2">
            <a:extLst>
              <a:ext uri="{FF2B5EF4-FFF2-40B4-BE49-F238E27FC236}">
                <a16:creationId xmlns:a16="http://schemas.microsoft.com/office/drawing/2014/main" id="{DFDDFDD5-D569-49EA-AAC8-443B2DD4848A}"/>
              </a:ext>
            </a:extLst>
          </p:cNvPr>
          <p:cNvSpPr>
            <a:spLocks noGrp="1"/>
          </p:cNvSpPr>
          <p:nvPr>
            <p:ph idx="1"/>
          </p:nvPr>
        </p:nvSpPr>
        <p:spPr>
          <a:xfrm>
            <a:off x="1367624" y="2490436"/>
            <a:ext cx="9708995" cy="3567173"/>
          </a:xfrm>
        </p:spPr>
        <p:txBody>
          <a:bodyPr anchor="ctr">
            <a:normAutofit/>
          </a:bodyPr>
          <a:lstStyle/>
          <a:p>
            <a:pPr>
              <a:buFont typeface="Wingdings" panose="05000000000000000000" pitchFamily="2" charset="2"/>
              <a:buChar char="Ø"/>
            </a:pPr>
            <a:r>
              <a:rPr lang="en-US" sz="2800">
                <a:solidFill>
                  <a:srgbClr val="000000"/>
                </a:solidFill>
                <a:effectLst/>
                <a:latin typeface="Calibri" panose="020F0502020204030204" pitchFamily="34" charset="0"/>
                <a:ea typeface="Calibri" panose="020F0502020204030204" pitchFamily="34" charset="0"/>
              </a:rPr>
              <a:t>Who is a “struggling” reader? </a:t>
            </a:r>
          </a:p>
          <a:p>
            <a:pPr>
              <a:buFont typeface="Wingdings" panose="05000000000000000000" pitchFamily="2" charset="2"/>
              <a:buChar char="Ø"/>
            </a:pPr>
            <a:r>
              <a:rPr lang="en-US" sz="2800">
                <a:solidFill>
                  <a:srgbClr val="000000"/>
                </a:solidFill>
                <a:effectLst/>
                <a:latin typeface="Calibri" panose="020F0502020204030204" pitchFamily="34" charset="0"/>
                <a:ea typeface="Calibri" panose="020F0502020204030204" pitchFamily="34" charset="0"/>
              </a:rPr>
              <a:t>What are the roles of conceptual/experiential knowledge and culture in literacy instruction?</a:t>
            </a:r>
            <a:r>
              <a:rPr lang="en-US" sz="2800">
                <a:effectLst/>
                <a:latin typeface="Calibri" panose="020F0502020204030204" pitchFamily="34" charset="0"/>
                <a:ea typeface="Calibri" panose="020F0502020204030204" pitchFamily="34" charset="0"/>
              </a:rPr>
              <a:t>​ </a:t>
            </a:r>
          </a:p>
          <a:p>
            <a:pPr>
              <a:buFont typeface="Wingdings" panose="05000000000000000000" pitchFamily="2" charset="2"/>
              <a:buChar char="Ø"/>
            </a:pPr>
            <a:r>
              <a:rPr lang="en-US" sz="2800">
                <a:solidFill>
                  <a:srgbClr val="000000"/>
                </a:solidFill>
                <a:effectLst/>
                <a:latin typeface="Calibri" panose="020F0502020204030204" pitchFamily="34" charset="0"/>
                <a:ea typeface="Calibri" panose="020F0502020204030204" pitchFamily="34" charset="0"/>
              </a:rPr>
              <a:t>What are some common misconceptions about vocabulary acquisition?</a:t>
            </a:r>
            <a:r>
              <a:rPr lang="en-US" sz="2800">
                <a:effectLst/>
                <a:latin typeface="Calibri" panose="020F0502020204030204" pitchFamily="34" charset="0"/>
                <a:ea typeface="Calibri" panose="020F0502020204030204" pitchFamily="34" charset="0"/>
              </a:rPr>
              <a:t>​</a:t>
            </a:r>
          </a:p>
          <a:p>
            <a:pPr>
              <a:buFont typeface="Wingdings" panose="05000000000000000000" pitchFamily="2" charset="2"/>
              <a:buChar char="Ø"/>
            </a:pPr>
            <a:r>
              <a:rPr lang="en-US" sz="2800">
                <a:solidFill>
                  <a:srgbClr val="000000"/>
                </a:solidFill>
                <a:effectLst/>
                <a:latin typeface="Calibri" panose="020F0502020204030204" pitchFamily="34" charset="0"/>
                <a:ea typeface="Calibri" panose="020F0502020204030204" pitchFamily="34" charset="0"/>
              </a:rPr>
              <a:t>How can we differentiate for various kinds of learners?</a:t>
            </a:r>
            <a:endParaRPr lang="en-US" sz="2800">
              <a:effectLst/>
              <a:latin typeface="Calibri" panose="020F0502020204030204" pitchFamily="34" charset="0"/>
              <a:ea typeface="Calibri" panose="020F0502020204030204" pitchFamily="34" charset="0"/>
            </a:endParaRPr>
          </a:p>
          <a:p>
            <a:pPr>
              <a:buFont typeface="Wingdings" panose="05000000000000000000" pitchFamily="2" charset="2"/>
              <a:buChar char="Ø"/>
            </a:pPr>
            <a:endParaRPr lang="en-US">
              <a:cs typeface="Calibri"/>
            </a:endParaRPr>
          </a:p>
        </p:txBody>
      </p:sp>
    </p:spTree>
    <p:extLst>
      <p:ext uri="{BB962C8B-B14F-4D97-AF65-F5344CB8AC3E}">
        <p14:creationId xmlns:p14="http://schemas.microsoft.com/office/powerpoint/2010/main" val="35336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ctrTitle"/>
          </p:nvPr>
        </p:nvSpPr>
        <p:spPr>
          <a:xfrm>
            <a:off x="3204642" y="2353641"/>
            <a:ext cx="5782716" cy="2150719"/>
          </a:xfrm>
          <a:solidFill>
            <a:schemeClr val="accent5">
              <a:lumMod val="20000"/>
              <a:lumOff val="80000"/>
            </a:schemeClr>
          </a:solidFill>
        </p:spPr>
        <p:txBody>
          <a:bodyPr anchor="ctr">
            <a:normAutofit/>
          </a:bodyPr>
          <a:lstStyle/>
          <a:p>
            <a:r>
              <a:rPr lang="en-US" sz="4000">
                <a:solidFill>
                  <a:srgbClr val="080808"/>
                </a:solidFill>
              </a:rPr>
              <a:t>Quick Review of Session 3</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4B74-B7EE-4D65-B46F-DC9E7EEE6E02}"/>
              </a:ext>
            </a:extLst>
          </p:cNvPr>
          <p:cNvSpPr>
            <a:spLocks noGrp="1"/>
          </p:cNvSpPr>
          <p:nvPr>
            <p:ph type="title"/>
          </p:nvPr>
        </p:nvSpPr>
        <p:spPr/>
        <p:txBody>
          <a:bodyPr/>
          <a:lstStyle/>
          <a:p>
            <a:r>
              <a:rPr lang="en-US"/>
              <a:t>Icebreaker: 5 Minutes</a:t>
            </a:r>
          </a:p>
        </p:txBody>
      </p:sp>
      <p:sp>
        <p:nvSpPr>
          <p:cNvPr id="3" name="Content Placeholder 2">
            <a:extLst>
              <a:ext uri="{FF2B5EF4-FFF2-40B4-BE49-F238E27FC236}">
                <a16:creationId xmlns:a16="http://schemas.microsoft.com/office/drawing/2014/main" id="{36B8C2D8-E43F-4C60-84A1-B6BD959A515D}"/>
              </a:ext>
            </a:extLst>
          </p:cNvPr>
          <p:cNvSpPr>
            <a:spLocks noGrp="1"/>
          </p:cNvSpPr>
          <p:nvPr>
            <p:ph idx="1"/>
          </p:nvPr>
        </p:nvSpPr>
        <p:spPr>
          <a:xfrm>
            <a:off x="838200" y="1546394"/>
            <a:ext cx="10515600" cy="4351338"/>
          </a:xfrm>
        </p:spPr>
        <p:txBody>
          <a:bodyPr/>
          <a:lstStyle/>
          <a:p>
            <a:pPr marL="0" indent="0">
              <a:buNone/>
            </a:pPr>
            <a:r>
              <a:rPr lang="en-US"/>
              <a:t>With your partner(s), discuss the attitudes and assumptions that underlie 2-3 of these quotes.</a:t>
            </a:r>
          </a:p>
          <a:p>
            <a:pPr marL="0" indent="0">
              <a:buNone/>
            </a:pPr>
            <a:endParaRPr lang="en-US"/>
          </a:p>
          <a:p>
            <a:pPr marL="0" indent="0">
              <a:buNone/>
            </a:pPr>
            <a:endParaRPr lang="en-US"/>
          </a:p>
        </p:txBody>
      </p:sp>
      <p:sp>
        <p:nvSpPr>
          <p:cNvPr id="4" name="Flowchart: Sequential Access Storage 3">
            <a:extLst>
              <a:ext uri="{FF2B5EF4-FFF2-40B4-BE49-F238E27FC236}">
                <a16:creationId xmlns:a16="http://schemas.microsoft.com/office/drawing/2014/main" id="{AC927780-F703-4F38-B9E2-F89C609CF324}"/>
              </a:ext>
            </a:extLst>
          </p:cNvPr>
          <p:cNvSpPr/>
          <p:nvPr/>
        </p:nvSpPr>
        <p:spPr>
          <a:xfrm>
            <a:off x="6929819" y="4640094"/>
            <a:ext cx="2849801" cy="2086246"/>
          </a:xfrm>
          <a:prstGeom prst="flowChartMagneticTape">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solidFill>
                  <a:schemeClr val="tx1"/>
                </a:solidFill>
              </a:rPr>
              <a:t>She just keeps guessing words instead of trying to sound them out.</a:t>
            </a:r>
          </a:p>
          <a:p>
            <a:pPr algn="ctr"/>
            <a:endParaRPr lang="en-US">
              <a:solidFill>
                <a:schemeClr val="tx1"/>
              </a:solidFill>
            </a:endParaRPr>
          </a:p>
        </p:txBody>
      </p:sp>
      <p:sp>
        <p:nvSpPr>
          <p:cNvPr id="5" name="Flowchart: Sequential Access Storage 4">
            <a:extLst>
              <a:ext uri="{FF2B5EF4-FFF2-40B4-BE49-F238E27FC236}">
                <a16:creationId xmlns:a16="http://schemas.microsoft.com/office/drawing/2014/main" id="{043A2E9A-9D8A-4642-B877-C42115EEB29D}"/>
              </a:ext>
            </a:extLst>
          </p:cNvPr>
          <p:cNvSpPr/>
          <p:nvPr/>
        </p:nvSpPr>
        <p:spPr>
          <a:xfrm>
            <a:off x="3430726" y="4341262"/>
            <a:ext cx="3031761" cy="2012199"/>
          </a:xfrm>
          <a:prstGeom prst="flowChartMagneticTape">
            <a:avLst/>
          </a:prstGeom>
          <a:noFill/>
          <a:ln w="4762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solidFill>
                  <a:schemeClr val="tx1"/>
                </a:solidFill>
              </a:rPr>
              <a:t>My struggling readers need more support because I can’t get them to the next level.</a:t>
            </a:r>
          </a:p>
          <a:p>
            <a:pPr algn="ctr"/>
            <a:endParaRPr lang="en-US">
              <a:solidFill>
                <a:schemeClr val="tx1"/>
              </a:solidFill>
            </a:endParaRPr>
          </a:p>
        </p:txBody>
      </p:sp>
      <p:sp>
        <p:nvSpPr>
          <p:cNvPr id="6" name="Flowchart: Sequential Access Storage 5">
            <a:extLst>
              <a:ext uri="{FF2B5EF4-FFF2-40B4-BE49-F238E27FC236}">
                <a16:creationId xmlns:a16="http://schemas.microsoft.com/office/drawing/2014/main" id="{FC119740-AE52-4B57-A277-4C85C15469FD}"/>
              </a:ext>
            </a:extLst>
          </p:cNvPr>
          <p:cNvSpPr/>
          <p:nvPr/>
        </p:nvSpPr>
        <p:spPr>
          <a:xfrm>
            <a:off x="1386647" y="2453499"/>
            <a:ext cx="2547618" cy="1931012"/>
          </a:xfrm>
          <a:prstGeom prst="flowChartMagneticTape">
            <a:avLst/>
          </a:pr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AP English might not be within reach for you right now.</a:t>
            </a:r>
          </a:p>
          <a:p>
            <a:pPr algn="ctr"/>
            <a:endParaRPr lang="en-US">
              <a:solidFill>
                <a:schemeClr val="tx1"/>
              </a:solidFill>
            </a:endParaRPr>
          </a:p>
        </p:txBody>
      </p:sp>
      <p:sp>
        <p:nvSpPr>
          <p:cNvPr id="7" name="Flowchart: Sequential Access Storage 6">
            <a:extLst>
              <a:ext uri="{FF2B5EF4-FFF2-40B4-BE49-F238E27FC236}">
                <a16:creationId xmlns:a16="http://schemas.microsoft.com/office/drawing/2014/main" id="{B6D60CE6-845E-44B8-B499-F2128AAB1A67}"/>
              </a:ext>
            </a:extLst>
          </p:cNvPr>
          <p:cNvSpPr/>
          <p:nvPr/>
        </p:nvSpPr>
        <p:spPr>
          <a:xfrm>
            <a:off x="119448" y="4401973"/>
            <a:ext cx="2944792" cy="2012199"/>
          </a:xfrm>
          <a:prstGeom prst="flowChartMagneticTap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solidFill>
                  <a:schemeClr val="tx1"/>
                </a:solidFill>
              </a:rPr>
              <a:t>I can’t get the parents to answer an email, no matter how many I send.</a:t>
            </a:r>
          </a:p>
          <a:p>
            <a:pPr algn="ctr"/>
            <a:endParaRPr lang="en-US">
              <a:solidFill>
                <a:schemeClr val="tx1"/>
              </a:solidFill>
            </a:endParaRPr>
          </a:p>
        </p:txBody>
      </p:sp>
      <p:sp>
        <p:nvSpPr>
          <p:cNvPr id="8" name="Flowchart: Sequential Access Storage 7">
            <a:extLst>
              <a:ext uri="{FF2B5EF4-FFF2-40B4-BE49-F238E27FC236}">
                <a16:creationId xmlns:a16="http://schemas.microsoft.com/office/drawing/2014/main" id="{25D971EB-A2D7-43D3-A1D8-3EBBDA26E378}"/>
              </a:ext>
            </a:extLst>
          </p:cNvPr>
          <p:cNvSpPr/>
          <p:nvPr/>
        </p:nvSpPr>
        <p:spPr>
          <a:xfrm>
            <a:off x="8712315" y="2296138"/>
            <a:ext cx="3031761" cy="2343956"/>
          </a:xfrm>
          <a:prstGeom prst="flowChartMagneticTape">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a:solidFill>
                  <a:schemeClr val="tx1"/>
                </a:solidFill>
              </a:rPr>
              <a:t>How am I supposed to teach him 1984 when he can’t even speak English?</a:t>
            </a:r>
          </a:p>
          <a:p>
            <a:pPr algn="ctr"/>
            <a:endParaRPr lang="en-US">
              <a:solidFill>
                <a:schemeClr val="tx1"/>
              </a:solidFill>
            </a:endParaRPr>
          </a:p>
        </p:txBody>
      </p:sp>
      <p:sp>
        <p:nvSpPr>
          <p:cNvPr id="11" name="Flowchart: Sequential Access Storage 10">
            <a:extLst>
              <a:ext uri="{FF2B5EF4-FFF2-40B4-BE49-F238E27FC236}">
                <a16:creationId xmlns:a16="http://schemas.microsoft.com/office/drawing/2014/main" id="{C6AB6876-7FC0-4A4D-95B4-6E72D510AEB8}"/>
              </a:ext>
            </a:extLst>
          </p:cNvPr>
          <p:cNvSpPr/>
          <p:nvPr/>
        </p:nvSpPr>
        <p:spPr>
          <a:xfrm>
            <a:off x="5390755" y="2453499"/>
            <a:ext cx="2547618" cy="1931013"/>
          </a:xfrm>
          <a:prstGeom prst="flowChartMagneticTap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 teach ninth grade, but he reads at a fourth-grade level.</a:t>
            </a:r>
          </a:p>
          <a:p>
            <a:pPr algn="ctr"/>
            <a:endParaRPr lang="en-US">
              <a:solidFill>
                <a:schemeClr val="tx1"/>
              </a:solidFill>
            </a:endParaRPr>
          </a:p>
        </p:txBody>
      </p:sp>
    </p:spTree>
    <p:extLst>
      <p:ext uri="{BB962C8B-B14F-4D97-AF65-F5344CB8AC3E}">
        <p14:creationId xmlns:p14="http://schemas.microsoft.com/office/powerpoint/2010/main" val="306697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6EC9-A79F-438D-9448-B7ACBB79B5D3}"/>
              </a:ext>
            </a:extLst>
          </p:cNvPr>
          <p:cNvSpPr>
            <a:spLocks noGrp="1"/>
          </p:cNvSpPr>
          <p:nvPr>
            <p:ph type="title"/>
          </p:nvPr>
        </p:nvSpPr>
        <p:spPr/>
        <p:txBody>
          <a:bodyPr>
            <a:normAutofit/>
          </a:bodyPr>
          <a:lstStyle/>
          <a:p>
            <a:r>
              <a:rPr lang="en-US" sz="5400" b="1">
                <a:solidFill>
                  <a:schemeClr val="bg1"/>
                </a:solidFill>
              </a:rPr>
              <a:t>Asset-Orientation: Walking the Walk</a:t>
            </a:r>
          </a:p>
        </p:txBody>
      </p:sp>
      <p:sp>
        <p:nvSpPr>
          <p:cNvPr id="3" name="Content Placeholder 2">
            <a:extLst>
              <a:ext uri="{FF2B5EF4-FFF2-40B4-BE49-F238E27FC236}">
                <a16:creationId xmlns:a16="http://schemas.microsoft.com/office/drawing/2014/main" id="{D1D61500-491E-4705-AF02-B838F52EE623}"/>
              </a:ext>
            </a:extLst>
          </p:cNvPr>
          <p:cNvSpPr>
            <a:spLocks noGrp="1"/>
          </p:cNvSpPr>
          <p:nvPr>
            <p:ph idx="1"/>
          </p:nvPr>
        </p:nvSpPr>
        <p:spPr>
          <a:xfrm>
            <a:off x="504592" y="1516566"/>
            <a:ext cx="11182815" cy="5084956"/>
          </a:xfrm>
        </p:spPr>
        <p:txBody>
          <a:bodyPr>
            <a:normAutofit/>
          </a:bodyPr>
          <a:lstStyle/>
          <a:p>
            <a:pPr marL="0" indent="0">
              <a:buNone/>
            </a:pPr>
            <a:r>
              <a:rPr lang="en-US" sz="2400" b="1"/>
              <a:t>We must carefully examine the alignment between what we </a:t>
            </a:r>
            <a:r>
              <a:rPr lang="en-US" sz="2400" b="1" i="1"/>
              <a:t>believe</a:t>
            </a:r>
            <a:r>
              <a:rPr lang="en-US" sz="2400" b="1"/>
              <a:t> and what we </a:t>
            </a:r>
            <a:r>
              <a:rPr lang="en-US" sz="2400" b="1" i="1"/>
              <a:t>do</a:t>
            </a:r>
            <a:r>
              <a:rPr lang="en-US" sz="2400" b="1"/>
              <a:t>. How does our approach to literacy express our belief that all students can succeed?</a:t>
            </a:r>
          </a:p>
        </p:txBody>
      </p:sp>
      <p:sp>
        <p:nvSpPr>
          <p:cNvPr id="4" name="Wave 3">
            <a:extLst>
              <a:ext uri="{FF2B5EF4-FFF2-40B4-BE49-F238E27FC236}">
                <a16:creationId xmlns:a16="http://schemas.microsoft.com/office/drawing/2014/main" id="{E6C6C432-87A2-44F7-9175-C18A233D5631}"/>
              </a:ext>
            </a:extLst>
          </p:cNvPr>
          <p:cNvSpPr/>
          <p:nvPr/>
        </p:nvSpPr>
        <p:spPr>
          <a:xfrm>
            <a:off x="1781174" y="4206240"/>
            <a:ext cx="8629650" cy="2068830"/>
          </a:xfrm>
          <a:prstGeom prst="wave">
            <a:avLst>
              <a:gd name="adj1" fmla="val 12500"/>
              <a:gd name="adj2" fmla="val -241"/>
            </a:avLst>
          </a:prstGeom>
          <a:noFill/>
          <a:ln w="142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In the chat, complete this sentence: </a:t>
            </a:r>
          </a:p>
          <a:p>
            <a:pPr algn="ctr"/>
            <a:r>
              <a:rPr lang="en-US" sz="2400" b="1"/>
              <a:t>“I believe all students can succeed, so in my class ___________.”</a:t>
            </a:r>
          </a:p>
          <a:p>
            <a:pPr algn="ctr"/>
            <a:endParaRPr lang="en-US"/>
          </a:p>
        </p:txBody>
      </p:sp>
    </p:spTree>
    <p:extLst>
      <p:ext uri="{BB962C8B-B14F-4D97-AF65-F5344CB8AC3E}">
        <p14:creationId xmlns:p14="http://schemas.microsoft.com/office/powerpoint/2010/main" val="353979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74AC65-CFF2-40BF-B71A-3691D3FCDEBD}"/>
              </a:ext>
            </a:extLst>
          </p:cNvPr>
          <p:cNvSpPr>
            <a:spLocks noGrp="1"/>
          </p:cNvSpPr>
          <p:nvPr>
            <p:ph idx="1"/>
          </p:nvPr>
        </p:nvSpPr>
        <p:spPr>
          <a:xfrm>
            <a:off x="423746" y="2293976"/>
            <a:ext cx="5508703" cy="2032697"/>
          </a:xfrm>
        </p:spPr>
        <p:txBody>
          <a:bodyPr>
            <a:normAutofit fontScale="92500" lnSpcReduction="20000"/>
          </a:bodyPr>
          <a:lstStyle/>
          <a:p>
            <a:pPr marL="0" indent="0">
              <a:buNone/>
            </a:pPr>
            <a:r>
              <a:rPr lang="en-US" sz="3900"/>
              <a:t>Terms like “struggling reader” and “reluctant reader” emphasize a student characteristic as the issue at hand. </a:t>
            </a:r>
          </a:p>
          <a:p>
            <a:endParaRPr lang="en-US"/>
          </a:p>
        </p:txBody>
      </p:sp>
      <p:pic>
        <p:nvPicPr>
          <p:cNvPr id="5" name="Picture 4">
            <a:extLst>
              <a:ext uri="{FF2B5EF4-FFF2-40B4-BE49-F238E27FC236}">
                <a16:creationId xmlns:a16="http://schemas.microsoft.com/office/drawing/2014/main" id="{209EBCAD-B501-4D99-B751-308C8D9C1E15}"/>
              </a:ext>
            </a:extLst>
          </p:cNvPr>
          <p:cNvPicPr>
            <a:picLocks noChangeAspect="1"/>
          </p:cNvPicPr>
          <p:nvPr/>
        </p:nvPicPr>
        <p:blipFill>
          <a:blip r:embed="rId3"/>
          <a:stretch>
            <a:fillRect/>
          </a:stretch>
        </p:blipFill>
        <p:spPr>
          <a:xfrm>
            <a:off x="6371437" y="0"/>
            <a:ext cx="5820564" cy="6858000"/>
          </a:xfrm>
          <a:prstGeom prst="rect">
            <a:avLst/>
          </a:prstGeom>
        </p:spPr>
      </p:pic>
      <p:sp>
        <p:nvSpPr>
          <p:cNvPr id="6" name="TextBox 5">
            <a:extLst>
              <a:ext uri="{FF2B5EF4-FFF2-40B4-BE49-F238E27FC236}">
                <a16:creationId xmlns:a16="http://schemas.microsoft.com/office/drawing/2014/main" id="{6A9D5B4D-83FF-4BF3-95F6-E7C303777E4A}"/>
              </a:ext>
            </a:extLst>
          </p:cNvPr>
          <p:cNvSpPr txBox="1"/>
          <p:nvPr/>
        </p:nvSpPr>
        <p:spPr>
          <a:xfrm>
            <a:off x="144966" y="184666"/>
            <a:ext cx="4694663" cy="369332"/>
          </a:xfrm>
          <a:prstGeom prst="rect">
            <a:avLst/>
          </a:prstGeom>
          <a:noFill/>
        </p:spPr>
        <p:txBody>
          <a:bodyPr wrap="square" rtlCol="0">
            <a:spAutoFit/>
          </a:bodyPr>
          <a:lstStyle/>
          <a:p>
            <a:r>
              <a:rPr lang="en-US"/>
              <a:t>Asset Orientation: Walking the Walk</a:t>
            </a:r>
          </a:p>
        </p:txBody>
      </p:sp>
    </p:spTree>
    <p:extLst>
      <p:ext uri="{BB962C8B-B14F-4D97-AF65-F5344CB8AC3E}">
        <p14:creationId xmlns:p14="http://schemas.microsoft.com/office/powerpoint/2010/main" val="93574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4F779-D7B9-490E-A98C-668067343468}"/>
              </a:ext>
            </a:extLst>
          </p:cNvPr>
          <p:cNvSpPr>
            <a:spLocks noGrp="1"/>
          </p:cNvSpPr>
          <p:nvPr>
            <p:ph idx="1"/>
          </p:nvPr>
        </p:nvSpPr>
        <p:spPr>
          <a:xfrm>
            <a:off x="147753" y="5817764"/>
            <a:ext cx="11616784" cy="939875"/>
          </a:xfrm>
        </p:spPr>
        <p:txBody>
          <a:bodyPr>
            <a:normAutofit/>
          </a:bodyPr>
          <a:lstStyle/>
          <a:p>
            <a:pPr marL="0" indent="0">
              <a:buNone/>
            </a:pPr>
            <a:r>
              <a:rPr lang="en-US" b="1">
                <a:solidFill>
                  <a:schemeClr val="bg1"/>
                </a:solidFill>
              </a:rPr>
              <a:t>All readers may “struggle” under certain conditions. Focus on those conditions and how they can be improved to meet a student’s needs.</a:t>
            </a:r>
          </a:p>
          <a:p>
            <a:endParaRPr lang="en-US"/>
          </a:p>
        </p:txBody>
      </p:sp>
      <p:sp>
        <p:nvSpPr>
          <p:cNvPr id="7" name="TextBox 6">
            <a:extLst>
              <a:ext uri="{FF2B5EF4-FFF2-40B4-BE49-F238E27FC236}">
                <a16:creationId xmlns:a16="http://schemas.microsoft.com/office/drawing/2014/main" id="{25BC16D6-5A8E-4CB4-86D9-E0482819847C}"/>
              </a:ext>
            </a:extLst>
          </p:cNvPr>
          <p:cNvSpPr txBox="1"/>
          <p:nvPr/>
        </p:nvSpPr>
        <p:spPr>
          <a:xfrm>
            <a:off x="147753" y="100361"/>
            <a:ext cx="6094140" cy="369332"/>
          </a:xfrm>
          <a:prstGeom prst="rect">
            <a:avLst/>
          </a:prstGeom>
          <a:noFill/>
        </p:spPr>
        <p:txBody>
          <a:bodyPr wrap="square">
            <a:spAutoFit/>
          </a:bodyPr>
          <a:lstStyle/>
          <a:p>
            <a:r>
              <a:rPr lang="en-US"/>
              <a:t>Asset Orientation: Walking the Walk</a:t>
            </a:r>
          </a:p>
        </p:txBody>
      </p:sp>
    </p:spTree>
    <p:extLst>
      <p:ext uri="{BB962C8B-B14F-4D97-AF65-F5344CB8AC3E}">
        <p14:creationId xmlns:p14="http://schemas.microsoft.com/office/powerpoint/2010/main" val="208337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17B77-E896-4EA8-AC64-7DBB6DDD140D}"/>
              </a:ext>
            </a:extLst>
          </p:cNvPr>
          <p:cNvSpPr>
            <a:spLocks noGrp="1"/>
          </p:cNvSpPr>
          <p:nvPr>
            <p:ph idx="1"/>
          </p:nvPr>
        </p:nvSpPr>
        <p:spPr>
          <a:xfrm>
            <a:off x="616072" y="1784923"/>
            <a:ext cx="6265127" cy="1107146"/>
          </a:xfrm>
        </p:spPr>
        <p:txBody>
          <a:bodyPr/>
          <a:lstStyle/>
          <a:p>
            <a:pPr marL="0" indent="0">
              <a:buNone/>
            </a:pPr>
            <a:r>
              <a:rPr lang="en-US" sz="3200"/>
              <a:t>Our abilities are not static; they are variable and constantly evolving.</a:t>
            </a:r>
          </a:p>
          <a:p>
            <a:endParaRPr lang="en-US"/>
          </a:p>
        </p:txBody>
      </p:sp>
      <p:pic>
        <p:nvPicPr>
          <p:cNvPr id="5" name="Picture 4" descr="A picture containing plant&#10;&#10;Description automatically generated">
            <a:extLst>
              <a:ext uri="{FF2B5EF4-FFF2-40B4-BE49-F238E27FC236}">
                <a16:creationId xmlns:a16="http://schemas.microsoft.com/office/drawing/2014/main" id="{AD214C6B-F058-47D1-BC14-213423F3F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628" y="476297"/>
            <a:ext cx="10391143" cy="6259040"/>
          </a:xfrm>
          <a:prstGeom prst="rect">
            <a:avLst/>
          </a:prstGeom>
        </p:spPr>
      </p:pic>
      <p:sp>
        <p:nvSpPr>
          <p:cNvPr id="7" name="TextBox 6">
            <a:extLst>
              <a:ext uri="{FF2B5EF4-FFF2-40B4-BE49-F238E27FC236}">
                <a16:creationId xmlns:a16="http://schemas.microsoft.com/office/drawing/2014/main" id="{09329F41-3F7B-4DE6-B31D-7F16FD8B9FAE}"/>
              </a:ext>
            </a:extLst>
          </p:cNvPr>
          <p:cNvSpPr txBox="1"/>
          <p:nvPr/>
        </p:nvSpPr>
        <p:spPr>
          <a:xfrm>
            <a:off x="1860" y="122663"/>
            <a:ext cx="6094140" cy="369332"/>
          </a:xfrm>
          <a:prstGeom prst="rect">
            <a:avLst/>
          </a:prstGeom>
          <a:noFill/>
        </p:spPr>
        <p:txBody>
          <a:bodyPr wrap="square">
            <a:spAutoFit/>
          </a:bodyPr>
          <a:lstStyle/>
          <a:p>
            <a:r>
              <a:rPr lang="en-US"/>
              <a:t>Asset Orientation: Walking the Walk</a:t>
            </a:r>
          </a:p>
        </p:txBody>
      </p:sp>
    </p:spTree>
    <p:extLst>
      <p:ext uri="{BB962C8B-B14F-4D97-AF65-F5344CB8AC3E}">
        <p14:creationId xmlns:p14="http://schemas.microsoft.com/office/powerpoint/2010/main" val="2311873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2F7A7752C4C14DBDBE8F8871E1AD6B" ma:contentTypeVersion="10" ma:contentTypeDescription="Create a new document." ma:contentTypeScope="" ma:versionID="645d82b6b74150f023e5fcaf3bd2953f">
  <xsd:schema xmlns:xsd="http://www.w3.org/2001/XMLSchema" xmlns:xs="http://www.w3.org/2001/XMLSchema" xmlns:p="http://schemas.microsoft.com/office/2006/metadata/properties" xmlns:ns2="92947c37-d8ba-46ed-a7ae-928c2c40d7e0" xmlns:ns3="e11de6c8-9fda-4174-a5fa-25aa785639fa" targetNamespace="http://schemas.microsoft.com/office/2006/metadata/properties" ma:root="true" ma:fieldsID="259d092a81b8b8f34fc3de917ededc69" ns2:_="" ns3:_="">
    <xsd:import namespace="92947c37-d8ba-46ed-a7ae-928c2c40d7e0"/>
    <xsd:import namespace="e11de6c8-9fda-4174-a5fa-25aa785639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47c37-d8ba-46ed-a7ae-928c2c40d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1de6c8-9fda-4174-a5fa-25aa785639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60BBA8-F9E7-4241-AA56-F4F13D5858DA}">
  <ds:schemaRefs>
    <ds:schemaRef ds:uri="http://schemas.microsoft.com/sharepoint/v3/contenttype/forms"/>
  </ds:schemaRefs>
</ds:datastoreItem>
</file>

<file path=customXml/itemProps2.xml><?xml version="1.0" encoding="utf-8"?>
<ds:datastoreItem xmlns:ds="http://schemas.openxmlformats.org/officeDocument/2006/customXml" ds:itemID="{34ACEFAC-F2AA-458C-B3F1-4E2B6EA626DE}">
  <ds:schemaRefs>
    <ds:schemaRef ds:uri="92947c37-d8ba-46ed-a7ae-928c2c40d7e0"/>
    <ds:schemaRef ds:uri="e11de6c8-9fda-4174-a5fa-25aa785639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5845A9-AB5F-4145-911A-76100769305B}">
  <ds:schemaRefs>
    <ds:schemaRef ds:uri="92947c37-d8ba-46ed-a7ae-928c2c40d7e0"/>
    <ds:schemaRef ds:uri="e11de6c8-9fda-4174-a5fa-25aa785639f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Wisp</Template>
  <Application>Microsoft Office PowerPoint</Application>
  <PresentationFormat>Widescreen</PresentationFormat>
  <Slides>27</Slides>
  <Notes>24</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Reading in high school</vt:lpstr>
      <vt:lpstr>Goals for Series</vt:lpstr>
      <vt:lpstr>Topics in session 4</vt:lpstr>
      <vt:lpstr>Quick Review of Session 3</vt:lpstr>
      <vt:lpstr>Icebreaker: 5 Minutes</vt:lpstr>
      <vt:lpstr>Asset-Orientation: Walking the Walk</vt:lpstr>
      <vt:lpstr>PowerPoint Presentation</vt:lpstr>
      <vt:lpstr>PowerPoint Presentation</vt:lpstr>
      <vt:lpstr>PowerPoint Presentation</vt:lpstr>
      <vt:lpstr>PowerPoint Presentation</vt:lpstr>
      <vt:lpstr>A Tale of Two Students</vt:lpstr>
      <vt:lpstr>The Matthew Effect: A Case for Content-Rich Literacy Instruction</vt:lpstr>
      <vt:lpstr>Whole Student Literacy Practices</vt:lpstr>
      <vt:lpstr>Culturally Responsive Literacy Practices</vt:lpstr>
      <vt:lpstr>Engaging Students with Culturally Responsive Texts</vt:lpstr>
      <vt:lpstr>Linguistically Responsive Literacy Practices</vt:lpstr>
      <vt:lpstr>What’s the truth about vocabulary?</vt:lpstr>
      <vt:lpstr>Read the paragraph and be prepared to answer the questions on the next slide.</vt:lpstr>
      <vt:lpstr>PowerPoint Presentation</vt:lpstr>
      <vt:lpstr>PowerPoint Presentation</vt:lpstr>
      <vt:lpstr>PowerPoint Presentation</vt:lpstr>
      <vt:lpstr>A modern perspective of Differentiation</vt:lpstr>
      <vt:lpstr>The Effects of Goal Setting on Frustration</vt:lpstr>
      <vt:lpstr>Accommodations and Differentiation</vt:lpstr>
      <vt:lpstr>Full Circle: 5 Minutes</vt:lpstr>
      <vt:lpstr>Resources</vt:lpstr>
      <vt:lpstr>Feedback for contact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in high school</dc:title>
  <dc:creator>Dunton, Morgan</dc:creator>
  <cp:revision>1</cp:revision>
  <dcterms:created xsi:type="dcterms:W3CDTF">2022-03-24T13:23:53Z</dcterms:created>
  <dcterms:modified xsi:type="dcterms:W3CDTF">2022-05-02T19:10:21Z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0x010100FB2F7A7752C4C14DBDBE8F8871E1AD6B</vt:lpwstr>
  </property>
</Properties>
</file>