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3ec5810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3ec5810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a719cee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a719cee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0dab71af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0dab71af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a719cee4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a719cee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a719cee4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a719cee4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a719cee4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a719cee4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hesprucecrafts.com/your-first-painting-4159810" TargetMode="External"/><Relationship Id="rId4" Type="http://schemas.openxmlformats.org/officeDocument/2006/relationships/hyperlink" Target="http://doug-johnson.squarespace.com/blue-skunk-blog/2014/1/12/just-because-its-pretty-doesnt-mean-its-creative.html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deepspacesparkle.com/top-eight-tips-for-teaching-art-to-children/" TargetMode="External"/><Relationship Id="rId4" Type="http://schemas.openxmlformats.org/officeDocument/2006/relationships/hyperlink" Target="https://www.seriouslykids.com.au/talking-about-their-art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933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 Easel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3, Week 6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ctrTitle"/>
          </p:nvPr>
        </p:nvSpPr>
        <p:spPr>
          <a:xfrm>
            <a:off x="311708" y="-1852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Using the 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Engineering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Design Process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to 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construct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a painting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575" y="1326700"/>
            <a:ext cx="4965000" cy="3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285750" y="489800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7"/>
          <p:cNvSpPr txBox="1"/>
          <p:nvPr/>
        </p:nvSpPr>
        <p:spPr>
          <a:xfrm>
            <a:off x="436475" y="1396600"/>
            <a:ext cx="8634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Ask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am I inspired to paint?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I want to express?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will be my audience?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20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7"/>
          <p:cNvSpPr txBox="1"/>
          <p:nvPr/>
        </p:nvSpPr>
        <p:spPr>
          <a:xfrm>
            <a:off x="0" y="4777950"/>
            <a:ext cx="9144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https://drawpaintacademy.com/planning-a-painting/</a:t>
            </a:r>
            <a:endParaRPr i="1"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150" y="589144"/>
            <a:ext cx="3206501" cy="226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5050" y="2285025"/>
            <a:ext cx="2913201" cy="23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775" y="1357325"/>
            <a:ext cx="479775" cy="53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/>
          <p:nvPr/>
        </p:nvSpPr>
        <p:spPr>
          <a:xfrm>
            <a:off x="285750" y="489800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1" name="Google Shape;121;p28"/>
          <p:cNvSpPr txBox="1"/>
          <p:nvPr/>
        </p:nvSpPr>
        <p:spPr>
          <a:xfrm>
            <a:off x="423375" y="855150"/>
            <a:ext cx="5142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Imagine and Being Inspired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ideas do I have?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can I learn more about this?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else can I learn from?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8"/>
          <p:cNvSpPr txBox="1"/>
          <p:nvPr/>
        </p:nvSpPr>
        <p:spPr>
          <a:xfrm>
            <a:off x="0" y="4777950"/>
            <a:ext cx="9144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https://www.tacomaartmuseum.org/learning/family-programs/tips-visiting-kids/</a:t>
            </a:r>
            <a:endParaRPr i="1"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8"/>
          <p:cNvPicPr preferRelativeResize="0"/>
          <p:nvPr/>
        </p:nvPicPr>
        <p:blipFill rotWithShape="1">
          <a:blip r:embed="rId3">
            <a:alphaModFix/>
          </a:blip>
          <a:srcRect b="0" l="9339" r="29137" t="0"/>
          <a:stretch/>
        </p:blipFill>
        <p:spPr>
          <a:xfrm>
            <a:off x="4572000" y="1093189"/>
            <a:ext cx="4115750" cy="294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00" y="855150"/>
            <a:ext cx="474112" cy="5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>
            <a:off x="285750" y="489800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9"/>
          <p:cNvSpPr txBox="1"/>
          <p:nvPr/>
        </p:nvSpPr>
        <p:spPr>
          <a:xfrm>
            <a:off x="664225" y="1023750"/>
            <a:ext cx="31188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Plan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will I include in my painting?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shapes and lines?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colors will I need?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I need to create any new colors?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painting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tools will I need?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9"/>
          <p:cNvSpPr txBox="1"/>
          <p:nvPr/>
        </p:nvSpPr>
        <p:spPr>
          <a:xfrm>
            <a:off x="27775" y="4491025"/>
            <a:ext cx="9144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https://www.thesprucecrafts.com/your-first-painting-4159810</a:t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http://doug-johnson.squarespace.com/blue-skunk-blog/2014/1/12/just-because-its-pretty-doesnt-mean-its-creative.html</a:t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5">
            <a:alphaModFix/>
          </a:blip>
          <a:srcRect b="0" l="5918" r="11073" t="5526"/>
          <a:stretch/>
        </p:blipFill>
        <p:spPr>
          <a:xfrm>
            <a:off x="6310775" y="2373925"/>
            <a:ext cx="2505799" cy="21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9"/>
          <p:cNvPicPr preferRelativeResize="0"/>
          <p:nvPr/>
        </p:nvPicPr>
        <p:blipFill rotWithShape="1">
          <a:blip r:embed="rId6">
            <a:alphaModFix/>
          </a:blip>
          <a:srcRect b="0" l="0" r="26253" t="0"/>
          <a:stretch/>
        </p:blipFill>
        <p:spPr>
          <a:xfrm>
            <a:off x="3783025" y="531000"/>
            <a:ext cx="3323126" cy="187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7445" y="1008420"/>
            <a:ext cx="470350" cy="5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/>
          <p:nvPr/>
        </p:nvSpPr>
        <p:spPr>
          <a:xfrm>
            <a:off x="285750" y="478963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622700" y="1278875"/>
            <a:ext cx="8634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Create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 follow my plan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create my painting.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0" y="4777950"/>
            <a:ext cx="9144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https://www.brighthorizons.com/family-resources/nurturing-creativity-and-imagination-for-child-development</a:t>
            </a:r>
            <a:endParaRPr i="1"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875" y="862962"/>
            <a:ext cx="4552825" cy="34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50" y="1233950"/>
            <a:ext cx="467275" cy="5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/>
          <p:nvPr/>
        </p:nvSpPr>
        <p:spPr>
          <a:xfrm>
            <a:off x="285750" y="465475"/>
            <a:ext cx="8572500" cy="411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1"/>
          <p:cNvSpPr txBox="1"/>
          <p:nvPr/>
        </p:nvSpPr>
        <p:spPr>
          <a:xfrm>
            <a:off x="574000" y="1004750"/>
            <a:ext cx="27045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Improve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I feel about my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painting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I make my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painting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better?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else can I add?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other people help me?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-118025" y="4627350"/>
            <a:ext cx="9144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https://www.deepspacesparkle.com/top-eight-tips-for-teaching-art-to-children/</a:t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https://www.seriouslykids.com.au/talking-about-their-art/</a:t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775" y="968050"/>
            <a:ext cx="537800" cy="5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/>
          <p:cNvPicPr preferRelativeResize="0"/>
          <p:nvPr/>
        </p:nvPicPr>
        <p:blipFill rotWithShape="1">
          <a:blip r:embed="rId6">
            <a:alphaModFix/>
          </a:blip>
          <a:srcRect b="16219" l="18413" r="0" t="0"/>
          <a:stretch/>
        </p:blipFill>
        <p:spPr>
          <a:xfrm>
            <a:off x="3456750" y="2263325"/>
            <a:ext cx="3269375" cy="22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/>
          <p:cNvPicPr preferRelativeResize="0"/>
          <p:nvPr/>
        </p:nvPicPr>
        <p:blipFill rotWithShape="1">
          <a:blip r:embed="rId7">
            <a:alphaModFix/>
          </a:blip>
          <a:srcRect b="10720" l="0" r="0" t="6174"/>
          <a:stretch/>
        </p:blipFill>
        <p:spPr>
          <a:xfrm>
            <a:off x="5771575" y="465475"/>
            <a:ext cx="3086674" cy="2193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