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3207e512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3207e512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3207e51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3207e51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3207e512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3207e512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3207e512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3207e512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15435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Images from 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Roxaboxen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Discovery Table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3, Week 7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100" y="152400"/>
            <a:ext cx="632864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625" y="83400"/>
            <a:ext cx="62263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650" y="77775"/>
            <a:ext cx="5736575" cy="49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200" y="48900"/>
            <a:ext cx="553726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