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5f783d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5f783d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15f783dc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15f783dc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5f783dc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5f783d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5f783dc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5f783dc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5f783dc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5f783d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5f783dc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5f783dc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5f783dc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5f783dc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1050" y="1305450"/>
            <a:ext cx="73497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Tree Images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Dramatization Center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2, Week 5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9163" l="4738" r="7178" t="2560"/>
          <a:stretch/>
        </p:blipFill>
        <p:spPr>
          <a:xfrm>
            <a:off x="1173794" y="237825"/>
            <a:ext cx="3990806" cy="45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5317425" y="4232950"/>
            <a:ext cx="3339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Spruce Forest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450175" y="4820400"/>
            <a:ext cx="662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https://www.swedishwood.com/wood-facts/about-wood/wood-and-the-environment/wood-is-a-sustainable-construction-material</a:t>
            </a:r>
            <a:endParaRPr sz="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00" y="174300"/>
            <a:ext cx="4479949" cy="476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253525" y="4167725"/>
            <a:ext cx="37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EFEFE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River Flowing through Autumn Woodland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572000" y="4822625"/>
            <a:ext cx="46005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https://www.freeimageslive.co.uk/free_stock_image/woodland-stream-autumn-jpg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700" y="112475"/>
            <a:ext cx="4868650" cy="4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4039550" y="4497000"/>
            <a:ext cx="50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https://commons.wikimedia.org/wiki/File:Deciduous_Woodland_near_Stennack_-_geograph.org.uk_-_177520.jpg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180000" y="4000000"/>
            <a:ext cx="272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Deciduous Woodland near Stennack (England)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550" y="152400"/>
            <a:ext cx="5474200" cy="46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742100" y="4281600"/>
            <a:ext cx="7401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https://stocksnap.io/photo/woodland-highland-5D1O0GIWYK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082525" y="3856225"/>
            <a:ext cx="19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Woodland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650" y="152400"/>
            <a:ext cx="5007075" cy="46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1657925" y="4862550"/>
            <a:ext cx="73368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https://www.bostonmagazine.com/health/new-england-hikes-winter/ Photo by Gary Lerude on Flickr/Creative Commons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6771025" y="3896150"/>
            <a:ext cx="21483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Tracks in the Snow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500" y="228600"/>
            <a:ext cx="5222725" cy="46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1635525" y="4886525"/>
            <a:ext cx="7398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https://search.creativecommons.org/photos/3016eafe-9ec9-47bb-80c8-4dfc7b422271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6419600" y="4045600"/>
            <a:ext cx="231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Snow Woodland Path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