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3200400" marR="0" rtl="0" algn="l">
              <a:lnSpc>
                <a:spcPct val="100000"/>
              </a:lnSpc>
              <a:spcBef>
                <a:spcPts val="0"/>
              </a:spcBef>
              <a:spcAft>
                <a:spcPts val="0"/>
              </a:spcAft>
              <a:buClr>
                <a:srgbClr val="000000"/>
              </a:buClr>
              <a:buSzPts val="1400"/>
              <a:buFont typeface="Arial"/>
              <a:buNone/>
              <a:defRPr/>
            </a:lvl7pPr>
            <a:lvl8pPr indent="0" lvl="7" marL="4572000" marR="0" rtl="0" algn="l">
              <a:lnSpc>
                <a:spcPct val="100000"/>
              </a:lnSpc>
              <a:spcBef>
                <a:spcPts val="0"/>
              </a:spcBef>
              <a:spcAft>
                <a:spcPts val="0"/>
              </a:spcAft>
              <a:buClr>
                <a:srgbClr val="000000"/>
              </a:buClr>
              <a:buSzPts val="1400"/>
              <a:buFont typeface="Arial"/>
              <a:buNone/>
              <a:defRPr/>
            </a:lvl8pPr>
            <a:lvl9pPr indent="0" lvl="8" marL="6400800" marR="0" rtl="0" algn="l">
              <a:lnSpc>
                <a:spcPct val="100000"/>
              </a:lnSpc>
              <a:spcBef>
                <a:spcPts val="0"/>
              </a:spcBef>
              <a:spcAft>
                <a:spcPts val="0"/>
              </a:spcAft>
              <a:buClr>
                <a:srgbClr val="000000"/>
              </a:buClr>
              <a:buSzPts val="1400"/>
              <a:buFont typeface="Arial"/>
              <a:buNone/>
              <a:defRPr/>
            </a:lvl9pPr>
          </a:lstStyle>
          <a:p/>
        </p:txBody>
      </p:sp>
      <p:sp>
        <p:nvSpPr>
          <p:cNvPr id="4" name="Google Shape;4;n"/>
          <p:cNvSpPr txBox="1"/>
          <p:nvPr>
            <p:ph idx="10" type="dt"/>
          </p:nvPr>
        </p:nvSpPr>
        <p:spPr>
          <a:xfrm>
            <a:off x="3886200" y="0"/>
            <a:ext cx="2971799"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3200400" marR="0" rtl="0" algn="l">
              <a:lnSpc>
                <a:spcPct val="100000"/>
              </a:lnSpc>
              <a:spcBef>
                <a:spcPts val="0"/>
              </a:spcBef>
              <a:spcAft>
                <a:spcPts val="0"/>
              </a:spcAft>
              <a:buClr>
                <a:srgbClr val="000000"/>
              </a:buClr>
              <a:buSzPts val="1400"/>
              <a:buFont typeface="Arial"/>
              <a:buNone/>
              <a:defRPr/>
            </a:lvl7pPr>
            <a:lvl8pPr indent="0" lvl="7" marL="4572000" marR="0" rtl="0" algn="l">
              <a:lnSpc>
                <a:spcPct val="100000"/>
              </a:lnSpc>
              <a:spcBef>
                <a:spcPts val="0"/>
              </a:spcBef>
              <a:spcAft>
                <a:spcPts val="0"/>
              </a:spcAft>
              <a:buClr>
                <a:srgbClr val="000000"/>
              </a:buClr>
              <a:buSzPts val="1400"/>
              <a:buFont typeface="Arial"/>
              <a:buNone/>
              <a:defRPr/>
            </a:lvl8pPr>
            <a:lvl9pPr indent="0" lvl="8" marL="6400800" marR="0" rtl="0" algn="l">
              <a:lnSpc>
                <a:spcPct val="100000"/>
              </a:lnSpc>
              <a:spcBef>
                <a:spcPts val="0"/>
              </a:spcBef>
              <a:spcAft>
                <a:spcPts val="0"/>
              </a:spcAft>
              <a:buClr>
                <a:srgbClr val="000000"/>
              </a:buClr>
              <a:buSzPts val="1400"/>
              <a:buFont typeface="Arial"/>
              <a:buNone/>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lvl1pPr indent="-317500" lvl="0" marL="457200" marR="0" rtl="0" algn="l">
              <a:spcBef>
                <a:spcPts val="0"/>
              </a:spcBef>
              <a:spcAft>
                <a:spcPts val="0"/>
              </a:spcAft>
              <a:buSzPts val="1400"/>
              <a:buChar char="●"/>
              <a:defRPr/>
            </a:lvl1pPr>
            <a:lvl2pPr indent="-317500" lvl="1" marL="914400" marR="0" rtl="0" algn="l">
              <a:spcBef>
                <a:spcPts val="0"/>
              </a:spcBef>
              <a:spcAft>
                <a:spcPts val="0"/>
              </a:spcAft>
              <a:buSzPts val="1400"/>
              <a:buChar char="○"/>
              <a:defRPr/>
            </a:lvl2pPr>
            <a:lvl3pPr indent="-317500" lvl="2" marL="1371600" marR="0" rtl="0" algn="l">
              <a:spcBef>
                <a:spcPts val="0"/>
              </a:spcBef>
              <a:spcAft>
                <a:spcPts val="0"/>
              </a:spcAft>
              <a:buSzPts val="1400"/>
              <a:buChar char="■"/>
              <a:defRPr/>
            </a:lvl3pPr>
            <a:lvl4pPr indent="-317500" lvl="3" marL="1828800" marR="0" rtl="0" algn="l">
              <a:spcBef>
                <a:spcPts val="0"/>
              </a:spcBef>
              <a:spcAft>
                <a:spcPts val="0"/>
              </a:spcAft>
              <a:buSzPts val="1400"/>
              <a:buChar char="●"/>
              <a:defRPr/>
            </a:lvl4pPr>
            <a:lvl5pPr indent="-317500" lvl="4" marL="2286000" marR="0" rtl="0" algn="l">
              <a:spcBef>
                <a:spcPts val="0"/>
              </a:spcBef>
              <a:spcAft>
                <a:spcPts val="0"/>
              </a:spcAft>
              <a:buSzPts val="1400"/>
              <a:buChar char="○"/>
              <a:defRPr/>
            </a:lvl5pPr>
            <a:lvl6pPr indent="-317500" lvl="5" marL="2743200" marR="0" rtl="0" algn="l">
              <a:spcBef>
                <a:spcPts val="0"/>
              </a:spcBef>
              <a:spcAft>
                <a:spcPts val="0"/>
              </a:spcAft>
              <a:buSzPts val="1400"/>
              <a:buChar char="■"/>
              <a:defRPr/>
            </a:lvl6pPr>
            <a:lvl7pPr indent="-317500" lvl="6" marL="3200400" marR="0" rtl="0" algn="l">
              <a:spcBef>
                <a:spcPts val="0"/>
              </a:spcBef>
              <a:spcAft>
                <a:spcPts val="0"/>
              </a:spcAft>
              <a:buSzPts val="1400"/>
              <a:buChar char="●"/>
              <a:defRPr/>
            </a:lvl7pPr>
            <a:lvl8pPr indent="-317500" lvl="7" marL="3657600" marR="0" rtl="0" algn="l">
              <a:spcBef>
                <a:spcPts val="0"/>
              </a:spcBef>
              <a:spcAft>
                <a:spcPts val="0"/>
              </a:spcAft>
              <a:buSzPts val="1400"/>
              <a:buChar char="○"/>
              <a:defRPr/>
            </a:lvl8pPr>
            <a:lvl9pPr indent="-317500" lvl="8" marL="4114800" marR="0" rtl="0" algn="l">
              <a:spcBef>
                <a:spcPts val="0"/>
              </a:spcBef>
              <a:spcAft>
                <a:spcPts val="0"/>
              </a:spcAft>
              <a:buSzPts val="1400"/>
              <a:buChar char="■"/>
              <a:defRPr/>
            </a:lvl9pPr>
          </a:lstStyle>
          <a:p/>
        </p:txBody>
      </p:sp>
      <p:sp>
        <p:nvSpPr>
          <p:cNvPr id="7" name="Google Shape;7;n"/>
          <p:cNvSpPr txBox="1"/>
          <p:nvPr>
            <p:ph idx="11" type="ftr"/>
          </p:nvPr>
        </p:nvSpPr>
        <p:spPr>
          <a:xfrm>
            <a:off x="0" y="8686800"/>
            <a:ext cx="2971799" cy="4572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3200400" marR="0" rtl="0" algn="l">
              <a:lnSpc>
                <a:spcPct val="100000"/>
              </a:lnSpc>
              <a:spcBef>
                <a:spcPts val="0"/>
              </a:spcBef>
              <a:spcAft>
                <a:spcPts val="0"/>
              </a:spcAft>
              <a:buClr>
                <a:srgbClr val="000000"/>
              </a:buClr>
              <a:buSzPts val="1400"/>
              <a:buFont typeface="Arial"/>
              <a:buNone/>
              <a:defRPr/>
            </a:lvl7pPr>
            <a:lvl8pPr indent="0" lvl="7" marL="4572000" marR="0" rtl="0" algn="l">
              <a:lnSpc>
                <a:spcPct val="100000"/>
              </a:lnSpc>
              <a:spcBef>
                <a:spcPts val="0"/>
              </a:spcBef>
              <a:spcAft>
                <a:spcPts val="0"/>
              </a:spcAft>
              <a:buClr>
                <a:srgbClr val="000000"/>
              </a:buClr>
              <a:buSzPts val="1400"/>
              <a:buFont typeface="Arial"/>
              <a:buNone/>
              <a:defRPr/>
            </a:lvl8pPr>
            <a:lvl9pPr indent="0" lvl="8" marL="6400800" marR="0" rtl="0" algn="l">
              <a:lnSpc>
                <a:spcPct val="100000"/>
              </a:lnSpc>
              <a:spcBef>
                <a:spcPts val="0"/>
              </a:spcBef>
              <a:spcAft>
                <a:spcPts val="0"/>
              </a:spcAft>
              <a:buClr>
                <a:srgbClr val="000000"/>
              </a:buClr>
              <a:buSzPts val="1400"/>
              <a:buFont typeface="Arial"/>
              <a:buNone/>
              <a:defRPr/>
            </a:lvl9pPr>
          </a:lstStyle>
          <a:p/>
        </p:txBody>
      </p:sp>
      <p:sp>
        <p:nvSpPr>
          <p:cNvPr id="8" name="Google Shape;8;n"/>
          <p:cNvSpPr txBox="1"/>
          <p:nvPr>
            <p:ph idx="12" type="sldNum"/>
          </p:nvPr>
        </p:nvSpPr>
        <p:spPr>
          <a:xfrm>
            <a:off x="3886200" y="8686800"/>
            <a:ext cx="2971799" cy="457200"/>
          </a:xfrm>
          <a:prstGeom prst="rect">
            <a:avLst/>
          </a:prstGeom>
          <a:noFill/>
          <a:ln>
            <a:noFill/>
          </a:ln>
        </p:spPr>
        <p:txBody>
          <a:bodyPr anchorCtr="0" anchor="b" bIns="91425" lIns="91425" spcFirstLastPara="1" rIns="91425" wrap="square" tIns="91425">
            <a:noAutofit/>
          </a:bodyPr>
          <a:lstStyle/>
          <a:p>
            <a:pPr indent="8890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Font typeface="Noto Symbo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Font typeface="Noto Symbol"/>
              <a:buNone/>
            </a:pPr>
            <a:r>
              <a:t/>
            </a:r>
            <a:endParaRPr b="0" i="0" sz="1400" u="none" cap="none" strike="noStrike">
              <a:solidFill>
                <a:srgbClr val="000000"/>
              </a:solidFill>
              <a:latin typeface="Arial"/>
              <a:ea typeface="Arial"/>
              <a:cs typeface="Arial"/>
              <a:sym typeface="Arial"/>
            </a:endParaRPr>
          </a:p>
          <a:p>
            <a:pPr indent="0" lvl="6" marL="32004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7" marL="4572000" marR="0" rtl="0" algn="l">
              <a:lnSpc>
                <a:spcPct val="100000"/>
              </a:lnSpc>
              <a:spcBef>
                <a:spcPts val="0"/>
              </a:spcBef>
              <a:spcAft>
                <a:spcPts val="0"/>
              </a:spcAft>
              <a:buClr>
                <a:srgbClr val="000000"/>
              </a:buClr>
              <a:buFont typeface="Courier New"/>
              <a:buNone/>
            </a:pPr>
            <a:r>
              <a:t/>
            </a:r>
            <a:endParaRPr b="0" i="0" sz="1400" u="none" cap="none" strike="noStrike">
              <a:solidFill>
                <a:srgbClr val="000000"/>
              </a:solidFill>
              <a:latin typeface="Arial"/>
              <a:ea typeface="Arial"/>
              <a:cs typeface="Arial"/>
              <a:sym typeface="Arial"/>
            </a:endParaRPr>
          </a:p>
          <a:p>
            <a:pPr indent="0" lvl="8" marL="6400800" marR="0" rtl="0" algn="l">
              <a:lnSpc>
                <a:spcPct val="100000"/>
              </a:lnSpc>
              <a:spcBef>
                <a:spcPts val="0"/>
              </a:spcBef>
              <a:spcAft>
                <a:spcPts val="0"/>
              </a:spcAft>
              <a:buClr>
                <a:srgbClr val="000000"/>
              </a:buClr>
              <a:buFont typeface="Noto Symbo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286fdaf8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286fdaf85_0_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9ea55de26_0_29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86" name="Google Shape;186;g39ea55de26_0_2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9ea55de26_0_29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92" name="Google Shape;192;g39ea55de26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9ea55de26_0_19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US" sz="1200">
                <a:solidFill>
                  <a:schemeClr val="dk1"/>
                </a:solidFill>
              </a:rPr>
              <a:t>read these slides in the round</a:t>
            </a:r>
            <a:endParaRPr b="0" i="0" sz="1200" u="none" cap="none" strike="noStrike">
              <a:solidFill>
                <a:schemeClr val="dk1"/>
              </a:solidFill>
              <a:latin typeface="Arial"/>
              <a:ea typeface="Arial"/>
              <a:cs typeface="Arial"/>
              <a:sym typeface="Arial"/>
            </a:endParaRPr>
          </a:p>
        </p:txBody>
      </p:sp>
      <p:sp>
        <p:nvSpPr>
          <p:cNvPr id="137" name="Google Shape;137;g39ea55de26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9ea55de26_0_21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43" name="Google Shape;143;g39ea55de26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9ea55de26_0_22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49" name="Google Shape;149;g39ea55de26_0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9ea55de26_0_23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55" name="Google Shape;155;g39ea55de26_0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9ea55de26_0_25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62" name="Google Shape;162;g39ea55de26_0_2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9ea55de26_0_26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68" name="Google Shape;168;g39ea55de26_0_2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9ea55de26_0_27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74" name="Google Shape;174;g39ea55de26_0_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9ea55de26_0_28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80" name="Google Shape;180;g39ea55de26_0_2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400"/>
              <a:buFont typeface="Arial"/>
              <a:buNone/>
              <a:defRPr/>
            </a:lvl1pPr>
            <a:lvl2pPr indent="0" lvl="1" marL="0" marR="0" rtl="0" algn="ctr">
              <a:lnSpc>
                <a:spcPct val="100000"/>
              </a:lnSpc>
              <a:spcBef>
                <a:spcPts val="0"/>
              </a:spcBef>
              <a:spcAft>
                <a:spcPts val="0"/>
              </a:spcAft>
              <a:buClr>
                <a:srgbClr val="000000"/>
              </a:buClr>
              <a:buSzPts val="1400"/>
              <a:buFont typeface="Arial"/>
              <a:buNone/>
              <a:defRPr/>
            </a:lvl2pPr>
            <a:lvl3pPr indent="-88900" lvl="2" marL="0" marR="0" rtl="0" algn="ctr">
              <a:spcBef>
                <a:spcPts val="0"/>
              </a:spcBef>
              <a:spcAft>
                <a:spcPts val="0"/>
              </a:spcAft>
              <a:buSzPts val="1400"/>
              <a:buChar char="■"/>
              <a:defRPr/>
            </a:lvl3pPr>
            <a:lvl4pPr indent="-88900" lvl="3" marL="0" marR="0" rtl="0" algn="ctr">
              <a:spcBef>
                <a:spcPts val="0"/>
              </a:spcBef>
              <a:spcAft>
                <a:spcPts val="0"/>
              </a:spcAft>
              <a:buSzPts val="1400"/>
              <a:buChar char="●"/>
              <a:defRPr/>
            </a:lvl4pPr>
            <a:lvl5pPr indent="-88900" lvl="4" marL="0" marR="0" rtl="0" algn="ctr">
              <a:spcBef>
                <a:spcPts val="0"/>
              </a:spcBef>
              <a:spcAft>
                <a:spcPts val="0"/>
              </a:spcAft>
              <a:buSzPts val="1400"/>
              <a:buChar char="○"/>
              <a:defRPr/>
            </a:lvl5pPr>
            <a:lvl6pPr indent="-88900" lvl="5" marL="457200" marR="0" rtl="0" algn="ctr">
              <a:spcBef>
                <a:spcPts val="0"/>
              </a:spcBef>
              <a:spcAft>
                <a:spcPts val="0"/>
              </a:spcAft>
              <a:buSzPts val="1400"/>
              <a:buChar char="■"/>
              <a:defRPr/>
            </a:lvl6pPr>
            <a:lvl7pPr indent="-88900" lvl="6" marL="914400" marR="0" rtl="0" algn="ctr">
              <a:spcBef>
                <a:spcPts val="0"/>
              </a:spcBef>
              <a:spcAft>
                <a:spcPts val="0"/>
              </a:spcAft>
              <a:buSzPts val="1400"/>
              <a:buChar char="●"/>
              <a:defRPr/>
            </a:lvl7pPr>
            <a:lvl8pPr indent="-88900" lvl="7" marL="1371600" marR="0" rtl="0" algn="ctr">
              <a:spcBef>
                <a:spcPts val="0"/>
              </a:spcBef>
              <a:spcAft>
                <a:spcPts val="0"/>
              </a:spcAft>
              <a:buSzPts val="1400"/>
              <a:buChar char="○"/>
              <a:defRPr/>
            </a:lvl8pPr>
            <a:lvl9pPr indent="-88900" lvl="8" marL="1828800" marR="0" rtl="0" algn="ctr">
              <a:spcBef>
                <a:spcPts val="0"/>
              </a:spcBef>
              <a:spcAft>
                <a:spcPts val="0"/>
              </a:spcAft>
              <a:buSzPts val="1400"/>
              <a:buChar char="■"/>
              <a:defRPr/>
            </a:lvl9pPr>
          </a:lstStyle>
          <a:p/>
        </p:txBody>
      </p:sp>
      <p:sp>
        <p:nvSpPr>
          <p:cNvPr id="17" name="Google Shape;17;p2"/>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640"/>
              </a:spcBef>
              <a:spcAft>
                <a:spcPts val="0"/>
              </a:spcAft>
              <a:buClr>
                <a:schemeClr val="dk1"/>
              </a:buClr>
              <a:buSzPts val="1400"/>
              <a:buFont typeface="Arial"/>
              <a:buNone/>
              <a:defRPr/>
            </a:lvl1pPr>
            <a:lvl2pPr indent="0" lvl="1" marL="457200" marR="0" rtl="0" algn="ctr">
              <a:lnSpc>
                <a:spcPct val="100000"/>
              </a:lnSpc>
              <a:spcBef>
                <a:spcPts val="560"/>
              </a:spcBef>
              <a:spcAft>
                <a:spcPts val="0"/>
              </a:spcAft>
              <a:buClr>
                <a:schemeClr val="dk1"/>
              </a:buClr>
              <a:buSzPts val="1400"/>
              <a:buFont typeface="Arial"/>
              <a:buNone/>
              <a:defRPr/>
            </a:lvl2pPr>
            <a:lvl3pPr indent="0" lvl="2" marL="914400" marR="0" rtl="0" algn="ctr">
              <a:lnSpc>
                <a:spcPct val="100000"/>
              </a:lnSpc>
              <a:spcBef>
                <a:spcPts val="480"/>
              </a:spcBef>
              <a:spcAft>
                <a:spcPts val="0"/>
              </a:spcAft>
              <a:buClr>
                <a:schemeClr val="dk1"/>
              </a:buClr>
              <a:buSzPts val="1400"/>
              <a:buFont typeface="Arial"/>
              <a:buNone/>
              <a:defRPr/>
            </a:lvl3pPr>
            <a:lvl4pPr indent="0" lvl="3" marL="1371600" marR="0" rtl="0" algn="ctr">
              <a:lnSpc>
                <a:spcPct val="100000"/>
              </a:lnSpc>
              <a:spcBef>
                <a:spcPts val="400"/>
              </a:spcBef>
              <a:spcAft>
                <a:spcPts val="0"/>
              </a:spcAft>
              <a:buClr>
                <a:schemeClr val="dk1"/>
              </a:buClr>
              <a:buSzPts val="1400"/>
              <a:buFont typeface="Arial"/>
              <a:buNone/>
              <a:defRPr/>
            </a:lvl4pPr>
            <a:lvl5pPr indent="0" lvl="4" marL="1828800" marR="0" rtl="0" algn="ctr">
              <a:lnSpc>
                <a:spcPct val="100000"/>
              </a:lnSpc>
              <a:spcBef>
                <a:spcPts val="400"/>
              </a:spcBef>
              <a:spcAft>
                <a:spcPts val="0"/>
              </a:spcAft>
              <a:buClr>
                <a:schemeClr val="dk1"/>
              </a:buClr>
              <a:buSzPts val="1400"/>
              <a:buFont typeface="Arial"/>
              <a:buNone/>
              <a:defRPr/>
            </a:lvl5pPr>
            <a:lvl6pPr indent="0" lvl="5" marL="2286000" marR="0" rtl="0" algn="ctr">
              <a:lnSpc>
                <a:spcPct val="100000"/>
              </a:lnSpc>
              <a:spcBef>
                <a:spcPts val="400"/>
              </a:spcBef>
              <a:spcAft>
                <a:spcPts val="0"/>
              </a:spcAft>
              <a:buClr>
                <a:schemeClr val="dk1"/>
              </a:buClr>
              <a:buSzPts val="1400"/>
              <a:buFont typeface="Arial"/>
              <a:buNone/>
              <a:defRPr/>
            </a:lvl6pPr>
            <a:lvl7pPr indent="0" lvl="6" marL="2743200" marR="0" rtl="0" algn="ctr">
              <a:lnSpc>
                <a:spcPct val="100000"/>
              </a:lnSpc>
              <a:spcBef>
                <a:spcPts val="400"/>
              </a:spcBef>
              <a:spcAft>
                <a:spcPts val="0"/>
              </a:spcAft>
              <a:buClr>
                <a:schemeClr val="dk1"/>
              </a:buClr>
              <a:buSzPts val="1400"/>
              <a:buFont typeface="Arial"/>
              <a:buNone/>
              <a:defRPr/>
            </a:lvl7pPr>
            <a:lvl8pPr indent="0" lvl="7" marL="3200400" marR="0" rtl="0" algn="ctr">
              <a:lnSpc>
                <a:spcPct val="100000"/>
              </a:lnSpc>
              <a:spcBef>
                <a:spcPts val="400"/>
              </a:spcBef>
              <a:spcAft>
                <a:spcPts val="0"/>
              </a:spcAft>
              <a:buClr>
                <a:schemeClr val="dk1"/>
              </a:buClr>
              <a:buSzPts val="1400"/>
              <a:buFont typeface="Arial"/>
              <a:buNone/>
              <a:defRPr/>
            </a:lvl8pPr>
            <a:lvl9pPr indent="0" lvl="8" marL="3657600" marR="0" rtl="0" algn="ctr">
              <a:lnSpc>
                <a:spcPct val="100000"/>
              </a:lnSpc>
              <a:spcBef>
                <a:spcPts val="400"/>
              </a:spcBef>
              <a:spcAft>
                <a:spcPts val="0"/>
              </a:spcAft>
              <a:buClr>
                <a:schemeClr val="dk1"/>
              </a:buClr>
              <a:buSzPts val="1400"/>
              <a:buFont typeface="Arial"/>
              <a:buNone/>
              <a:defRPr/>
            </a:lvl9pPr>
          </a:lstStyle>
          <a:p/>
        </p:txBody>
      </p:sp>
      <p:sp>
        <p:nvSpPr>
          <p:cNvPr id="18" name="Google Shape;18;p2"/>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19" name="Google Shape;19;p2"/>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20" name="Google Shape;20;p2"/>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1"/>
          <p:cNvSpPr txBox="1"/>
          <p:nvPr>
            <p:ph type="title"/>
          </p:nvPr>
        </p:nvSpPr>
        <p:spPr>
          <a:xfrm>
            <a:off x="685800" y="457200"/>
            <a:ext cx="77724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73" name="Google Shape;73;p11"/>
          <p:cNvSpPr txBox="1"/>
          <p:nvPr>
            <p:ph idx="1" type="body"/>
          </p:nvPr>
        </p:nvSpPr>
        <p:spPr>
          <a:xfrm>
            <a:off x="685800" y="1485900"/>
            <a:ext cx="3810000" cy="30861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11"/>
          <p:cNvSpPr txBox="1"/>
          <p:nvPr>
            <p:ph idx="2" type="body"/>
          </p:nvPr>
        </p:nvSpPr>
        <p:spPr>
          <a:xfrm>
            <a:off x="4648200" y="1485900"/>
            <a:ext cx="3810000" cy="30861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5" name="Google Shape;75;p11"/>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76" name="Google Shape;76;p11"/>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77" name="Google Shape;77;p11"/>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2"/>
          <p:cNvSpPr txBox="1"/>
          <p:nvPr>
            <p:ph type="title"/>
          </p:nvPr>
        </p:nvSpPr>
        <p:spPr>
          <a:xfrm>
            <a:off x="722312" y="3305175"/>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0" name="Google Shape;80;p12"/>
          <p:cNvSpPr txBox="1"/>
          <p:nvPr>
            <p:ph idx="1" type="body"/>
          </p:nvPr>
        </p:nvSpPr>
        <p:spPr>
          <a:xfrm>
            <a:off x="722312" y="2180035"/>
            <a:ext cx="7772400" cy="1125000"/>
          </a:xfrm>
          <a:prstGeom prst="rect">
            <a:avLst/>
          </a:prstGeom>
          <a:noFill/>
          <a:ln>
            <a:noFill/>
          </a:ln>
        </p:spPr>
        <p:txBody>
          <a:bodyPr anchorCtr="0" anchor="b" bIns="91425" lIns="91425" spcFirstLastPara="1" rIns="91425" wrap="square" tIns="91425">
            <a:noAutofit/>
          </a:bodyPr>
          <a:lstStyle>
            <a:lvl1pPr indent="-228600" lvl="0" marL="457200" rtl="0">
              <a:spcBef>
                <a:spcPts val="0"/>
              </a:spcBef>
              <a:spcAft>
                <a:spcPts val="0"/>
              </a:spcAft>
              <a:buSzPts val="1400"/>
              <a:buFont typeface="Arial"/>
              <a:buNone/>
              <a:defRPr/>
            </a:lvl1pPr>
            <a:lvl2pPr indent="-228600" lvl="1" marL="914400" rtl="0">
              <a:spcBef>
                <a:spcPts val="0"/>
              </a:spcBef>
              <a:spcAft>
                <a:spcPts val="0"/>
              </a:spcAft>
              <a:buSzPts val="1400"/>
              <a:buFont typeface="Arial"/>
              <a:buNone/>
              <a:defRPr/>
            </a:lvl2pPr>
            <a:lvl3pPr indent="-228600" lvl="2" marL="1371600" rtl="0">
              <a:spcBef>
                <a:spcPts val="0"/>
              </a:spcBef>
              <a:spcAft>
                <a:spcPts val="0"/>
              </a:spcAft>
              <a:buSzPts val="1400"/>
              <a:buFont typeface="Arial"/>
              <a:buNone/>
              <a:defRPr/>
            </a:lvl3pPr>
            <a:lvl4pPr indent="-228600" lvl="3" marL="1828800" rtl="0">
              <a:spcBef>
                <a:spcPts val="0"/>
              </a:spcBef>
              <a:spcAft>
                <a:spcPts val="0"/>
              </a:spcAft>
              <a:buSzPts val="1400"/>
              <a:buFont typeface="Arial"/>
              <a:buNone/>
              <a:defRPr/>
            </a:lvl4pPr>
            <a:lvl5pPr indent="-228600" lvl="4" marL="2286000" rtl="0">
              <a:spcBef>
                <a:spcPts val="0"/>
              </a:spcBef>
              <a:spcAft>
                <a:spcPts val="0"/>
              </a:spcAft>
              <a:buSzPts val="1400"/>
              <a:buFont typeface="Arial"/>
              <a:buNone/>
              <a:defRPr/>
            </a:lvl5pPr>
            <a:lvl6pPr indent="-228600" lvl="5" marL="2743200" rtl="0">
              <a:spcBef>
                <a:spcPts val="0"/>
              </a:spcBef>
              <a:spcAft>
                <a:spcPts val="0"/>
              </a:spcAft>
              <a:buSzPts val="1400"/>
              <a:buFont typeface="Arial"/>
              <a:buNone/>
              <a:defRPr/>
            </a:lvl6pPr>
            <a:lvl7pPr indent="-228600" lvl="6" marL="3200400" rtl="0">
              <a:spcBef>
                <a:spcPts val="0"/>
              </a:spcBef>
              <a:spcAft>
                <a:spcPts val="0"/>
              </a:spcAft>
              <a:buSzPts val="1400"/>
              <a:buFont typeface="Arial"/>
              <a:buNone/>
              <a:defRPr/>
            </a:lvl7pPr>
            <a:lvl8pPr indent="-228600" lvl="7" marL="3657600" rtl="0">
              <a:spcBef>
                <a:spcPts val="0"/>
              </a:spcBef>
              <a:spcAft>
                <a:spcPts val="0"/>
              </a:spcAft>
              <a:buSzPts val="1400"/>
              <a:buFont typeface="Arial"/>
              <a:buNone/>
              <a:defRPr/>
            </a:lvl8pPr>
            <a:lvl9pPr indent="-228600" lvl="8" marL="4114800" rtl="0">
              <a:spcBef>
                <a:spcPts val="0"/>
              </a:spcBef>
              <a:spcAft>
                <a:spcPts val="0"/>
              </a:spcAft>
              <a:buSzPts val="1400"/>
              <a:buFont typeface="Arial"/>
              <a:buNone/>
              <a:defRPr/>
            </a:lvl9pPr>
          </a:lstStyle>
          <a:p/>
        </p:txBody>
      </p:sp>
      <p:sp>
        <p:nvSpPr>
          <p:cNvPr id="81" name="Google Shape;81;p12"/>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82" name="Google Shape;82;p12"/>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83" name="Google Shape;83;p12"/>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0" name="Google Shape;90;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4" name="Google Shape;9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8" name="Google Shape;9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2" name="Google Shape;102;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3" name="Google Shape;10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 name="Google Shape;109;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0" name="Google Shape;11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3" name="Google Shape;11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7" name="Google Shape;117;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9" name="Google Shape;11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457200"/>
            <a:ext cx="77724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23" name="Google Shape;23;p3"/>
          <p:cNvSpPr txBox="1"/>
          <p:nvPr>
            <p:ph idx="1" type="body"/>
          </p:nvPr>
        </p:nvSpPr>
        <p:spPr>
          <a:xfrm>
            <a:off x="685800" y="1485900"/>
            <a:ext cx="7772400" cy="30861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24" name="Google Shape;24;p3"/>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25" name="Google Shape;25;p3"/>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26" name="Google Shape;26;p3"/>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22" name="Google Shape;12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6" name="Google Shape;12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29" name="Google Shape;29;p4"/>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30" name="Google Shape;30;p4"/>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 name="Shape 31"/>
        <p:cNvGrpSpPr/>
        <p:nvPr/>
      </p:nvGrpSpPr>
      <p:grpSpPr>
        <a:xfrm>
          <a:off x="0" y="0"/>
          <a:ext cx="0" cy="0"/>
          <a:chOff x="0" y="0"/>
          <a:chExt cx="0" cy="0"/>
        </a:xfrm>
      </p:grpSpPr>
      <p:sp>
        <p:nvSpPr>
          <p:cNvPr id="32" name="Google Shape;32;p5"/>
          <p:cNvSpPr txBox="1"/>
          <p:nvPr>
            <p:ph type="title"/>
          </p:nvPr>
        </p:nvSpPr>
        <p:spPr>
          <a:xfrm rot="5400000">
            <a:off x="5429248" y="1543050"/>
            <a:ext cx="4114800" cy="1943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33" name="Google Shape;33;p5"/>
          <p:cNvSpPr txBox="1"/>
          <p:nvPr>
            <p:ph idx="1" type="body"/>
          </p:nvPr>
        </p:nvSpPr>
        <p:spPr>
          <a:xfrm rot="5400000">
            <a:off x="1466850" y="-323850"/>
            <a:ext cx="4114800" cy="56769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34" name="Google Shape;34;p5"/>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35" name="Google Shape;35;p5"/>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36" name="Google Shape;36;p5"/>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6"/>
          <p:cNvSpPr txBox="1"/>
          <p:nvPr>
            <p:ph type="title"/>
          </p:nvPr>
        </p:nvSpPr>
        <p:spPr>
          <a:xfrm>
            <a:off x="685800" y="457200"/>
            <a:ext cx="77724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39" name="Google Shape;39;p6"/>
          <p:cNvSpPr txBox="1"/>
          <p:nvPr>
            <p:ph idx="1" type="body"/>
          </p:nvPr>
        </p:nvSpPr>
        <p:spPr>
          <a:xfrm rot="5400000">
            <a:off x="3028949" y="-857251"/>
            <a:ext cx="3086100" cy="77724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40" name="Google Shape;40;p6"/>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41" name="Google Shape;41;p6"/>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42" name="Google Shape;42;p6"/>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7"/>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5" name="Google Shape;45;p7"/>
          <p:cNvSpPr/>
          <p:nvPr>
            <p:ph idx="2" type="pic"/>
          </p:nvPr>
        </p:nvSpPr>
        <p:spPr>
          <a:xfrm>
            <a:off x="1792288" y="459581"/>
            <a:ext cx="5486400" cy="3086100"/>
          </a:xfrm>
          <a:prstGeom prst="rect">
            <a:avLst/>
          </a:prstGeom>
          <a:noFill/>
          <a:ln>
            <a:noFill/>
          </a:ln>
        </p:spPr>
      </p:sp>
      <p:sp>
        <p:nvSpPr>
          <p:cNvPr id="46" name="Google Shape;46;p7"/>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SzPts val="1400"/>
              <a:buFont typeface="Arial"/>
              <a:buNone/>
              <a:defRPr/>
            </a:lvl1pPr>
            <a:lvl2pPr indent="-228600" lvl="1" marL="914400" rtl="0">
              <a:spcBef>
                <a:spcPts val="0"/>
              </a:spcBef>
              <a:spcAft>
                <a:spcPts val="0"/>
              </a:spcAft>
              <a:buSzPts val="1400"/>
              <a:buFont typeface="Arial"/>
              <a:buNone/>
              <a:defRPr/>
            </a:lvl2pPr>
            <a:lvl3pPr indent="-228600" lvl="2" marL="1371600" rtl="0">
              <a:spcBef>
                <a:spcPts val="0"/>
              </a:spcBef>
              <a:spcAft>
                <a:spcPts val="0"/>
              </a:spcAft>
              <a:buSzPts val="1400"/>
              <a:buFont typeface="Arial"/>
              <a:buNone/>
              <a:defRPr/>
            </a:lvl3pPr>
            <a:lvl4pPr indent="-228600" lvl="3" marL="1828800" rtl="0">
              <a:spcBef>
                <a:spcPts val="0"/>
              </a:spcBef>
              <a:spcAft>
                <a:spcPts val="0"/>
              </a:spcAft>
              <a:buSzPts val="1400"/>
              <a:buFont typeface="Arial"/>
              <a:buNone/>
              <a:defRPr/>
            </a:lvl4pPr>
            <a:lvl5pPr indent="-228600" lvl="4" marL="2286000" rtl="0">
              <a:spcBef>
                <a:spcPts val="0"/>
              </a:spcBef>
              <a:spcAft>
                <a:spcPts val="0"/>
              </a:spcAft>
              <a:buSzPts val="1400"/>
              <a:buFont typeface="Arial"/>
              <a:buNone/>
              <a:defRPr/>
            </a:lvl5pPr>
            <a:lvl6pPr indent="-228600" lvl="5" marL="2743200" rtl="0">
              <a:spcBef>
                <a:spcPts val="0"/>
              </a:spcBef>
              <a:spcAft>
                <a:spcPts val="0"/>
              </a:spcAft>
              <a:buSzPts val="1400"/>
              <a:buFont typeface="Arial"/>
              <a:buNone/>
              <a:defRPr/>
            </a:lvl6pPr>
            <a:lvl7pPr indent="-228600" lvl="6" marL="3200400" rtl="0">
              <a:spcBef>
                <a:spcPts val="0"/>
              </a:spcBef>
              <a:spcAft>
                <a:spcPts val="0"/>
              </a:spcAft>
              <a:buSzPts val="1400"/>
              <a:buFont typeface="Arial"/>
              <a:buNone/>
              <a:defRPr/>
            </a:lvl7pPr>
            <a:lvl8pPr indent="-228600" lvl="7" marL="3657600" rtl="0">
              <a:spcBef>
                <a:spcPts val="0"/>
              </a:spcBef>
              <a:spcAft>
                <a:spcPts val="0"/>
              </a:spcAft>
              <a:buSzPts val="1400"/>
              <a:buFont typeface="Arial"/>
              <a:buNone/>
              <a:defRPr/>
            </a:lvl8pPr>
            <a:lvl9pPr indent="-228600" lvl="8" marL="4114800" rtl="0">
              <a:spcBef>
                <a:spcPts val="0"/>
              </a:spcBef>
              <a:spcAft>
                <a:spcPts val="0"/>
              </a:spcAft>
              <a:buSzPts val="1400"/>
              <a:buFont typeface="Arial"/>
              <a:buNone/>
              <a:defRPr/>
            </a:lvl9pPr>
          </a:lstStyle>
          <a:p/>
        </p:txBody>
      </p:sp>
      <p:sp>
        <p:nvSpPr>
          <p:cNvPr id="47" name="Google Shape;47;p7"/>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48" name="Google Shape;48;p7"/>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49" name="Google Shape;49;p7"/>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2" name="Google Shape;52;p8"/>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3" name="Google Shape;53;p8"/>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rtl="0">
              <a:spcBef>
                <a:spcPts val="0"/>
              </a:spcBef>
              <a:spcAft>
                <a:spcPts val="0"/>
              </a:spcAft>
              <a:buSzPts val="1400"/>
              <a:buFont typeface="Arial"/>
              <a:buNone/>
              <a:defRPr/>
            </a:lvl1pPr>
            <a:lvl2pPr indent="-228600" lvl="1" marL="914400" rtl="0">
              <a:spcBef>
                <a:spcPts val="0"/>
              </a:spcBef>
              <a:spcAft>
                <a:spcPts val="0"/>
              </a:spcAft>
              <a:buSzPts val="1400"/>
              <a:buFont typeface="Arial"/>
              <a:buNone/>
              <a:defRPr/>
            </a:lvl2pPr>
            <a:lvl3pPr indent="-228600" lvl="2" marL="1371600" rtl="0">
              <a:spcBef>
                <a:spcPts val="0"/>
              </a:spcBef>
              <a:spcAft>
                <a:spcPts val="0"/>
              </a:spcAft>
              <a:buSzPts val="1400"/>
              <a:buFont typeface="Arial"/>
              <a:buNone/>
              <a:defRPr/>
            </a:lvl3pPr>
            <a:lvl4pPr indent="-228600" lvl="3" marL="1828800" rtl="0">
              <a:spcBef>
                <a:spcPts val="0"/>
              </a:spcBef>
              <a:spcAft>
                <a:spcPts val="0"/>
              </a:spcAft>
              <a:buSzPts val="1400"/>
              <a:buFont typeface="Arial"/>
              <a:buNone/>
              <a:defRPr/>
            </a:lvl4pPr>
            <a:lvl5pPr indent="-228600" lvl="4" marL="2286000" rtl="0">
              <a:spcBef>
                <a:spcPts val="0"/>
              </a:spcBef>
              <a:spcAft>
                <a:spcPts val="0"/>
              </a:spcAft>
              <a:buSzPts val="1400"/>
              <a:buFont typeface="Arial"/>
              <a:buNone/>
              <a:defRPr/>
            </a:lvl5pPr>
            <a:lvl6pPr indent="-228600" lvl="5" marL="2743200" rtl="0">
              <a:spcBef>
                <a:spcPts val="0"/>
              </a:spcBef>
              <a:spcAft>
                <a:spcPts val="0"/>
              </a:spcAft>
              <a:buSzPts val="1400"/>
              <a:buFont typeface="Arial"/>
              <a:buNone/>
              <a:defRPr/>
            </a:lvl6pPr>
            <a:lvl7pPr indent="-228600" lvl="6" marL="3200400" rtl="0">
              <a:spcBef>
                <a:spcPts val="0"/>
              </a:spcBef>
              <a:spcAft>
                <a:spcPts val="0"/>
              </a:spcAft>
              <a:buSzPts val="1400"/>
              <a:buFont typeface="Arial"/>
              <a:buNone/>
              <a:defRPr/>
            </a:lvl7pPr>
            <a:lvl8pPr indent="-228600" lvl="7" marL="3657600" rtl="0">
              <a:spcBef>
                <a:spcPts val="0"/>
              </a:spcBef>
              <a:spcAft>
                <a:spcPts val="0"/>
              </a:spcAft>
              <a:buSzPts val="1400"/>
              <a:buFont typeface="Arial"/>
              <a:buNone/>
              <a:defRPr/>
            </a:lvl8pPr>
            <a:lvl9pPr indent="-228600" lvl="8" marL="4114800" rtl="0">
              <a:spcBef>
                <a:spcPts val="0"/>
              </a:spcBef>
              <a:spcAft>
                <a:spcPts val="0"/>
              </a:spcAft>
              <a:buSzPts val="1400"/>
              <a:buFont typeface="Arial"/>
              <a:buNone/>
              <a:defRPr/>
            </a:lvl9pPr>
          </a:lstStyle>
          <a:p/>
        </p:txBody>
      </p:sp>
      <p:sp>
        <p:nvSpPr>
          <p:cNvPr id="54" name="Google Shape;54;p8"/>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55" name="Google Shape;55;p8"/>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56" name="Google Shape;56;p8"/>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685800" y="457200"/>
            <a:ext cx="77724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59" name="Google Shape;59;p9"/>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60" name="Google Shape;60;p9"/>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61" name="Google Shape;61;p9"/>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4" name="Google Shape;64;p10"/>
          <p:cNvSpPr txBox="1"/>
          <p:nvPr>
            <p:ph idx="1" type="body"/>
          </p:nvPr>
        </p:nvSpPr>
        <p:spPr>
          <a:xfrm>
            <a:off x="457200" y="1151334"/>
            <a:ext cx="4040100" cy="479700"/>
          </a:xfrm>
          <a:prstGeom prst="rect">
            <a:avLst/>
          </a:prstGeom>
          <a:noFill/>
          <a:ln>
            <a:noFill/>
          </a:ln>
        </p:spPr>
        <p:txBody>
          <a:bodyPr anchorCtr="0" anchor="b" bIns="91425" lIns="91425" spcFirstLastPara="1" rIns="91425" wrap="square" tIns="91425">
            <a:noAutofit/>
          </a:bodyPr>
          <a:lstStyle>
            <a:lvl1pPr indent="-228600" lvl="0" marL="457200" rtl="0">
              <a:spcBef>
                <a:spcPts val="0"/>
              </a:spcBef>
              <a:spcAft>
                <a:spcPts val="0"/>
              </a:spcAft>
              <a:buSzPts val="1400"/>
              <a:buFont typeface="Arial"/>
              <a:buNone/>
              <a:defRPr/>
            </a:lvl1pPr>
            <a:lvl2pPr indent="-228600" lvl="1" marL="914400" rtl="0">
              <a:spcBef>
                <a:spcPts val="0"/>
              </a:spcBef>
              <a:spcAft>
                <a:spcPts val="0"/>
              </a:spcAft>
              <a:buSzPts val="1400"/>
              <a:buFont typeface="Arial"/>
              <a:buNone/>
              <a:defRPr/>
            </a:lvl2pPr>
            <a:lvl3pPr indent="-228600" lvl="2" marL="1371600" rtl="0">
              <a:spcBef>
                <a:spcPts val="0"/>
              </a:spcBef>
              <a:spcAft>
                <a:spcPts val="0"/>
              </a:spcAft>
              <a:buSzPts val="1400"/>
              <a:buFont typeface="Arial"/>
              <a:buNone/>
              <a:defRPr/>
            </a:lvl3pPr>
            <a:lvl4pPr indent="-228600" lvl="3" marL="1828800" rtl="0">
              <a:spcBef>
                <a:spcPts val="0"/>
              </a:spcBef>
              <a:spcAft>
                <a:spcPts val="0"/>
              </a:spcAft>
              <a:buSzPts val="1400"/>
              <a:buFont typeface="Arial"/>
              <a:buNone/>
              <a:defRPr/>
            </a:lvl4pPr>
            <a:lvl5pPr indent="-228600" lvl="4" marL="2286000" rtl="0">
              <a:spcBef>
                <a:spcPts val="0"/>
              </a:spcBef>
              <a:spcAft>
                <a:spcPts val="0"/>
              </a:spcAft>
              <a:buSzPts val="1400"/>
              <a:buFont typeface="Arial"/>
              <a:buNone/>
              <a:defRPr/>
            </a:lvl5pPr>
            <a:lvl6pPr indent="-228600" lvl="5" marL="2743200" rtl="0">
              <a:spcBef>
                <a:spcPts val="0"/>
              </a:spcBef>
              <a:spcAft>
                <a:spcPts val="0"/>
              </a:spcAft>
              <a:buSzPts val="1400"/>
              <a:buFont typeface="Arial"/>
              <a:buNone/>
              <a:defRPr/>
            </a:lvl6pPr>
            <a:lvl7pPr indent="-228600" lvl="6" marL="3200400" rtl="0">
              <a:spcBef>
                <a:spcPts val="0"/>
              </a:spcBef>
              <a:spcAft>
                <a:spcPts val="0"/>
              </a:spcAft>
              <a:buSzPts val="1400"/>
              <a:buFont typeface="Arial"/>
              <a:buNone/>
              <a:defRPr/>
            </a:lvl7pPr>
            <a:lvl8pPr indent="-228600" lvl="7" marL="3657600" rtl="0">
              <a:spcBef>
                <a:spcPts val="0"/>
              </a:spcBef>
              <a:spcAft>
                <a:spcPts val="0"/>
              </a:spcAft>
              <a:buSzPts val="1400"/>
              <a:buFont typeface="Arial"/>
              <a:buNone/>
              <a:defRPr/>
            </a:lvl8pPr>
            <a:lvl9pPr indent="-228600" lvl="8" marL="4114800" rtl="0">
              <a:spcBef>
                <a:spcPts val="0"/>
              </a:spcBef>
              <a:spcAft>
                <a:spcPts val="0"/>
              </a:spcAft>
              <a:buSzPts val="1400"/>
              <a:buFont typeface="Arial"/>
              <a:buNone/>
              <a:defRPr/>
            </a:lvl9pPr>
          </a:lstStyle>
          <a:p/>
        </p:txBody>
      </p:sp>
      <p:sp>
        <p:nvSpPr>
          <p:cNvPr id="65" name="Google Shape;65;p10"/>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6" name="Google Shape;66;p10"/>
          <p:cNvSpPr txBox="1"/>
          <p:nvPr>
            <p:ph idx="3" type="body"/>
          </p:nvPr>
        </p:nvSpPr>
        <p:spPr>
          <a:xfrm>
            <a:off x="4645025" y="1151334"/>
            <a:ext cx="4041900" cy="479700"/>
          </a:xfrm>
          <a:prstGeom prst="rect">
            <a:avLst/>
          </a:prstGeom>
          <a:noFill/>
          <a:ln>
            <a:noFill/>
          </a:ln>
        </p:spPr>
        <p:txBody>
          <a:bodyPr anchorCtr="0" anchor="b" bIns="91425" lIns="91425" spcFirstLastPara="1" rIns="91425" wrap="square" tIns="91425">
            <a:noAutofit/>
          </a:bodyPr>
          <a:lstStyle>
            <a:lvl1pPr indent="-228600" lvl="0" marL="457200" rtl="0">
              <a:spcBef>
                <a:spcPts val="0"/>
              </a:spcBef>
              <a:spcAft>
                <a:spcPts val="0"/>
              </a:spcAft>
              <a:buSzPts val="1400"/>
              <a:buFont typeface="Arial"/>
              <a:buNone/>
              <a:defRPr/>
            </a:lvl1pPr>
            <a:lvl2pPr indent="-228600" lvl="1" marL="914400" rtl="0">
              <a:spcBef>
                <a:spcPts val="0"/>
              </a:spcBef>
              <a:spcAft>
                <a:spcPts val="0"/>
              </a:spcAft>
              <a:buSzPts val="1400"/>
              <a:buFont typeface="Arial"/>
              <a:buNone/>
              <a:defRPr/>
            </a:lvl2pPr>
            <a:lvl3pPr indent="-228600" lvl="2" marL="1371600" rtl="0">
              <a:spcBef>
                <a:spcPts val="0"/>
              </a:spcBef>
              <a:spcAft>
                <a:spcPts val="0"/>
              </a:spcAft>
              <a:buSzPts val="1400"/>
              <a:buFont typeface="Arial"/>
              <a:buNone/>
              <a:defRPr/>
            </a:lvl3pPr>
            <a:lvl4pPr indent="-228600" lvl="3" marL="1828800" rtl="0">
              <a:spcBef>
                <a:spcPts val="0"/>
              </a:spcBef>
              <a:spcAft>
                <a:spcPts val="0"/>
              </a:spcAft>
              <a:buSzPts val="1400"/>
              <a:buFont typeface="Arial"/>
              <a:buNone/>
              <a:defRPr/>
            </a:lvl4pPr>
            <a:lvl5pPr indent="-228600" lvl="4" marL="2286000" rtl="0">
              <a:spcBef>
                <a:spcPts val="0"/>
              </a:spcBef>
              <a:spcAft>
                <a:spcPts val="0"/>
              </a:spcAft>
              <a:buSzPts val="1400"/>
              <a:buFont typeface="Arial"/>
              <a:buNone/>
              <a:defRPr/>
            </a:lvl5pPr>
            <a:lvl6pPr indent="-228600" lvl="5" marL="2743200" rtl="0">
              <a:spcBef>
                <a:spcPts val="0"/>
              </a:spcBef>
              <a:spcAft>
                <a:spcPts val="0"/>
              </a:spcAft>
              <a:buSzPts val="1400"/>
              <a:buFont typeface="Arial"/>
              <a:buNone/>
              <a:defRPr/>
            </a:lvl6pPr>
            <a:lvl7pPr indent="-228600" lvl="6" marL="3200400" rtl="0">
              <a:spcBef>
                <a:spcPts val="0"/>
              </a:spcBef>
              <a:spcAft>
                <a:spcPts val="0"/>
              </a:spcAft>
              <a:buSzPts val="1400"/>
              <a:buFont typeface="Arial"/>
              <a:buNone/>
              <a:defRPr/>
            </a:lvl7pPr>
            <a:lvl8pPr indent="-228600" lvl="7" marL="3657600" rtl="0">
              <a:spcBef>
                <a:spcPts val="0"/>
              </a:spcBef>
              <a:spcAft>
                <a:spcPts val="0"/>
              </a:spcAft>
              <a:buSzPts val="1400"/>
              <a:buFont typeface="Arial"/>
              <a:buNone/>
              <a:defRPr/>
            </a:lvl8pPr>
            <a:lvl9pPr indent="-228600" lvl="8" marL="4114800" rtl="0">
              <a:spcBef>
                <a:spcPts val="0"/>
              </a:spcBef>
              <a:spcAft>
                <a:spcPts val="0"/>
              </a:spcAft>
              <a:buSzPts val="1400"/>
              <a:buFont typeface="Arial"/>
              <a:buNone/>
              <a:defRPr/>
            </a:lvl9pPr>
          </a:lstStyle>
          <a:p/>
        </p:txBody>
      </p:sp>
      <p:sp>
        <p:nvSpPr>
          <p:cNvPr id="67" name="Google Shape;67;p10"/>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8" name="Google Shape;68;p10"/>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69" name="Google Shape;69;p10"/>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70" name="Google Shape;70;p10"/>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88900" lvl="1" marL="0" rtl="0" algn="l">
              <a:spcBef>
                <a:spcPts val="0"/>
              </a:spcBef>
              <a:spcAft>
                <a:spcPts val="0"/>
              </a:spcAft>
              <a:buFont typeface="Courier New"/>
              <a:buNone/>
            </a:pPr>
            <a:r>
              <a:t/>
            </a:r>
            <a:endParaRPr/>
          </a:p>
          <a:p>
            <a:pPr indent="88900" lvl="2" marL="0" rtl="0" algn="l">
              <a:spcBef>
                <a:spcPts val="0"/>
              </a:spcBef>
              <a:spcAft>
                <a:spcPts val="0"/>
              </a:spcAft>
              <a:buFont typeface="Noto Symbol"/>
              <a:buNone/>
            </a:pPr>
            <a:r>
              <a:t/>
            </a:r>
            <a:endParaRPr/>
          </a:p>
          <a:p>
            <a:pPr indent="88900" lvl="3" marL="0" rtl="0" algn="l">
              <a:spcBef>
                <a:spcPts val="0"/>
              </a:spcBef>
              <a:spcAft>
                <a:spcPts val="0"/>
              </a:spcAft>
              <a:buNone/>
            </a:pPr>
            <a:r>
              <a:t/>
            </a:r>
            <a:endParaRPr/>
          </a:p>
          <a:p>
            <a:pPr indent="88900" lvl="4" marL="0" rtl="0" algn="l">
              <a:spcBef>
                <a:spcPts val="0"/>
              </a:spcBef>
              <a:spcAft>
                <a:spcPts val="0"/>
              </a:spcAft>
              <a:buFont typeface="Courier New"/>
              <a:buNone/>
            </a:pPr>
            <a:r>
              <a:t/>
            </a:r>
            <a:endParaRPr/>
          </a:p>
          <a:p>
            <a:pPr indent="88900" lvl="5" marL="0" rtl="0" algn="l">
              <a:spcBef>
                <a:spcPts val="0"/>
              </a:spcBef>
              <a:spcAft>
                <a:spcPts val="0"/>
              </a:spcAft>
              <a:buFont typeface="Noto Symbol"/>
              <a:buNone/>
            </a:pPr>
            <a:r>
              <a:t/>
            </a:r>
            <a:endParaRPr/>
          </a:p>
          <a:p>
            <a:pPr indent="88900" lvl="6" marL="0" rtl="0" algn="l">
              <a:spcBef>
                <a:spcPts val="0"/>
              </a:spcBef>
              <a:spcAft>
                <a:spcPts val="0"/>
              </a:spcAft>
              <a:buNone/>
            </a:pPr>
            <a:r>
              <a:t/>
            </a:r>
            <a:endParaRPr/>
          </a:p>
          <a:p>
            <a:pPr indent="88900" lvl="7" marL="0" rtl="0" algn="l">
              <a:spcBef>
                <a:spcPts val="0"/>
              </a:spcBef>
              <a:spcAft>
                <a:spcPts val="0"/>
              </a:spcAft>
              <a:buFont typeface="Courier New"/>
              <a:buNone/>
            </a:pPr>
            <a:r>
              <a:t/>
            </a:r>
            <a:endParaRPr/>
          </a:p>
          <a:p>
            <a:pPr indent="88900" lvl="8" marL="0" rtl="0" algn="l">
              <a:spcBef>
                <a:spcPts val="0"/>
              </a:spcBef>
              <a:spcAft>
                <a:spcPts val="0"/>
              </a:spcAft>
              <a:buFont typeface="Noto Symbol"/>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457200"/>
            <a:ext cx="7772400" cy="8574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400"/>
              <a:buFont typeface="Arial"/>
              <a:buNone/>
              <a:defRPr/>
            </a:lvl1pPr>
            <a:lvl2pPr indent="0" lvl="1" marL="0" marR="0" rtl="0" algn="ctr">
              <a:lnSpc>
                <a:spcPct val="100000"/>
              </a:lnSpc>
              <a:spcBef>
                <a:spcPts val="0"/>
              </a:spcBef>
              <a:spcAft>
                <a:spcPts val="0"/>
              </a:spcAft>
              <a:buClr>
                <a:srgbClr val="000000"/>
              </a:buClr>
              <a:buSzPts val="1400"/>
              <a:buFont typeface="Arial"/>
              <a:buNone/>
              <a:defRPr/>
            </a:lvl2pPr>
            <a:lvl3pPr indent="-88900" lvl="2" marL="0" marR="0" rtl="0" algn="ctr">
              <a:spcBef>
                <a:spcPts val="0"/>
              </a:spcBef>
              <a:spcAft>
                <a:spcPts val="0"/>
              </a:spcAft>
              <a:buSzPts val="1400"/>
              <a:buChar char="■"/>
              <a:defRPr/>
            </a:lvl3pPr>
            <a:lvl4pPr indent="-88900" lvl="3" marL="0" marR="0" rtl="0" algn="ctr">
              <a:spcBef>
                <a:spcPts val="0"/>
              </a:spcBef>
              <a:spcAft>
                <a:spcPts val="0"/>
              </a:spcAft>
              <a:buSzPts val="1400"/>
              <a:buChar char="●"/>
              <a:defRPr/>
            </a:lvl4pPr>
            <a:lvl5pPr indent="-88900" lvl="4" marL="0" marR="0" rtl="0" algn="ctr">
              <a:spcBef>
                <a:spcPts val="0"/>
              </a:spcBef>
              <a:spcAft>
                <a:spcPts val="0"/>
              </a:spcAft>
              <a:buSzPts val="1400"/>
              <a:buChar char="○"/>
              <a:defRPr/>
            </a:lvl5pPr>
            <a:lvl6pPr indent="-88900" lvl="5" marL="457200" marR="0" rtl="0" algn="ctr">
              <a:spcBef>
                <a:spcPts val="0"/>
              </a:spcBef>
              <a:spcAft>
                <a:spcPts val="0"/>
              </a:spcAft>
              <a:buSzPts val="1400"/>
              <a:buChar char="■"/>
              <a:defRPr/>
            </a:lvl6pPr>
            <a:lvl7pPr indent="-88900" lvl="6" marL="914400" marR="0" rtl="0" algn="ctr">
              <a:spcBef>
                <a:spcPts val="0"/>
              </a:spcBef>
              <a:spcAft>
                <a:spcPts val="0"/>
              </a:spcAft>
              <a:buSzPts val="1400"/>
              <a:buChar char="●"/>
              <a:defRPr/>
            </a:lvl7pPr>
            <a:lvl8pPr indent="-88900" lvl="7" marL="1371600" marR="0" rtl="0" algn="ctr">
              <a:spcBef>
                <a:spcPts val="0"/>
              </a:spcBef>
              <a:spcAft>
                <a:spcPts val="0"/>
              </a:spcAft>
              <a:buSzPts val="1400"/>
              <a:buChar char="○"/>
              <a:defRPr/>
            </a:lvl8pPr>
            <a:lvl9pPr indent="-88900" lvl="8" marL="1828800" marR="0" rtl="0" algn="ctr">
              <a:spcBef>
                <a:spcPts val="0"/>
              </a:spcBef>
              <a:spcAft>
                <a:spcPts val="0"/>
              </a:spcAft>
              <a:buSzPts val="1400"/>
              <a:buChar char="■"/>
              <a:defRPr/>
            </a:lvl9pPr>
          </a:lstStyle>
          <a:p/>
        </p:txBody>
      </p:sp>
      <p:sp>
        <p:nvSpPr>
          <p:cNvPr id="11" name="Google Shape;11;p1"/>
          <p:cNvSpPr txBox="1"/>
          <p:nvPr>
            <p:ph idx="1" type="body"/>
          </p:nvPr>
        </p:nvSpPr>
        <p:spPr>
          <a:xfrm>
            <a:off x="685800" y="1485900"/>
            <a:ext cx="7772400" cy="3086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a:lvl1pPr>
            <a:lvl2pPr indent="-317500" lvl="1" marL="914400" marR="0" rtl="0" algn="l">
              <a:lnSpc>
                <a:spcPct val="100000"/>
              </a:lnSpc>
              <a:spcBef>
                <a:spcPts val="560"/>
              </a:spcBef>
              <a:spcAft>
                <a:spcPts val="0"/>
              </a:spcAft>
              <a:buClr>
                <a:schemeClr val="dk1"/>
              </a:buClr>
              <a:buSzPts val="1400"/>
              <a:buFont typeface="Arial"/>
              <a:buChar char="–"/>
              <a:defRPr/>
            </a:lvl2pPr>
            <a:lvl3pPr indent="-317500" lvl="2" marL="1371600" marR="0" rtl="0" algn="l">
              <a:lnSpc>
                <a:spcPct val="100000"/>
              </a:lnSpc>
              <a:spcBef>
                <a:spcPts val="480"/>
              </a:spcBef>
              <a:spcAft>
                <a:spcPts val="0"/>
              </a:spcAft>
              <a:buClr>
                <a:schemeClr val="dk1"/>
              </a:buClr>
              <a:buSzPts val="1400"/>
              <a:buFont typeface="Arial"/>
              <a:buChar char="•"/>
              <a:defRPr/>
            </a:lvl3pPr>
            <a:lvl4pPr indent="-317500" lvl="3" marL="1828800" marR="0" rtl="0" algn="l">
              <a:lnSpc>
                <a:spcPct val="100000"/>
              </a:lnSpc>
              <a:spcBef>
                <a:spcPts val="400"/>
              </a:spcBef>
              <a:spcAft>
                <a:spcPts val="0"/>
              </a:spcAft>
              <a:buClr>
                <a:schemeClr val="dk1"/>
              </a:buClr>
              <a:buSzPts val="1400"/>
              <a:buFont typeface="Arial"/>
              <a:buChar char="–"/>
              <a:defRPr/>
            </a:lvl4pPr>
            <a:lvl5pPr indent="-317500" lvl="4" marL="2286000" marR="0" rtl="0" algn="l">
              <a:lnSpc>
                <a:spcPct val="100000"/>
              </a:lnSpc>
              <a:spcBef>
                <a:spcPts val="400"/>
              </a:spcBef>
              <a:spcAft>
                <a:spcPts val="0"/>
              </a:spcAft>
              <a:buClr>
                <a:schemeClr val="dk1"/>
              </a:buClr>
              <a:buSzPts val="1400"/>
              <a:buFont typeface="Arial"/>
              <a:buChar char="»"/>
              <a:defRPr/>
            </a:lvl5pPr>
            <a:lvl6pPr indent="-317500" lvl="5" marL="2743200" marR="0" rtl="0" algn="l">
              <a:lnSpc>
                <a:spcPct val="100000"/>
              </a:lnSpc>
              <a:spcBef>
                <a:spcPts val="400"/>
              </a:spcBef>
              <a:spcAft>
                <a:spcPts val="0"/>
              </a:spcAft>
              <a:buClr>
                <a:schemeClr val="dk1"/>
              </a:buClr>
              <a:buSzPts val="1400"/>
              <a:buFont typeface="Arial"/>
              <a:buChar char="»"/>
              <a:defRPr/>
            </a:lvl6pPr>
            <a:lvl7pPr indent="-317500" lvl="6" marL="3200400" marR="0" rtl="0" algn="l">
              <a:lnSpc>
                <a:spcPct val="100000"/>
              </a:lnSpc>
              <a:spcBef>
                <a:spcPts val="400"/>
              </a:spcBef>
              <a:spcAft>
                <a:spcPts val="0"/>
              </a:spcAft>
              <a:buClr>
                <a:schemeClr val="dk1"/>
              </a:buClr>
              <a:buSzPts val="1400"/>
              <a:buFont typeface="Arial"/>
              <a:buChar char="»"/>
              <a:defRPr/>
            </a:lvl7pPr>
            <a:lvl8pPr indent="-317500" lvl="7" marL="3657600" marR="0" rtl="0" algn="l">
              <a:lnSpc>
                <a:spcPct val="100000"/>
              </a:lnSpc>
              <a:spcBef>
                <a:spcPts val="400"/>
              </a:spcBef>
              <a:spcAft>
                <a:spcPts val="0"/>
              </a:spcAft>
              <a:buClr>
                <a:schemeClr val="dk1"/>
              </a:buClr>
              <a:buSzPts val="1400"/>
              <a:buFont typeface="Arial"/>
              <a:buChar char="»"/>
              <a:defRPr/>
            </a:lvl8pPr>
            <a:lvl9pPr indent="-317500" lvl="8" marL="4114800" marR="0" rtl="0" algn="l">
              <a:lnSpc>
                <a:spcPct val="100000"/>
              </a:lnSpc>
              <a:spcBef>
                <a:spcPts val="400"/>
              </a:spcBef>
              <a:spcAft>
                <a:spcPts val="0"/>
              </a:spcAft>
              <a:buClr>
                <a:schemeClr val="dk1"/>
              </a:buClr>
              <a:buSzPts val="1400"/>
              <a:buFont typeface="Arial"/>
              <a:buChar char="»"/>
              <a:defRPr/>
            </a:lvl9pPr>
          </a:lstStyle>
          <a:p/>
        </p:txBody>
      </p:sp>
      <p:sp>
        <p:nvSpPr>
          <p:cNvPr id="12" name="Google Shape;12;p1"/>
          <p:cNvSpPr txBox="1"/>
          <p:nvPr>
            <p:ph idx="10" type="dt"/>
          </p:nvPr>
        </p:nvSpPr>
        <p:spPr>
          <a:xfrm>
            <a:off x="685800" y="4686300"/>
            <a:ext cx="19050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13" name="Google Shape;13;p1"/>
          <p:cNvSpPr txBox="1"/>
          <p:nvPr>
            <p:ph idx="11" type="ftr"/>
          </p:nvPr>
        </p:nvSpPr>
        <p:spPr>
          <a:xfrm>
            <a:off x="3124200" y="4686300"/>
            <a:ext cx="2895600" cy="342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a:lvl1pPr>
            <a:lvl2pPr indent="0" lvl="1" marL="457200" marR="0" rtl="0" algn="l">
              <a:lnSpc>
                <a:spcPct val="100000"/>
              </a:lnSpc>
              <a:spcBef>
                <a:spcPts val="0"/>
              </a:spcBef>
              <a:spcAft>
                <a:spcPts val="0"/>
              </a:spcAft>
              <a:buClr>
                <a:srgbClr val="000000"/>
              </a:buClr>
              <a:buSzPts val="1400"/>
              <a:buFont typeface="Arial"/>
              <a:buNone/>
              <a:defRPr/>
            </a:lvl2pPr>
            <a:lvl3pPr indent="0" lvl="2" marL="914400" marR="0" rtl="0" algn="l">
              <a:lnSpc>
                <a:spcPct val="100000"/>
              </a:lnSpc>
              <a:spcBef>
                <a:spcPts val="0"/>
              </a:spcBef>
              <a:spcAft>
                <a:spcPts val="0"/>
              </a:spcAft>
              <a:buClr>
                <a:srgbClr val="000000"/>
              </a:buClr>
              <a:buSzPts val="1400"/>
              <a:buFont typeface="Arial"/>
              <a:buNone/>
              <a:defRPr/>
            </a:lvl3pPr>
            <a:lvl4pPr indent="0" lvl="3" marL="1371600" marR="0" rtl="0" algn="l">
              <a:lnSpc>
                <a:spcPct val="100000"/>
              </a:lnSpc>
              <a:spcBef>
                <a:spcPts val="0"/>
              </a:spcBef>
              <a:spcAft>
                <a:spcPts val="0"/>
              </a:spcAft>
              <a:buClr>
                <a:srgbClr val="000000"/>
              </a:buClr>
              <a:buSzPts val="1400"/>
              <a:buFont typeface="Arial"/>
              <a:buNone/>
              <a:defRPr/>
            </a:lvl4pPr>
            <a:lvl5pPr indent="0" lvl="4" marL="1828800" marR="0" rtl="0" algn="l">
              <a:lnSpc>
                <a:spcPct val="100000"/>
              </a:lnSpc>
              <a:spcBef>
                <a:spcPts val="0"/>
              </a:spcBef>
              <a:spcAft>
                <a:spcPts val="0"/>
              </a:spcAft>
              <a:buClr>
                <a:srgbClr val="000000"/>
              </a:buClr>
              <a:buSzPts val="1400"/>
              <a:buFont typeface="Arial"/>
              <a:buNone/>
              <a:defRPr/>
            </a:lvl5pPr>
            <a:lvl6pPr indent="0" lvl="5" marL="2286000" marR="0" rtl="0" algn="l">
              <a:lnSpc>
                <a:spcPct val="100000"/>
              </a:lnSpc>
              <a:spcBef>
                <a:spcPts val="0"/>
              </a:spcBef>
              <a:spcAft>
                <a:spcPts val="0"/>
              </a:spcAft>
              <a:buClr>
                <a:srgbClr val="000000"/>
              </a:buClr>
              <a:buSzPts val="1400"/>
              <a:buFont typeface="Arial"/>
              <a:buNone/>
              <a:defRPr/>
            </a:lvl6pPr>
            <a:lvl7pPr indent="0" lvl="6" marL="2743200" marR="0" rtl="0" algn="l">
              <a:lnSpc>
                <a:spcPct val="100000"/>
              </a:lnSpc>
              <a:spcBef>
                <a:spcPts val="0"/>
              </a:spcBef>
              <a:spcAft>
                <a:spcPts val="0"/>
              </a:spcAft>
              <a:buClr>
                <a:srgbClr val="000000"/>
              </a:buClr>
              <a:buSzPts val="1400"/>
              <a:buFont typeface="Arial"/>
              <a:buNone/>
              <a:defRPr/>
            </a:lvl7pPr>
            <a:lvl8pPr indent="0" lvl="7" marL="3200400" marR="0" rtl="0" algn="l">
              <a:lnSpc>
                <a:spcPct val="100000"/>
              </a:lnSpc>
              <a:spcBef>
                <a:spcPts val="0"/>
              </a:spcBef>
              <a:spcAft>
                <a:spcPts val="0"/>
              </a:spcAft>
              <a:buClr>
                <a:srgbClr val="000000"/>
              </a:buClr>
              <a:buSzPts val="1400"/>
              <a:buFont typeface="Arial"/>
              <a:buNone/>
              <a:defRPr/>
            </a:lvl8pPr>
            <a:lvl9pPr indent="0" lvl="8" marL="3657600" marR="0" rtl="0" algn="l">
              <a:lnSpc>
                <a:spcPct val="100000"/>
              </a:lnSpc>
              <a:spcBef>
                <a:spcPts val="0"/>
              </a:spcBef>
              <a:spcAft>
                <a:spcPts val="0"/>
              </a:spcAft>
              <a:buClr>
                <a:srgbClr val="000000"/>
              </a:buClr>
              <a:buSzPts val="1400"/>
              <a:buFont typeface="Arial"/>
              <a:buNone/>
              <a:defRPr/>
            </a:lvl9pPr>
          </a:lstStyle>
          <a:p/>
        </p:txBody>
      </p:sp>
      <p:sp>
        <p:nvSpPr>
          <p:cNvPr id="14" name="Google Shape;14;p1"/>
          <p:cNvSpPr txBox="1"/>
          <p:nvPr>
            <p:ph idx="12" type="sldNum"/>
          </p:nvPr>
        </p:nvSpPr>
        <p:spPr>
          <a:xfrm>
            <a:off x="6553200" y="4686300"/>
            <a:ext cx="1905000" cy="342900"/>
          </a:xfrm>
          <a:prstGeom prst="rect">
            <a:avLst/>
          </a:prstGeom>
          <a:noFill/>
          <a:ln>
            <a:noFill/>
          </a:ln>
        </p:spPr>
        <p:txBody>
          <a:bodyPr anchorCtr="0" anchor="t" bIns="91425" lIns="91425" spcFirstLastPara="1" rIns="91425" wrap="square" tIns="91425">
            <a:noAutofit/>
          </a:bodyPr>
          <a:lstStyle>
            <a:lvl1pPr indent="8890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8890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8890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8890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8890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8890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8890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8890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8890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88900" lvl="0" marL="0" rtl="0" algn="l">
              <a:spcBef>
                <a:spcPts val="0"/>
              </a:spcBef>
              <a:spcAft>
                <a:spcPts val="0"/>
              </a:spcAft>
              <a:buNone/>
            </a:pPr>
            <a:r>
              <a:t/>
            </a:r>
            <a:endParaRPr/>
          </a:p>
          <a:p>
            <a:pPr indent="0" lvl="1" marL="457200" rtl="0" algn="l">
              <a:spcBef>
                <a:spcPts val="0"/>
              </a:spcBef>
              <a:spcAft>
                <a:spcPts val="0"/>
              </a:spcAft>
              <a:buFont typeface="Courier New"/>
              <a:buNone/>
            </a:pPr>
            <a:r>
              <a:t/>
            </a:r>
            <a:endParaRPr/>
          </a:p>
          <a:p>
            <a:pPr indent="0" lvl="2" marL="914400" rtl="0" algn="l">
              <a:spcBef>
                <a:spcPts val="0"/>
              </a:spcBef>
              <a:spcAft>
                <a:spcPts val="0"/>
              </a:spcAft>
              <a:buFont typeface="Noto Symbol"/>
              <a:buNone/>
            </a:pPr>
            <a:r>
              <a:t/>
            </a:r>
            <a:endParaRPr/>
          </a:p>
          <a:p>
            <a:pPr indent="0" lvl="3" marL="1371600" rtl="0" algn="l">
              <a:spcBef>
                <a:spcPts val="0"/>
              </a:spcBef>
              <a:spcAft>
                <a:spcPts val="0"/>
              </a:spcAft>
              <a:buNone/>
            </a:pPr>
            <a:r>
              <a:t/>
            </a:r>
            <a:endParaRPr/>
          </a:p>
          <a:p>
            <a:pPr indent="0" lvl="4" marL="1828800" rtl="0" algn="l">
              <a:spcBef>
                <a:spcPts val="0"/>
              </a:spcBef>
              <a:spcAft>
                <a:spcPts val="0"/>
              </a:spcAft>
              <a:buFont typeface="Courier New"/>
              <a:buNone/>
            </a:pPr>
            <a:r>
              <a:t/>
            </a:r>
            <a:endParaRPr/>
          </a:p>
          <a:p>
            <a:pPr indent="0" lvl="5" marL="2286000" rtl="0" algn="l">
              <a:spcBef>
                <a:spcPts val="0"/>
              </a:spcBef>
              <a:spcAft>
                <a:spcPts val="0"/>
              </a:spcAft>
              <a:buFont typeface="Noto Symbol"/>
              <a:buNone/>
            </a:pPr>
            <a:r>
              <a:t/>
            </a:r>
            <a:endParaRPr/>
          </a:p>
          <a:p>
            <a:pPr indent="0" lvl="6" marL="2743200" rtl="0" algn="l">
              <a:spcBef>
                <a:spcPts val="0"/>
              </a:spcBef>
              <a:spcAft>
                <a:spcPts val="0"/>
              </a:spcAft>
              <a:buNone/>
            </a:pPr>
            <a:r>
              <a:t/>
            </a:r>
            <a:endParaRPr/>
          </a:p>
          <a:p>
            <a:pPr indent="0" lvl="7" marL="3200400" rtl="0" algn="l">
              <a:spcBef>
                <a:spcPts val="0"/>
              </a:spcBef>
              <a:spcAft>
                <a:spcPts val="0"/>
              </a:spcAft>
              <a:buFont typeface="Courier New"/>
              <a:buNone/>
            </a:pPr>
            <a:r>
              <a:t/>
            </a:r>
            <a:endParaRPr/>
          </a:p>
          <a:p>
            <a:pPr indent="0" lvl="8" marL="3657600" rtl="0" algn="l">
              <a:spcBef>
                <a:spcPts val="0"/>
              </a:spcBef>
              <a:spcAft>
                <a:spcPts val="0"/>
              </a:spcAft>
              <a:buFont typeface="Noto Symbol"/>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6" name="Google Shape;8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7" name="Google Shape;8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US" sz="4500">
                <a:latin typeface="Century Gothic"/>
                <a:ea typeface="Century Gothic"/>
                <a:cs typeface="Century Gothic"/>
                <a:sym typeface="Century Gothic"/>
              </a:rPr>
              <a:t>The Boys’ City,</a:t>
            </a:r>
            <a:endParaRPr i="1" sz="4500">
              <a:latin typeface="Century Gothic"/>
              <a:ea typeface="Century Gothic"/>
              <a:cs typeface="Century Gothic"/>
              <a:sym typeface="Century Gothic"/>
            </a:endParaRPr>
          </a:p>
          <a:p>
            <a:pPr indent="0" lvl="0" marL="0" rtl="0" algn="ctr">
              <a:spcBef>
                <a:spcPts val="0"/>
              </a:spcBef>
              <a:spcAft>
                <a:spcPts val="0"/>
              </a:spcAft>
              <a:buNone/>
            </a:pPr>
            <a:r>
              <a:rPr lang="en-US" sz="3700">
                <a:latin typeface="Century Gothic"/>
                <a:ea typeface="Century Gothic"/>
                <a:cs typeface="Century Gothic"/>
                <a:sym typeface="Century Gothic"/>
              </a:rPr>
              <a:t>a story from </a:t>
            </a:r>
            <a:r>
              <a:rPr lang="en-US" sz="3700">
                <a:latin typeface="Century Gothic"/>
                <a:ea typeface="Century Gothic"/>
                <a:cs typeface="Century Gothic"/>
                <a:sym typeface="Century Gothic"/>
              </a:rPr>
              <a:t>Reggio Emilia</a:t>
            </a:r>
            <a:r>
              <a:rPr lang="en-US" sz="4500">
                <a:latin typeface="Century Gothic"/>
                <a:ea typeface="Century Gothic"/>
                <a:cs typeface="Century Gothic"/>
                <a:sym typeface="Century Gothic"/>
              </a:rPr>
              <a:t> </a:t>
            </a:r>
            <a:endParaRPr sz="4500">
              <a:latin typeface="Century Gothic"/>
              <a:ea typeface="Century Gothic"/>
              <a:cs typeface="Century Gothic"/>
              <a:sym typeface="Century Gothic"/>
            </a:endParaRPr>
          </a:p>
        </p:txBody>
      </p:sp>
      <p:sp>
        <p:nvSpPr>
          <p:cNvPr id="134" name="Google Shape;134;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FK2 Unit 3, Week 6, Art/Design Studio</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7" name="Shape 187"/>
        <p:cNvGrpSpPr/>
        <p:nvPr/>
      </p:nvGrpSpPr>
      <p:grpSpPr>
        <a:xfrm>
          <a:off x="0" y="0"/>
          <a:ext cx="0" cy="0"/>
          <a:chOff x="0" y="0"/>
          <a:chExt cx="0" cy="0"/>
        </a:xfrm>
      </p:grpSpPr>
      <p:sp>
        <p:nvSpPr>
          <p:cNvPr id="188" name="Google Shape;188;p34"/>
          <p:cNvSpPr txBox="1"/>
          <p:nvPr/>
        </p:nvSpPr>
        <p:spPr>
          <a:xfrm>
            <a:off x="116100" y="4087994"/>
            <a:ext cx="8911800" cy="9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666666"/>
                </a:solidFill>
                <a:latin typeface="Century Gothic"/>
                <a:ea typeface="Century Gothic"/>
                <a:cs typeface="Century Gothic"/>
                <a:sym typeface="Century Gothic"/>
              </a:rPr>
              <a:t>The city is one full of functions and connections. Each element is important to the functioning of a city, essential to the life of the people.</a:t>
            </a:r>
            <a:endParaRPr sz="1800">
              <a:solidFill>
                <a:srgbClr val="666666"/>
              </a:solidFill>
              <a:latin typeface="Century Gothic"/>
              <a:ea typeface="Century Gothic"/>
              <a:cs typeface="Century Gothic"/>
              <a:sym typeface="Century Gothic"/>
            </a:endParaRPr>
          </a:p>
        </p:txBody>
      </p:sp>
      <p:pic>
        <p:nvPicPr>
          <p:cNvPr id="189" name="Google Shape;189;p34"/>
          <p:cNvPicPr preferRelativeResize="0"/>
          <p:nvPr/>
        </p:nvPicPr>
        <p:blipFill>
          <a:blip r:embed="rId3">
            <a:alphaModFix/>
          </a:blip>
          <a:stretch>
            <a:fillRect/>
          </a:stretch>
        </p:blipFill>
        <p:spPr>
          <a:xfrm>
            <a:off x="2173750" y="231750"/>
            <a:ext cx="5185951" cy="3775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3" name="Shape 193"/>
        <p:cNvGrpSpPr/>
        <p:nvPr/>
      </p:nvGrpSpPr>
      <p:grpSpPr>
        <a:xfrm>
          <a:off x="0" y="0"/>
          <a:ext cx="0" cy="0"/>
          <a:chOff x="0" y="0"/>
          <a:chExt cx="0" cy="0"/>
        </a:xfrm>
      </p:grpSpPr>
      <p:sp>
        <p:nvSpPr>
          <p:cNvPr id="194" name="Google Shape;194;p35"/>
          <p:cNvSpPr txBox="1"/>
          <p:nvPr/>
        </p:nvSpPr>
        <p:spPr>
          <a:xfrm>
            <a:off x="104413" y="3645250"/>
            <a:ext cx="9144000" cy="136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i="1">
              <a:solidFill>
                <a:schemeClr val="dk1"/>
              </a:solidFill>
              <a:latin typeface="Century Gothic"/>
              <a:ea typeface="Century Gothic"/>
              <a:cs typeface="Century Gothic"/>
              <a:sym typeface="Century Gothic"/>
            </a:endParaRPr>
          </a:p>
          <a:p>
            <a:pPr indent="0" lvl="0" marL="0" rtl="0" algn="l">
              <a:spcBef>
                <a:spcPts val="800"/>
              </a:spcBef>
              <a:spcAft>
                <a:spcPts val="0"/>
              </a:spcAft>
              <a:buNone/>
            </a:pPr>
            <a:r>
              <a:t/>
            </a:r>
            <a:endParaRPr>
              <a:latin typeface="Century Gothic"/>
              <a:ea typeface="Century Gothic"/>
              <a:cs typeface="Century Gothic"/>
              <a:sym typeface="Century Gothic"/>
            </a:endParaRPr>
          </a:p>
        </p:txBody>
      </p:sp>
      <p:pic>
        <p:nvPicPr>
          <p:cNvPr id="195" name="Google Shape;195;p35"/>
          <p:cNvPicPr preferRelativeResize="0"/>
          <p:nvPr/>
        </p:nvPicPr>
        <p:blipFill>
          <a:blip r:embed="rId3">
            <a:alphaModFix/>
          </a:blip>
          <a:stretch>
            <a:fillRect/>
          </a:stretch>
        </p:blipFill>
        <p:spPr>
          <a:xfrm>
            <a:off x="1730200" y="336775"/>
            <a:ext cx="5729975" cy="4468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8" name="Shape 138"/>
        <p:cNvGrpSpPr/>
        <p:nvPr/>
      </p:nvGrpSpPr>
      <p:grpSpPr>
        <a:xfrm>
          <a:off x="0" y="0"/>
          <a:ext cx="0" cy="0"/>
          <a:chOff x="0" y="0"/>
          <a:chExt cx="0" cy="0"/>
        </a:xfrm>
      </p:grpSpPr>
      <p:sp>
        <p:nvSpPr>
          <p:cNvPr id="139" name="Google Shape;139;p26"/>
          <p:cNvSpPr txBox="1"/>
          <p:nvPr/>
        </p:nvSpPr>
        <p:spPr>
          <a:xfrm>
            <a:off x="377600" y="3417825"/>
            <a:ext cx="8460300" cy="7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666666"/>
                </a:solidFill>
                <a:latin typeface="Century Gothic"/>
                <a:ea typeface="Century Gothic"/>
                <a:cs typeface="Century Gothic"/>
                <a:sym typeface="Century Gothic"/>
              </a:rPr>
              <a:t>In the atelier, three five year-old boys, Emiliano, Simone, and Giacomo, sit  around a big table. Their task is to work together to draw a city. </a:t>
            </a:r>
            <a:endParaRPr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800"/>
              </a:spcAft>
              <a:buClr>
                <a:schemeClr val="dk1"/>
              </a:buClr>
              <a:buSzPts val="1100"/>
              <a:buFont typeface="Arial"/>
              <a:buNone/>
            </a:pPr>
            <a:r>
              <a:rPr lang="en-US" sz="1800">
                <a:solidFill>
                  <a:srgbClr val="666666"/>
                </a:solidFill>
                <a:latin typeface="Century Gothic"/>
                <a:ea typeface="Century Gothic"/>
                <a:cs typeface="Century Gothic"/>
                <a:sym typeface="Century Gothic"/>
              </a:rPr>
              <a:t>Emiliano and Simone begin to draw, while Giacomo places himself at the side of the piece of paper  with his elbows on the table and his chin resting on his hands.</a:t>
            </a:r>
            <a:endParaRPr sz="1800">
              <a:solidFill>
                <a:srgbClr val="666666"/>
              </a:solidFill>
              <a:latin typeface="Century Gothic"/>
              <a:ea typeface="Century Gothic"/>
              <a:cs typeface="Century Gothic"/>
              <a:sym typeface="Century Gothic"/>
            </a:endParaRPr>
          </a:p>
        </p:txBody>
      </p:sp>
      <p:pic>
        <p:nvPicPr>
          <p:cNvPr id="140" name="Google Shape;140;p26"/>
          <p:cNvPicPr preferRelativeResize="0"/>
          <p:nvPr/>
        </p:nvPicPr>
        <p:blipFill>
          <a:blip r:embed="rId3">
            <a:alphaModFix/>
          </a:blip>
          <a:stretch>
            <a:fillRect/>
          </a:stretch>
        </p:blipFill>
        <p:spPr>
          <a:xfrm>
            <a:off x="1969775" y="185375"/>
            <a:ext cx="5153150" cy="307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4" name="Shape 144"/>
        <p:cNvGrpSpPr/>
        <p:nvPr/>
      </p:nvGrpSpPr>
      <p:grpSpPr>
        <a:xfrm>
          <a:off x="0" y="0"/>
          <a:ext cx="0" cy="0"/>
          <a:chOff x="0" y="0"/>
          <a:chExt cx="0" cy="0"/>
        </a:xfrm>
      </p:grpSpPr>
      <p:sp>
        <p:nvSpPr>
          <p:cNvPr id="145" name="Google Shape;145;p27"/>
          <p:cNvSpPr txBox="1"/>
          <p:nvPr/>
        </p:nvSpPr>
        <p:spPr>
          <a:xfrm>
            <a:off x="4633750" y="-87750"/>
            <a:ext cx="4510200" cy="193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t/>
            </a:r>
            <a:endParaRPr>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Emiliano: </a:t>
            </a:r>
            <a:r>
              <a:rPr i="1" lang="en-US" sz="1600">
                <a:solidFill>
                  <a:srgbClr val="666666"/>
                </a:solidFill>
                <a:latin typeface="Century Gothic"/>
                <a:ea typeface="Century Gothic"/>
                <a:cs typeface="Century Gothic"/>
                <a:sym typeface="Century Gothic"/>
              </a:rPr>
              <a:t>All cities start from a square that's in the middle of the city.</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Simone: </a:t>
            </a:r>
            <a:r>
              <a:rPr i="1" lang="en-US" sz="1600">
                <a:solidFill>
                  <a:srgbClr val="666666"/>
                </a:solidFill>
                <a:latin typeface="Century Gothic"/>
                <a:ea typeface="Century Gothic"/>
                <a:cs typeface="Century Gothic"/>
                <a:sym typeface="Century Gothic"/>
              </a:rPr>
              <a:t>Okay, we' leave space at the bottom to make the street, that way people can leave and go out.</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Giacomo still seems not to participate in the group.</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Emiliano and Simone, meanwhile, work close to one another. They switch seats often while the curves of the street they are drawing steadily approach Giacomo. </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Simone: </a:t>
            </a:r>
            <a:r>
              <a:rPr i="1" lang="en-US" sz="1600">
                <a:solidFill>
                  <a:srgbClr val="666666"/>
                </a:solidFill>
                <a:latin typeface="Century Gothic"/>
                <a:ea typeface="Century Gothic"/>
                <a:cs typeface="Century Gothic"/>
                <a:sym typeface="Century Gothic"/>
              </a:rPr>
              <a:t>The streets go to so many places, and there's one square after another in the city.</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800"/>
              </a:spcAft>
              <a:buNone/>
            </a:pPr>
            <a:r>
              <a:t/>
            </a:r>
            <a:endParaRPr sz="1600">
              <a:solidFill>
                <a:schemeClr val="dk1"/>
              </a:solidFill>
              <a:latin typeface="Century Gothic"/>
              <a:ea typeface="Century Gothic"/>
              <a:cs typeface="Century Gothic"/>
              <a:sym typeface="Century Gothic"/>
            </a:endParaRPr>
          </a:p>
        </p:txBody>
      </p:sp>
      <p:pic>
        <p:nvPicPr>
          <p:cNvPr id="146" name="Google Shape;146;p27"/>
          <p:cNvPicPr preferRelativeResize="0"/>
          <p:nvPr/>
        </p:nvPicPr>
        <p:blipFill>
          <a:blip r:embed="rId3">
            <a:alphaModFix/>
          </a:blip>
          <a:stretch>
            <a:fillRect/>
          </a:stretch>
        </p:blipFill>
        <p:spPr>
          <a:xfrm>
            <a:off x="60050" y="1019749"/>
            <a:ext cx="4510326" cy="295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0" name="Shape 150"/>
        <p:cNvGrpSpPr/>
        <p:nvPr/>
      </p:nvGrpSpPr>
      <p:grpSpPr>
        <a:xfrm>
          <a:off x="0" y="0"/>
          <a:ext cx="0" cy="0"/>
          <a:chOff x="0" y="0"/>
          <a:chExt cx="0" cy="0"/>
        </a:xfrm>
      </p:grpSpPr>
      <p:sp>
        <p:nvSpPr>
          <p:cNvPr id="151" name="Google Shape;151;p28"/>
          <p:cNvSpPr txBox="1"/>
          <p:nvPr/>
        </p:nvSpPr>
        <p:spPr>
          <a:xfrm>
            <a:off x="5031250" y="208900"/>
            <a:ext cx="3969900" cy="137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Clr>
                <a:schemeClr val="dk1"/>
              </a:buClr>
              <a:buSzPts val="1100"/>
              <a:buFont typeface="Arial"/>
              <a:buNone/>
            </a:pPr>
            <a:r>
              <a:rPr lang="en-US" sz="1800">
                <a:solidFill>
                  <a:srgbClr val="666666"/>
                </a:solidFill>
                <a:latin typeface="Century Gothic"/>
                <a:ea typeface="Century Gothic"/>
                <a:cs typeface="Century Gothic"/>
                <a:sym typeface="Century Gothic"/>
              </a:rPr>
              <a:t>After about twenty minutes, Simone invites Giacomo to participate.</a:t>
            </a:r>
            <a:endParaRPr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800">
                <a:solidFill>
                  <a:srgbClr val="666666"/>
                </a:solidFill>
                <a:latin typeface="Century Gothic"/>
                <a:ea typeface="Century Gothic"/>
                <a:cs typeface="Century Gothic"/>
                <a:sym typeface="Century Gothic"/>
              </a:rPr>
              <a:t>Simone: </a:t>
            </a:r>
            <a:r>
              <a:rPr i="1" lang="en-US" sz="1800">
                <a:solidFill>
                  <a:srgbClr val="666666"/>
                </a:solidFill>
                <a:latin typeface="Century Gothic"/>
                <a:ea typeface="Century Gothic"/>
                <a:cs typeface="Century Gothic"/>
                <a:sym typeface="Century Gothic"/>
              </a:rPr>
              <a:t>Giacomo, why aren't you doing anything?</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800">
                <a:solidFill>
                  <a:srgbClr val="666666"/>
                </a:solidFill>
                <a:latin typeface="Century Gothic"/>
                <a:ea typeface="Century Gothic"/>
                <a:cs typeface="Century Gothic"/>
                <a:sym typeface="Century Gothic"/>
              </a:rPr>
              <a:t>His friend's request makes Giacomo slightly uncomfortable.</a:t>
            </a:r>
            <a:endParaRPr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800">
                <a:solidFill>
                  <a:srgbClr val="666666"/>
                </a:solidFill>
                <a:latin typeface="Century Gothic"/>
                <a:ea typeface="Century Gothic"/>
                <a:cs typeface="Century Gothic"/>
                <a:sym typeface="Century Gothic"/>
              </a:rPr>
              <a:t>Giacomo: </a:t>
            </a:r>
            <a:r>
              <a:rPr i="1" lang="en-US" sz="1800">
                <a:solidFill>
                  <a:srgbClr val="666666"/>
                </a:solidFill>
                <a:latin typeface="Century Gothic"/>
                <a:ea typeface="Century Gothic"/>
                <a:cs typeface="Century Gothic"/>
                <a:sym typeface="Century Gothic"/>
              </a:rPr>
              <a:t>Cities have to work, and I have to see if it works.</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800"/>
              </a:spcAft>
              <a:buClr>
                <a:schemeClr val="dk1"/>
              </a:buClr>
              <a:buSzPts val="1100"/>
              <a:buFont typeface="Arial"/>
              <a:buNone/>
            </a:pPr>
            <a:r>
              <a:rPr lang="en-US" sz="1800">
                <a:solidFill>
                  <a:srgbClr val="666666"/>
                </a:solidFill>
                <a:latin typeface="Century Gothic"/>
                <a:ea typeface="Century Gothic"/>
                <a:cs typeface="Century Gothic"/>
                <a:sym typeface="Century Gothic"/>
              </a:rPr>
              <a:t>Emiliano: </a:t>
            </a:r>
            <a:r>
              <a:rPr i="1" lang="en-US" sz="1800">
                <a:solidFill>
                  <a:srgbClr val="666666"/>
                </a:solidFill>
                <a:latin typeface="Century Gothic"/>
                <a:ea typeface="Century Gothic"/>
                <a:cs typeface="Century Gothic"/>
                <a:sym typeface="Century Gothic"/>
              </a:rPr>
              <a:t>See, Giacomo, this is a different square, it's the one with the field where the children play, and all the houses are different.</a:t>
            </a:r>
            <a:endParaRPr i="1" sz="1800">
              <a:solidFill>
                <a:srgbClr val="666666"/>
              </a:solidFill>
              <a:latin typeface="Century Gothic"/>
              <a:ea typeface="Century Gothic"/>
              <a:cs typeface="Century Gothic"/>
              <a:sym typeface="Century Gothic"/>
            </a:endParaRPr>
          </a:p>
        </p:txBody>
      </p:sp>
      <p:pic>
        <p:nvPicPr>
          <p:cNvPr id="152" name="Google Shape;152;p28"/>
          <p:cNvPicPr preferRelativeResize="0"/>
          <p:nvPr/>
        </p:nvPicPr>
        <p:blipFill>
          <a:blip r:embed="rId3">
            <a:alphaModFix/>
          </a:blip>
          <a:stretch>
            <a:fillRect/>
          </a:stretch>
        </p:blipFill>
        <p:spPr>
          <a:xfrm>
            <a:off x="194950" y="879750"/>
            <a:ext cx="4587049" cy="3188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6" name="Shape 156"/>
        <p:cNvGrpSpPr/>
        <p:nvPr/>
      </p:nvGrpSpPr>
      <p:grpSpPr>
        <a:xfrm>
          <a:off x="0" y="0"/>
          <a:ext cx="0" cy="0"/>
          <a:chOff x="0" y="0"/>
          <a:chExt cx="0" cy="0"/>
        </a:xfrm>
      </p:grpSpPr>
      <p:sp>
        <p:nvSpPr>
          <p:cNvPr id="157" name="Google Shape;157;p29"/>
          <p:cNvSpPr txBox="1"/>
          <p:nvPr/>
        </p:nvSpPr>
        <p:spPr>
          <a:xfrm>
            <a:off x="152425" y="59150"/>
            <a:ext cx="4164600" cy="146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Emiliano: </a:t>
            </a:r>
            <a:r>
              <a:rPr i="1" lang="en-US" sz="1800">
                <a:solidFill>
                  <a:srgbClr val="666666"/>
                </a:solidFill>
                <a:latin typeface="Century Gothic"/>
                <a:ea typeface="Century Gothic"/>
                <a:cs typeface="Century Gothic"/>
                <a:sym typeface="Century Gothic"/>
              </a:rPr>
              <a:t>Giacomo, can you draw the roofs of the houses? Come on, try!</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Giacomo: </a:t>
            </a:r>
            <a:r>
              <a:rPr i="1" lang="en-US" sz="1800">
                <a:solidFill>
                  <a:srgbClr val="666666"/>
                </a:solidFill>
                <a:latin typeface="Century Gothic"/>
                <a:ea typeface="Century Gothic"/>
                <a:cs typeface="Century Gothic"/>
                <a:sym typeface="Century Gothic"/>
              </a:rPr>
              <a:t>I know how to make houses with round roofs.</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Simone: </a:t>
            </a:r>
            <a:r>
              <a:rPr i="1" lang="en-US" sz="1800">
                <a:solidFill>
                  <a:srgbClr val="666666"/>
                </a:solidFill>
                <a:latin typeface="Century Gothic"/>
                <a:ea typeface="Century Gothic"/>
                <a:cs typeface="Century Gothic"/>
                <a:sym typeface="Century Gothic"/>
              </a:rPr>
              <a:t>Will you help us then?</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Giacomo: </a:t>
            </a:r>
            <a:r>
              <a:rPr i="1" lang="en-US" sz="1800">
                <a:solidFill>
                  <a:srgbClr val="666666"/>
                </a:solidFill>
                <a:latin typeface="Century Gothic"/>
                <a:ea typeface="Century Gothic"/>
                <a:cs typeface="Century Gothic"/>
                <a:sym typeface="Century Gothic"/>
              </a:rPr>
              <a:t>Okay!</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800">
                <a:solidFill>
                  <a:srgbClr val="666666"/>
                </a:solidFill>
                <a:latin typeface="Century Gothic"/>
                <a:ea typeface="Century Gothic"/>
                <a:cs typeface="Century Gothic"/>
                <a:sym typeface="Century Gothic"/>
              </a:rPr>
              <a:t>Giacomo: </a:t>
            </a:r>
            <a:r>
              <a:rPr i="1" lang="en-US" sz="1800">
                <a:solidFill>
                  <a:srgbClr val="666666"/>
                </a:solidFill>
                <a:latin typeface="Century Gothic"/>
                <a:ea typeface="Century Gothic"/>
                <a:cs typeface="Century Gothic"/>
                <a:sym typeface="Century Gothic"/>
              </a:rPr>
              <a:t>Let's make another square. I'm sure there are lots of squares in the city.</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800">
                <a:solidFill>
                  <a:srgbClr val="666666"/>
                </a:solidFill>
                <a:latin typeface="Century Gothic"/>
                <a:ea typeface="Century Gothic"/>
                <a:cs typeface="Century Gothic"/>
                <a:sym typeface="Century Gothic"/>
              </a:rPr>
              <a:t>Simone: </a:t>
            </a:r>
            <a:r>
              <a:rPr i="1" lang="en-US" sz="1800">
                <a:solidFill>
                  <a:srgbClr val="666666"/>
                </a:solidFill>
                <a:latin typeface="Century Gothic"/>
                <a:ea typeface="Century Gothic"/>
                <a:cs typeface="Century Gothic"/>
                <a:sym typeface="Century Gothic"/>
              </a:rPr>
              <a:t>Should we make one with a soccer player who's practicing?</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800">
                <a:solidFill>
                  <a:srgbClr val="666666"/>
                </a:solidFill>
                <a:latin typeface="Century Gothic"/>
                <a:ea typeface="Century Gothic"/>
                <a:cs typeface="Century Gothic"/>
                <a:sym typeface="Century Gothic"/>
              </a:rPr>
              <a:t>Giacomo: </a:t>
            </a:r>
            <a:r>
              <a:rPr i="1" lang="en-US" sz="1800">
                <a:solidFill>
                  <a:srgbClr val="666666"/>
                </a:solidFill>
                <a:latin typeface="Century Gothic"/>
                <a:ea typeface="Century Gothic"/>
                <a:cs typeface="Century Gothic"/>
                <a:sym typeface="Century Gothic"/>
              </a:rPr>
              <a:t>Yeah, good idea!</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800"/>
              </a:spcAft>
              <a:buNone/>
            </a:pPr>
            <a:r>
              <a:rPr i="1" lang="en-US" sz="900">
                <a:solidFill>
                  <a:schemeClr val="dk1"/>
                </a:solidFill>
                <a:latin typeface="Verdana"/>
                <a:ea typeface="Verdana"/>
                <a:cs typeface="Verdana"/>
                <a:sym typeface="Verdana"/>
              </a:rPr>
              <a:t>.</a:t>
            </a:r>
            <a:endParaRPr i="1" sz="900">
              <a:solidFill>
                <a:schemeClr val="dk1"/>
              </a:solidFill>
              <a:latin typeface="Verdana"/>
              <a:ea typeface="Verdana"/>
              <a:cs typeface="Verdana"/>
              <a:sym typeface="Verdana"/>
            </a:endParaRPr>
          </a:p>
        </p:txBody>
      </p:sp>
      <p:pic>
        <p:nvPicPr>
          <p:cNvPr id="158" name="Google Shape;158;p29"/>
          <p:cNvPicPr preferRelativeResize="0"/>
          <p:nvPr/>
        </p:nvPicPr>
        <p:blipFill rotWithShape="1">
          <a:blip r:embed="rId3">
            <a:alphaModFix/>
          </a:blip>
          <a:srcRect b="13569" l="12778" r="0" t="0"/>
          <a:stretch/>
        </p:blipFill>
        <p:spPr>
          <a:xfrm>
            <a:off x="5857875" y="53725"/>
            <a:ext cx="3343200" cy="2783375"/>
          </a:xfrm>
          <a:prstGeom prst="rect">
            <a:avLst/>
          </a:prstGeom>
          <a:noFill/>
          <a:ln>
            <a:noFill/>
          </a:ln>
        </p:spPr>
      </p:pic>
      <p:pic>
        <p:nvPicPr>
          <p:cNvPr id="159" name="Google Shape;159;p29"/>
          <p:cNvPicPr preferRelativeResize="0"/>
          <p:nvPr/>
        </p:nvPicPr>
        <p:blipFill>
          <a:blip r:embed="rId4">
            <a:alphaModFix/>
          </a:blip>
          <a:stretch>
            <a:fillRect/>
          </a:stretch>
        </p:blipFill>
        <p:spPr>
          <a:xfrm>
            <a:off x="4361250" y="2837100"/>
            <a:ext cx="3277525" cy="216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63" name="Shape 163"/>
        <p:cNvGrpSpPr/>
        <p:nvPr/>
      </p:nvGrpSpPr>
      <p:grpSpPr>
        <a:xfrm>
          <a:off x="0" y="0"/>
          <a:ext cx="0" cy="0"/>
          <a:chOff x="0" y="0"/>
          <a:chExt cx="0" cy="0"/>
        </a:xfrm>
      </p:grpSpPr>
      <p:sp>
        <p:nvSpPr>
          <p:cNvPr id="164" name="Google Shape;164;p30"/>
          <p:cNvSpPr txBox="1"/>
          <p:nvPr/>
        </p:nvSpPr>
        <p:spPr>
          <a:xfrm>
            <a:off x="227250" y="122025"/>
            <a:ext cx="4283400" cy="7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666666"/>
                </a:solidFill>
                <a:latin typeface="Century Gothic"/>
                <a:ea typeface="Century Gothic"/>
                <a:cs typeface="Century Gothic"/>
                <a:sym typeface="Century Gothic"/>
              </a:rPr>
              <a:t>Emiliano decides to move to the other side of the paper to make the sidewalks</a:t>
            </a:r>
            <a:endParaRPr sz="1600">
              <a:solidFill>
                <a:srgbClr val="666666"/>
              </a:solidFill>
              <a:latin typeface="Century Gothic"/>
              <a:ea typeface="Century Gothic"/>
              <a:cs typeface="Century Gothic"/>
              <a:sym typeface="Century Gothic"/>
            </a:endParaRPr>
          </a:p>
          <a:p>
            <a:pPr indent="0" lvl="0" marL="0" rtl="0" algn="l">
              <a:spcBef>
                <a:spcPts val="0"/>
              </a:spcBef>
              <a:spcAft>
                <a:spcPts val="0"/>
              </a:spcAft>
              <a:buNone/>
            </a:pPr>
            <a:r>
              <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Simone and Giacomo form a new pair. The streets that are drawn become connections between one square and another. </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Giacomo: </a:t>
            </a:r>
            <a:r>
              <a:rPr i="1" lang="en-US" sz="1600">
                <a:solidFill>
                  <a:srgbClr val="666666"/>
                </a:solidFill>
                <a:latin typeface="Century Gothic"/>
                <a:ea typeface="Century Gothic"/>
                <a:cs typeface="Century Gothic"/>
                <a:sym typeface="Century Gothic"/>
              </a:rPr>
              <a:t>In the squares there are people talking.</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Simone: </a:t>
            </a:r>
            <a:r>
              <a:rPr i="1" lang="en-US" sz="1600">
                <a:solidFill>
                  <a:srgbClr val="666666"/>
                </a:solidFill>
                <a:latin typeface="Century Gothic"/>
                <a:ea typeface="Century Gothic"/>
                <a:cs typeface="Century Gothic"/>
                <a:sym typeface="Century Gothic"/>
              </a:rPr>
              <a:t>There are also some squares for parked cars and for soccer players.</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Emiliano: </a:t>
            </a:r>
            <a:r>
              <a:rPr i="1" lang="en-US" sz="1600">
                <a:solidFill>
                  <a:srgbClr val="666666"/>
                </a:solidFill>
                <a:latin typeface="Century Gothic"/>
                <a:ea typeface="Century Gothic"/>
                <a:cs typeface="Century Gothic"/>
                <a:sym typeface="Century Gothic"/>
              </a:rPr>
              <a:t>I think cities that don't have squares are kind of strange.</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Giacomo: </a:t>
            </a:r>
            <a:r>
              <a:rPr i="1" lang="en-US" sz="1600">
                <a:solidFill>
                  <a:srgbClr val="666666"/>
                </a:solidFill>
                <a:latin typeface="Century Gothic"/>
                <a:ea typeface="Century Gothic"/>
                <a:cs typeface="Century Gothic"/>
                <a:sym typeface="Century Gothic"/>
              </a:rPr>
              <a:t>I think they don't work well because the people don't know where to be.</a:t>
            </a:r>
            <a:endParaRPr i="1" sz="1600">
              <a:solidFill>
                <a:srgbClr val="666666"/>
              </a:solidFill>
              <a:latin typeface="Century Gothic"/>
              <a:ea typeface="Century Gothic"/>
              <a:cs typeface="Century Gothic"/>
              <a:sym typeface="Century Gothic"/>
            </a:endParaRPr>
          </a:p>
          <a:p>
            <a:pPr indent="0" lvl="0" marL="0" rtl="0" algn="l">
              <a:spcBef>
                <a:spcPts val="800"/>
              </a:spcBef>
              <a:spcAft>
                <a:spcPts val="0"/>
              </a:spcAft>
              <a:buNone/>
            </a:pPr>
            <a:r>
              <a:t/>
            </a:r>
            <a:endParaRPr sz="1600">
              <a:solidFill>
                <a:srgbClr val="666666"/>
              </a:solidFill>
              <a:latin typeface="Century Gothic"/>
              <a:ea typeface="Century Gothic"/>
              <a:cs typeface="Century Gothic"/>
              <a:sym typeface="Century Gothic"/>
            </a:endParaRPr>
          </a:p>
        </p:txBody>
      </p:sp>
      <p:pic>
        <p:nvPicPr>
          <p:cNvPr id="165" name="Google Shape;165;p30"/>
          <p:cNvPicPr preferRelativeResize="0"/>
          <p:nvPr/>
        </p:nvPicPr>
        <p:blipFill rotWithShape="1">
          <a:blip r:embed="rId3">
            <a:alphaModFix/>
          </a:blip>
          <a:srcRect b="0" l="24311" r="0" t="0"/>
          <a:stretch/>
        </p:blipFill>
        <p:spPr>
          <a:xfrm>
            <a:off x="4798850" y="341100"/>
            <a:ext cx="3952950" cy="4261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69" name="Shape 169"/>
        <p:cNvGrpSpPr/>
        <p:nvPr/>
      </p:nvGrpSpPr>
      <p:grpSpPr>
        <a:xfrm>
          <a:off x="0" y="0"/>
          <a:ext cx="0" cy="0"/>
          <a:chOff x="0" y="0"/>
          <a:chExt cx="0" cy="0"/>
        </a:xfrm>
      </p:grpSpPr>
      <p:sp>
        <p:nvSpPr>
          <p:cNvPr id="170" name="Google Shape;170;p31"/>
          <p:cNvSpPr txBox="1"/>
          <p:nvPr/>
        </p:nvSpPr>
        <p:spPr>
          <a:xfrm>
            <a:off x="107125" y="125125"/>
            <a:ext cx="3771000" cy="163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Simone: </a:t>
            </a:r>
            <a:r>
              <a:rPr i="1" lang="en-US" sz="1800">
                <a:solidFill>
                  <a:srgbClr val="666666"/>
                </a:solidFill>
                <a:latin typeface="Century Gothic"/>
                <a:ea typeface="Century Gothic"/>
                <a:cs typeface="Century Gothic"/>
                <a:sym typeface="Century Gothic"/>
              </a:rPr>
              <a:t>Cities are all connected by the streets and the railroads, right, Giacomo?</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Giacomo: </a:t>
            </a:r>
            <a:r>
              <a:rPr i="1" lang="en-US" sz="1800">
                <a:solidFill>
                  <a:srgbClr val="666666"/>
                </a:solidFill>
                <a:latin typeface="Century Gothic"/>
                <a:ea typeface="Century Gothic"/>
                <a:cs typeface="Century Gothic"/>
                <a:sym typeface="Century Gothic"/>
              </a:rPr>
              <a:t>Well, yeah, the streets are important for keeping the city together and for making it work.</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Giacomo connects another street to Emiliano's street, while Simone adds the railroad and the playground. </a:t>
            </a:r>
            <a:endParaRPr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800">
                <a:solidFill>
                  <a:srgbClr val="666666"/>
                </a:solidFill>
                <a:latin typeface="Century Gothic"/>
                <a:ea typeface="Century Gothic"/>
                <a:cs typeface="Century Gothic"/>
                <a:sym typeface="Century Gothic"/>
              </a:rPr>
              <a:t>Simone: </a:t>
            </a:r>
            <a:r>
              <a:rPr i="1" lang="en-US" sz="1800">
                <a:solidFill>
                  <a:srgbClr val="666666"/>
                </a:solidFill>
                <a:latin typeface="Century Gothic"/>
                <a:ea typeface="Century Gothic"/>
                <a:cs typeface="Century Gothic"/>
                <a:sym typeface="Century Gothic"/>
              </a:rPr>
              <a:t>In the afternoon I go to play at Campo di Marte park.</a:t>
            </a:r>
            <a:endParaRPr i="1" sz="18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800"/>
              </a:spcAft>
              <a:buNone/>
            </a:pPr>
            <a:r>
              <a:t/>
            </a:r>
            <a:endParaRPr i="1" sz="1800">
              <a:solidFill>
                <a:schemeClr val="dk1"/>
              </a:solidFill>
            </a:endParaRPr>
          </a:p>
        </p:txBody>
      </p:sp>
      <p:pic>
        <p:nvPicPr>
          <p:cNvPr id="171" name="Google Shape;171;p31"/>
          <p:cNvPicPr preferRelativeResize="0"/>
          <p:nvPr/>
        </p:nvPicPr>
        <p:blipFill>
          <a:blip r:embed="rId3">
            <a:alphaModFix/>
          </a:blip>
          <a:stretch>
            <a:fillRect/>
          </a:stretch>
        </p:blipFill>
        <p:spPr>
          <a:xfrm>
            <a:off x="4120700" y="747900"/>
            <a:ext cx="4746875" cy="3415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75" name="Shape 175"/>
        <p:cNvGrpSpPr/>
        <p:nvPr/>
      </p:nvGrpSpPr>
      <p:grpSpPr>
        <a:xfrm>
          <a:off x="0" y="0"/>
          <a:ext cx="0" cy="0"/>
          <a:chOff x="0" y="0"/>
          <a:chExt cx="0" cy="0"/>
        </a:xfrm>
      </p:grpSpPr>
      <p:sp>
        <p:nvSpPr>
          <p:cNvPr id="176" name="Google Shape;176;p32"/>
          <p:cNvSpPr txBox="1"/>
          <p:nvPr/>
        </p:nvSpPr>
        <p:spPr>
          <a:xfrm>
            <a:off x="154900" y="4035594"/>
            <a:ext cx="8924400" cy="12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666666"/>
                </a:solidFill>
                <a:latin typeface="Century Gothic"/>
                <a:ea typeface="Century Gothic"/>
                <a:cs typeface="Century Gothic"/>
                <a:sym typeface="Century Gothic"/>
              </a:rPr>
              <a:t>Each boy ow focuses on his own ideas on the map: Simone's railroad, Giacomo's streets that lead to the center of town, and Emiliano's small squares.</a:t>
            </a:r>
            <a:endParaRPr sz="1800">
              <a:solidFill>
                <a:srgbClr val="666666"/>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666666"/>
              </a:solidFill>
              <a:latin typeface="Century Gothic"/>
              <a:ea typeface="Century Gothic"/>
              <a:cs typeface="Century Gothic"/>
              <a:sym typeface="Century Gothic"/>
            </a:endParaRPr>
          </a:p>
        </p:txBody>
      </p:sp>
      <p:pic>
        <p:nvPicPr>
          <p:cNvPr id="177" name="Google Shape;177;p32"/>
          <p:cNvPicPr preferRelativeResize="0"/>
          <p:nvPr/>
        </p:nvPicPr>
        <p:blipFill>
          <a:blip r:embed="rId3">
            <a:alphaModFix/>
          </a:blip>
          <a:stretch>
            <a:fillRect/>
          </a:stretch>
        </p:blipFill>
        <p:spPr>
          <a:xfrm>
            <a:off x="1806775" y="152400"/>
            <a:ext cx="5810476" cy="376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1" name="Shape 181"/>
        <p:cNvGrpSpPr/>
        <p:nvPr/>
      </p:nvGrpSpPr>
      <p:grpSpPr>
        <a:xfrm>
          <a:off x="0" y="0"/>
          <a:ext cx="0" cy="0"/>
          <a:chOff x="0" y="0"/>
          <a:chExt cx="0" cy="0"/>
        </a:xfrm>
      </p:grpSpPr>
      <p:sp>
        <p:nvSpPr>
          <p:cNvPr id="182" name="Google Shape;182;p33"/>
          <p:cNvSpPr txBox="1"/>
          <p:nvPr/>
        </p:nvSpPr>
        <p:spPr>
          <a:xfrm>
            <a:off x="136100" y="121675"/>
            <a:ext cx="4303200" cy="205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Giacomo: </a:t>
            </a:r>
            <a:r>
              <a:rPr i="1" lang="en-US" sz="1600">
                <a:solidFill>
                  <a:srgbClr val="666666"/>
                </a:solidFill>
                <a:latin typeface="Century Gothic"/>
                <a:ea typeface="Century Gothic"/>
                <a:cs typeface="Century Gothic"/>
                <a:sym typeface="Century Gothic"/>
              </a:rPr>
              <a:t>We need to make sure that the whole city is connected and that nobody gets lost.</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The children agree to go over the streets with their fingers. </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600">
                <a:solidFill>
                  <a:srgbClr val="666666"/>
                </a:solidFill>
                <a:latin typeface="Century Gothic"/>
                <a:ea typeface="Century Gothic"/>
                <a:cs typeface="Century Gothic"/>
                <a:sym typeface="Century Gothic"/>
              </a:rPr>
              <a:t>When their work is finished and the children revisit the map with the teacher</a:t>
            </a:r>
            <a:endParaRPr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Giacomo: </a:t>
            </a:r>
            <a:r>
              <a:rPr i="1" lang="en-US" sz="1600">
                <a:solidFill>
                  <a:srgbClr val="666666"/>
                </a:solidFill>
                <a:latin typeface="Century Gothic"/>
                <a:ea typeface="Century Gothic"/>
                <a:cs typeface="Century Gothic"/>
                <a:sym typeface="Century Gothic"/>
              </a:rPr>
              <a:t>We made a beautiful city even though it's a little bit messy.</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Emiliano: </a:t>
            </a:r>
            <a:r>
              <a:rPr i="1" lang="en-US" sz="1600">
                <a:solidFill>
                  <a:srgbClr val="666666"/>
                </a:solidFill>
                <a:latin typeface="Century Gothic"/>
                <a:ea typeface="Century Gothic"/>
                <a:cs typeface="Century Gothic"/>
                <a:sym typeface="Century Gothic"/>
              </a:rPr>
              <a:t>All the streets take you somewhere. It's a city where you can't get lost, where you're not afraid.</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Clr>
                <a:schemeClr val="dk1"/>
              </a:buClr>
              <a:buSzPts val="1100"/>
              <a:buFont typeface="Arial"/>
              <a:buNone/>
            </a:pPr>
            <a:r>
              <a:rPr lang="en-US" sz="1600">
                <a:solidFill>
                  <a:srgbClr val="666666"/>
                </a:solidFill>
                <a:latin typeface="Century Gothic"/>
                <a:ea typeface="Century Gothic"/>
                <a:cs typeface="Century Gothic"/>
                <a:sym typeface="Century Gothic"/>
              </a:rPr>
              <a:t>Simone: </a:t>
            </a:r>
            <a:r>
              <a:rPr i="1" lang="en-US" sz="1600">
                <a:solidFill>
                  <a:srgbClr val="666666"/>
                </a:solidFill>
                <a:latin typeface="Century Gothic"/>
                <a:ea typeface="Century Gothic"/>
                <a:cs typeface="Century Gothic"/>
                <a:sym typeface="Century Gothic"/>
              </a:rPr>
              <a:t>Maybe this city is called City of the World, because all the people in the world can live here.</a:t>
            </a:r>
            <a:endParaRPr i="1" sz="16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200">
              <a:solidFill>
                <a:srgbClr val="666666"/>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200">
              <a:solidFill>
                <a:srgbClr val="666666"/>
              </a:solidFill>
              <a:latin typeface="Century Gothic"/>
              <a:ea typeface="Century Gothic"/>
              <a:cs typeface="Century Gothic"/>
              <a:sym typeface="Century Gothic"/>
            </a:endParaRPr>
          </a:p>
          <a:p>
            <a:pPr indent="0" lvl="0" marL="0" rtl="0" algn="l">
              <a:spcBef>
                <a:spcPts val="800"/>
              </a:spcBef>
              <a:spcAft>
                <a:spcPts val="0"/>
              </a:spcAft>
              <a:buNone/>
            </a:pPr>
            <a:r>
              <a:t/>
            </a:r>
            <a:endParaRPr sz="1200"/>
          </a:p>
        </p:txBody>
      </p:sp>
      <p:pic>
        <p:nvPicPr>
          <p:cNvPr id="183" name="Google Shape;183;p33"/>
          <p:cNvPicPr preferRelativeResize="0"/>
          <p:nvPr/>
        </p:nvPicPr>
        <p:blipFill>
          <a:blip r:embed="rId3">
            <a:alphaModFix/>
          </a:blip>
          <a:stretch>
            <a:fillRect/>
          </a:stretch>
        </p:blipFill>
        <p:spPr>
          <a:xfrm>
            <a:off x="4647174" y="985075"/>
            <a:ext cx="4175925" cy="2937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