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Century Gothic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CenturyGothic-italic.fntdata"/><Relationship Id="rId10" Type="http://schemas.openxmlformats.org/officeDocument/2006/relationships/font" Target="fonts/CenturyGothic-bold.fntdata"/><Relationship Id="rId12" Type="http://schemas.openxmlformats.org/officeDocument/2006/relationships/font" Target="fonts/CenturyGothic-boldItalic.fntdata"/><Relationship Id="rId9" Type="http://schemas.openxmlformats.org/officeDocument/2006/relationships/font" Target="fonts/CenturyGothic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43704da73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43704da73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6558dbc75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6558dbc75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245325" y="272500"/>
            <a:ext cx="8520600" cy="2392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entury Gothic"/>
                <a:ea typeface="Century Gothic"/>
                <a:cs typeface="Century Gothic"/>
                <a:sym typeface="Century Gothic"/>
              </a:rPr>
              <a:t>Over in the Meadow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49346" y="2241900"/>
            <a:ext cx="3512550" cy="2337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601800" y="383975"/>
            <a:ext cx="7547700" cy="404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3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Over in the meadow </a:t>
            </a:r>
            <a:endParaRPr sz="23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3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 a cozy, little den, </a:t>
            </a:r>
            <a:endParaRPr sz="23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3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Lived an old mother wolf </a:t>
            </a:r>
            <a:endParaRPr sz="23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3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And her wolf pups ten. </a:t>
            </a:r>
            <a:endParaRPr sz="23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3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"Howl," said the mother. </a:t>
            </a:r>
            <a:endParaRPr sz="23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3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"We howl," said the ten. </a:t>
            </a:r>
            <a:endParaRPr sz="23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3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And they howled all day </a:t>
            </a:r>
            <a:endParaRPr sz="23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3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 the cozy, little den. </a:t>
            </a:r>
            <a:endParaRPr sz="23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33578" y="807175"/>
            <a:ext cx="3154475" cy="2362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625400" y="415450"/>
            <a:ext cx="8206800" cy="456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3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Over in the meadow </a:t>
            </a:r>
            <a:endParaRPr sz="23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3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 a nest built of sticks, </a:t>
            </a:r>
            <a:endParaRPr sz="23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3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Lived an old mother owl </a:t>
            </a:r>
            <a:endParaRPr sz="23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3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And her little owlets six. </a:t>
            </a:r>
            <a:endParaRPr sz="23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3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"Hoot," said the mother.</a:t>
            </a:r>
            <a:endParaRPr sz="23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3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“We hoot," said the six.</a:t>
            </a:r>
            <a:endParaRPr sz="23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3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And they hooted all day</a:t>
            </a:r>
            <a:endParaRPr sz="23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3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 the nest built of sticks. </a:t>
            </a:r>
            <a:endParaRPr sz="23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67" name="Google Shape;67;p15"/>
          <p:cNvPicPr preferRelativeResize="0"/>
          <p:nvPr/>
        </p:nvPicPr>
        <p:blipFill rotWithShape="1">
          <a:blip r:embed="rId3">
            <a:alphaModFix/>
          </a:blip>
          <a:srcRect b="15490" l="0" r="0" t="0"/>
          <a:stretch/>
        </p:blipFill>
        <p:spPr>
          <a:xfrm>
            <a:off x="4851225" y="667100"/>
            <a:ext cx="3615275" cy="3055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