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CenturyGothic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CenturyGothic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9151d4a0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9151d4a0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3207e512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3207e512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3207e512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3207e51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3207e512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3207e512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3207e512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3207e512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4693b042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4693b042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4693b042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04693b042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4693b042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04693b042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note of caution about this slide: Please be sensitive to the children in the classroom and their recent and/or past experiences with death and dying. Be prepared to have conversations and to offer support, if needed.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04693b042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04693b042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ild facing slides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entury Gothic"/>
              <a:buNone/>
              <a:defRPr sz="5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entury Gothic"/>
              <a:buNone/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311708" y="15435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Images from </a:t>
            </a:r>
            <a:r>
              <a:rPr i="1" lang="en">
                <a:latin typeface="Century Gothic"/>
                <a:ea typeface="Century Gothic"/>
                <a:cs typeface="Century Gothic"/>
                <a:sym typeface="Century Gothic"/>
              </a:rPr>
              <a:t>Roxaboxen</a:t>
            </a:r>
            <a:endParaRPr i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latin typeface="Century Gothic"/>
                <a:ea typeface="Century Gothic"/>
                <a:cs typeface="Century Gothic"/>
                <a:sym typeface="Century Gothic"/>
              </a:rPr>
              <a:t>Dramatization Center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entury Gothic"/>
                <a:ea typeface="Century Gothic"/>
                <a:cs typeface="Century Gothic"/>
                <a:sym typeface="Century Gothic"/>
              </a:rPr>
              <a:t>Unit 3, Weeks 7 and 8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0100" y="152400"/>
            <a:ext cx="632864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625" y="83400"/>
            <a:ext cx="622632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3650" y="77775"/>
            <a:ext cx="5736575" cy="491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200" y="48900"/>
            <a:ext cx="5537268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1588" y="581025"/>
            <a:ext cx="6600825" cy="398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8238" y="476250"/>
            <a:ext cx="6867525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2957" y="152400"/>
            <a:ext cx="5618087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3"/>
          <p:cNvPicPr preferRelativeResize="0"/>
          <p:nvPr/>
        </p:nvPicPr>
        <p:blipFill rotWithShape="1">
          <a:blip r:embed="rId3">
            <a:alphaModFix/>
          </a:blip>
          <a:srcRect b="0" l="0" r="1632" t="0"/>
          <a:stretch/>
        </p:blipFill>
        <p:spPr>
          <a:xfrm>
            <a:off x="1740688" y="152400"/>
            <a:ext cx="566262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