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151d4a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151d4a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0dab71af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0dab71af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7fa5ede3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7fa5ede3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0377235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0377235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03772354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03772354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03772354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03772354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051ad4601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051ad4601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playworks.org/new-england/2014/12/10/bostons-prudential-tower-shines-blue-in-support-of-playworks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bostonmagazine.com/news/2019/12/19/dudley-square-name-change-nubian-square/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n.wikipedia.org/wiki/Islamic_Society_of_Boston#/media/File:RoxburyMosque2.JPG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18483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Block Center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3, Week 1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REPLACE WITH IMAGES FROM YOUR TOWN</a:t>
            </a: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/>
        </p:nvSpPr>
        <p:spPr>
          <a:xfrm>
            <a:off x="4042275" y="4729650"/>
            <a:ext cx="63033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https://en.wikipedia.org/wiki/Leonard_P._Zakim_Bunker_Hill_Memorial_Bridge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2387600" rtl="0" algn="l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5" name="Google Shape;1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251" y="126475"/>
            <a:ext cx="7219500" cy="36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/>
          <p:nvPr/>
        </p:nvSpPr>
        <p:spPr>
          <a:xfrm>
            <a:off x="1262025" y="3796825"/>
            <a:ext cx="69198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Leonard Zakim Bunker Hill Memorial Bridge, Boston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/>
        </p:nvSpPr>
        <p:spPr>
          <a:xfrm>
            <a:off x="249475" y="1695725"/>
            <a:ext cx="22380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Fenway Park   Boston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7"/>
          <p:cNvSpPr txBox="1"/>
          <p:nvPr/>
        </p:nvSpPr>
        <p:spPr>
          <a:xfrm rot="-1294">
            <a:off x="0" y="4776613"/>
            <a:ext cx="7968001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http://www.odualumni.org/s/1672/bp20/interior.aspx?sid=1672&amp;gid=2&amp;pgid=1992&amp;cid=3708&amp;ecid=3708&amp;crid=0&amp;calpgid=388&amp;calcid=1182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7"/>
          <p:cNvPicPr preferRelativeResize="0"/>
          <p:nvPr/>
        </p:nvPicPr>
        <p:blipFill rotWithShape="1">
          <a:blip r:embed="rId3">
            <a:alphaModFix/>
          </a:blip>
          <a:srcRect b="0" l="12038" r="5785" t="12118"/>
          <a:stretch/>
        </p:blipFill>
        <p:spPr>
          <a:xfrm>
            <a:off x="2134075" y="152400"/>
            <a:ext cx="6857526" cy="385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6776025" y="1160275"/>
            <a:ext cx="2236500" cy="10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Prudential Tower, Boston</a:t>
            </a:r>
            <a:endParaRPr sz="2000"/>
          </a:p>
        </p:txBody>
      </p:sp>
      <p:sp>
        <p:nvSpPr>
          <p:cNvPr id="119" name="Google Shape;119;p28"/>
          <p:cNvSpPr txBox="1"/>
          <p:nvPr/>
        </p:nvSpPr>
        <p:spPr>
          <a:xfrm>
            <a:off x="2733775" y="4522350"/>
            <a:ext cx="6410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https://www.playworks.org/new-england/2014/12/10/bostons-prudential-tower-shines-blue-in-support-of-playworks/</a:t>
            </a:r>
            <a:endParaRPr/>
          </a:p>
        </p:txBody>
      </p:sp>
      <p:pic>
        <p:nvPicPr>
          <p:cNvPr id="120" name="Google Shape;1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623626" cy="45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59125" y="1394750"/>
            <a:ext cx="2674500" cy="16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Nubian Square, Roxbury</a:t>
            </a:r>
            <a:endParaRPr sz="2000"/>
          </a:p>
        </p:txBody>
      </p:sp>
      <p:sp>
        <p:nvSpPr>
          <p:cNvPr id="126" name="Google Shape;126;p29"/>
          <p:cNvSpPr txBox="1"/>
          <p:nvPr/>
        </p:nvSpPr>
        <p:spPr>
          <a:xfrm>
            <a:off x="59125" y="4664875"/>
            <a:ext cx="6702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https://www.bostonmagazine.com/news/2019/12/19/dudley-square-name-change-nubian-square/</a:t>
            </a:r>
            <a:endParaRPr/>
          </a:p>
        </p:txBody>
      </p:sp>
      <p:pic>
        <p:nvPicPr>
          <p:cNvPr id="127" name="Google Shape;127;p29"/>
          <p:cNvPicPr preferRelativeResize="0"/>
          <p:nvPr/>
        </p:nvPicPr>
        <p:blipFill rotWithShape="1">
          <a:blip r:embed="rId4">
            <a:alphaModFix/>
          </a:blip>
          <a:srcRect b="12914" l="21297" r="0" t="0"/>
          <a:stretch/>
        </p:blipFill>
        <p:spPr>
          <a:xfrm>
            <a:off x="2886025" y="152400"/>
            <a:ext cx="6033135" cy="44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idx="1" type="body"/>
          </p:nvPr>
        </p:nvSpPr>
        <p:spPr>
          <a:xfrm>
            <a:off x="6102250" y="1082900"/>
            <a:ext cx="2578800" cy="203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Islamic Society of Boston, Roxbury</a:t>
            </a:r>
            <a:endParaRPr sz="2000"/>
          </a:p>
        </p:txBody>
      </p:sp>
      <p:sp>
        <p:nvSpPr>
          <p:cNvPr id="133" name="Google Shape;133;p30"/>
          <p:cNvSpPr txBox="1"/>
          <p:nvPr/>
        </p:nvSpPr>
        <p:spPr>
          <a:xfrm>
            <a:off x="51900" y="4707275"/>
            <a:ext cx="57006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https://en.wikipedia.org/wiki/Islamic_Society_of_Boston#/media/File:RoxburyMosque2.JPG</a:t>
            </a:r>
            <a:endParaRPr/>
          </a:p>
        </p:txBody>
      </p:sp>
      <p:pic>
        <p:nvPicPr>
          <p:cNvPr id="134" name="Google Shape;134;p30"/>
          <p:cNvPicPr preferRelativeResize="0"/>
          <p:nvPr/>
        </p:nvPicPr>
        <p:blipFill rotWithShape="1">
          <a:blip r:embed="rId4">
            <a:alphaModFix/>
          </a:blip>
          <a:srcRect b="9909" l="0" r="0" t="0"/>
          <a:stretch/>
        </p:blipFill>
        <p:spPr>
          <a:xfrm>
            <a:off x="152400" y="152400"/>
            <a:ext cx="5797449" cy="428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>
            <p:ph idx="1" type="body"/>
          </p:nvPr>
        </p:nvSpPr>
        <p:spPr>
          <a:xfrm>
            <a:off x="143275" y="1056450"/>
            <a:ext cx="2059200" cy="15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Row Houses, East Boston</a:t>
            </a:r>
            <a:endParaRPr sz="2000"/>
          </a:p>
        </p:txBody>
      </p:sp>
      <p:pic>
        <p:nvPicPr>
          <p:cNvPr id="140" name="Google Shape;140;p31"/>
          <p:cNvPicPr preferRelativeResize="0"/>
          <p:nvPr/>
        </p:nvPicPr>
        <p:blipFill rotWithShape="1">
          <a:blip r:embed="rId3">
            <a:alphaModFix/>
          </a:blip>
          <a:srcRect b="11000" l="0" r="0" t="0"/>
          <a:stretch/>
        </p:blipFill>
        <p:spPr>
          <a:xfrm>
            <a:off x="2612425" y="152400"/>
            <a:ext cx="6379174" cy="409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1"/>
          <p:cNvSpPr txBox="1"/>
          <p:nvPr/>
        </p:nvSpPr>
        <p:spPr>
          <a:xfrm>
            <a:off x="0" y="4656625"/>
            <a:ext cx="46902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https://www.bostonmagazine.com/property/2016/05/13/east-boston-open-houses/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