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embeddedFontLst>
    <p:embeddedFont>
      <p:font typeface="Century Gothic"/>
      <p:regular r:id="rId14"/>
      <p:bold r:id="rId15"/>
      <p:italic r:id="rId16"/>
      <p:boldItalic r:id="rId17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5" Type="http://schemas.openxmlformats.org/officeDocument/2006/relationships/font" Target="fonts/CenturyGothic-bold.fntdata"/><Relationship Id="rId14" Type="http://schemas.openxmlformats.org/officeDocument/2006/relationships/font" Target="fonts/CenturyGothic-regular.fntdata"/><Relationship Id="rId17" Type="http://schemas.openxmlformats.org/officeDocument/2006/relationships/font" Target="fonts/CenturyGothic-boldItalic.fntdata"/><Relationship Id="rId16" Type="http://schemas.openxmlformats.org/officeDocument/2006/relationships/font" Target="fonts/CenturyGothic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b3747e0fae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b3747e0fae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b3747e0fae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Google Shape;66;gb3747e0fae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3747e0fae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3747e0fae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b3747e0fae_0_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b3747e0fae_0_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b3747e0fae_1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b3747e0fae_1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b3747e0fae_1_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b3747e0fae_1_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b3747e0fae_1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" name="Google Shape;101;gb3747e0fae_1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rgbClr val="D9D9D9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fineartamerica.com/profiles/olechka-design" TargetMode="Externa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hyperlink" Target="https://fineartamerica.com/profiles/crista-forest" TargetMode="Externa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33775" y="152400"/>
            <a:ext cx="3597071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/>
        </p:nvSpPr>
        <p:spPr>
          <a:xfrm>
            <a:off x="196425" y="1571275"/>
            <a:ext cx="2578200" cy="751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Wolf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Olga Shvartsur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6" name="Google Shape;56;p13"/>
          <p:cNvSpPr txBox="1"/>
          <p:nvPr/>
        </p:nvSpPr>
        <p:spPr>
          <a:xfrm rot="-5400000">
            <a:off x="6338600" y="2362650"/>
            <a:ext cx="4847400" cy="418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https://fineartamerica.com/featured/wolf-olga-shvartsur.html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8575" y="152400"/>
            <a:ext cx="5943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/>
          <p:nvPr/>
        </p:nvSpPr>
        <p:spPr>
          <a:xfrm>
            <a:off x="6426200" y="1139400"/>
            <a:ext cx="26175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Passing It On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>
                <a:solidFill>
                  <a:schemeClr val="dk1"/>
                </a:solidFill>
                <a:uFill>
                  <a:noFill/>
                </a:uFill>
                <a:latin typeface="Century Gothic"/>
                <a:ea typeface="Century Gothic"/>
                <a:cs typeface="Century Gothic"/>
                <a:sym typeface="Century Gothic"/>
                <a:hlinkClick r:id="rId4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Crista Forest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63" name="Google Shape;63;p14"/>
          <p:cNvSpPr txBox="1"/>
          <p:nvPr/>
        </p:nvSpPr>
        <p:spPr>
          <a:xfrm>
            <a:off x="3555600" y="4820700"/>
            <a:ext cx="5588400" cy="322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https://fineartamerica.com/featured/wolf-painting-passing-it-on-crista-forest.html </a:t>
            </a:r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" name="Google Shape;68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15977" y="50850"/>
            <a:ext cx="3962273" cy="5041075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15"/>
          <p:cNvSpPr txBox="1"/>
          <p:nvPr/>
        </p:nvSpPr>
        <p:spPr>
          <a:xfrm>
            <a:off x="346500" y="1126300"/>
            <a:ext cx="23688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Howling Wolf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Eric Sweet</a:t>
            </a:r>
            <a:endParaRPr sz="16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" name="Google Shape;70;p15"/>
          <p:cNvSpPr txBox="1"/>
          <p:nvPr/>
        </p:nvSpPr>
        <p:spPr>
          <a:xfrm rot="-5400000">
            <a:off x="6597900" y="2545825"/>
            <a:ext cx="4622400" cy="469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https://www.amazon.com/Wolf-Painting-Print-Decor-Wall/dp/B017S72SGQ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78325" y="152400"/>
            <a:ext cx="4031173" cy="4838699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6"/>
          <p:cNvSpPr txBox="1"/>
          <p:nvPr/>
        </p:nvSpPr>
        <p:spPr>
          <a:xfrm>
            <a:off x="5319200" y="1148900"/>
            <a:ext cx="17775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Wolf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Debra Hurd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77" name="Google Shape;77;p16"/>
          <p:cNvSpPr txBox="1"/>
          <p:nvPr/>
        </p:nvSpPr>
        <p:spPr>
          <a:xfrm rot="-5400000">
            <a:off x="6843150" y="2842650"/>
            <a:ext cx="4234500" cy="367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https://www.amazon.com/Wolf-Painting-Print-Decor-Wall/dp/B017S72SGQ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7675" y="73875"/>
            <a:ext cx="4096810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Google Shape;83;p17"/>
          <p:cNvSpPr txBox="1"/>
          <p:nvPr/>
        </p:nvSpPr>
        <p:spPr>
          <a:xfrm>
            <a:off x="575975" y="838350"/>
            <a:ext cx="3808500" cy="109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Wolf Stare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Denise A. Wells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84" name="Google Shape;84;p17"/>
          <p:cNvSpPr txBox="1"/>
          <p:nvPr/>
        </p:nvSpPr>
        <p:spPr>
          <a:xfrm>
            <a:off x="0" y="4745400"/>
            <a:ext cx="4572000" cy="398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https://www.artranked.com/topic/Wolf+Acrylic</a:t>
            </a:r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84975" y="152400"/>
            <a:ext cx="3774049" cy="4838700"/>
          </a:xfrm>
          <a:prstGeom prst="rect">
            <a:avLst/>
          </a:prstGeom>
          <a:noFill/>
          <a:ln>
            <a:noFill/>
          </a:ln>
        </p:spPr>
      </p:pic>
      <p:sp>
        <p:nvSpPr>
          <p:cNvPr id="90" name="Google Shape;90;p18"/>
          <p:cNvSpPr txBox="1"/>
          <p:nvPr/>
        </p:nvSpPr>
        <p:spPr>
          <a:xfrm>
            <a:off x="228575" y="1352400"/>
            <a:ext cx="2277300" cy="856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Grey Tree Wolf 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Tommervik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1" name="Google Shape;91;p18"/>
          <p:cNvSpPr txBox="1"/>
          <p:nvPr/>
        </p:nvSpPr>
        <p:spPr>
          <a:xfrm rot="-5400000">
            <a:off x="7279500" y="3157675"/>
            <a:ext cx="34647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https://tommervik.com/product/gray-wolf-tree-painting/</a:t>
            </a:r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sz="1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7850" y="394100"/>
            <a:ext cx="6200775" cy="4305300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19"/>
          <p:cNvSpPr txBox="1"/>
          <p:nvPr/>
        </p:nvSpPr>
        <p:spPr>
          <a:xfrm>
            <a:off x="6588900" y="1037925"/>
            <a:ext cx="2555100" cy="987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Wolf Pack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Laurie Justus Pace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98" name="Google Shape;98;p19"/>
          <p:cNvSpPr txBox="1"/>
          <p:nvPr/>
        </p:nvSpPr>
        <p:spPr>
          <a:xfrm>
            <a:off x="2692800" y="4802700"/>
            <a:ext cx="6451200" cy="3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https://www.dailypainters.com/paintings/30973/WOLF-PACK-Abstract-Wildlife-by-Laurie-Justus-Pace/Laurie-Justus-Pace/</a:t>
            </a:r>
            <a:endParaRPr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Google Shape;1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6800" y="152400"/>
            <a:ext cx="5943600" cy="4457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20"/>
          <p:cNvSpPr txBox="1"/>
          <p:nvPr/>
        </p:nvSpPr>
        <p:spPr>
          <a:xfrm>
            <a:off x="288050" y="694400"/>
            <a:ext cx="2251200" cy="146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Abstract Wolf</a:t>
            </a:r>
            <a:endParaRPr sz="22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6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Lil Taylor</a:t>
            </a:r>
            <a:endParaRPr sz="1600"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05" name="Google Shape;105;p20"/>
          <p:cNvSpPr txBox="1"/>
          <p:nvPr/>
        </p:nvSpPr>
        <p:spPr>
          <a:xfrm>
            <a:off x="0" y="4777775"/>
            <a:ext cx="7339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rgbClr val="666666"/>
                </a:solidFill>
                <a:latin typeface="Calibri"/>
                <a:ea typeface="Calibri"/>
                <a:cs typeface="Calibri"/>
                <a:sym typeface="Calibri"/>
              </a:rPr>
              <a:t>https://fineartamerica.com/featured/abstract-wolf-lil-taylor.html</a:t>
            </a:r>
            <a:endParaRPr sz="1000">
              <a:solidFill>
                <a:srgbClr val="66666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