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</p:sldIdLst>
  <p:sldSz cy="5143500" cx="9144000"/>
  <p:notesSz cx="6858000" cy="9144000"/>
  <p:embeddedFontLst>
    <p:embeddedFont>
      <p:font typeface="Century Gothic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font" Target="fonts/CenturyGothic-regular.fntdata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font" Target="fonts/CenturyGothic-italic.fntdata"/><Relationship Id="rId14" Type="http://schemas.openxmlformats.org/officeDocument/2006/relationships/font" Target="fonts/CenturyGothic-bold.fntdata"/><Relationship Id="rId16" Type="http://schemas.openxmlformats.org/officeDocument/2006/relationships/font" Target="fonts/CenturyGothic-bold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99151d4a09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99151d4a09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a719cee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aa719cee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90dab71af6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90dab71af6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a719cee47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a719cee47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a719cee47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aa719cee47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aa719cee4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aa719cee4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hild facing slides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entury Gothic"/>
              <a:buNone/>
              <a:defRPr sz="52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 sz="28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entury Gothic"/>
              <a:buNone/>
              <a:defRPr sz="3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Century Gothic"/>
              <a:buNone/>
              <a:defRPr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entury Gothic"/>
              <a:buNone/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>
            <p:ph type="ctrTitle"/>
          </p:nvPr>
        </p:nvSpPr>
        <p:spPr>
          <a:xfrm>
            <a:off x="311708" y="2270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latin typeface="Century Gothic"/>
                <a:ea typeface="Century Gothic"/>
                <a:cs typeface="Century Gothic"/>
                <a:sym typeface="Century Gothic"/>
              </a:rPr>
              <a:t>Engineering</a:t>
            </a:r>
            <a:r>
              <a:rPr lang="en" sz="4800">
                <a:latin typeface="Century Gothic"/>
                <a:ea typeface="Century Gothic"/>
                <a:cs typeface="Century Gothic"/>
                <a:sym typeface="Century Gothic"/>
              </a:rPr>
              <a:t> Design Process</a:t>
            </a:r>
            <a:endParaRPr sz="4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0" name="Google Shape;10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9963" y="1751800"/>
            <a:ext cx="3351676" cy="255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6"/>
          <p:cNvSpPr/>
          <p:nvPr/>
        </p:nvSpPr>
        <p:spPr>
          <a:xfrm>
            <a:off x="285750" y="489800"/>
            <a:ext cx="8572500" cy="41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6"/>
          <p:cNvSpPr txBox="1"/>
          <p:nvPr/>
        </p:nvSpPr>
        <p:spPr>
          <a:xfrm>
            <a:off x="436475" y="1396600"/>
            <a:ext cx="86346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Ask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is the problem?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am I trying to accomplish?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200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" name="Google Shape;107;p26"/>
          <p:cNvSpPr txBox="1"/>
          <p:nvPr/>
        </p:nvSpPr>
        <p:spPr>
          <a:xfrm>
            <a:off x="0" y="4777950"/>
            <a:ext cx="9144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https://theconversation.com/kids-may-need-more-help-finding-answers-to-their-questions-in-the-information-age-126911</a:t>
            </a:r>
            <a:endParaRPr i="1"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26"/>
          <p:cNvPicPr preferRelativeResize="0"/>
          <p:nvPr/>
        </p:nvPicPr>
        <p:blipFill rotWithShape="1">
          <a:blip r:embed="rId3">
            <a:alphaModFix/>
          </a:blip>
          <a:srcRect b="0" l="0" r="6419" t="0"/>
          <a:stretch/>
        </p:blipFill>
        <p:spPr>
          <a:xfrm>
            <a:off x="3699250" y="825200"/>
            <a:ext cx="4972026" cy="349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/>
          <p:nvPr/>
        </p:nvSpPr>
        <p:spPr>
          <a:xfrm>
            <a:off x="285750" y="489800"/>
            <a:ext cx="8572500" cy="41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7"/>
          <p:cNvSpPr txBox="1"/>
          <p:nvPr/>
        </p:nvSpPr>
        <p:spPr>
          <a:xfrm>
            <a:off x="395625" y="1348000"/>
            <a:ext cx="51423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Imagine and Being Inspired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are some solutions?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Brainstorm ideas. Choose the best one.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200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" name="Google Shape;115;p27"/>
          <p:cNvSpPr txBox="1"/>
          <p:nvPr/>
        </p:nvSpPr>
        <p:spPr>
          <a:xfrm>
            <a:off x="0" y="4777950"/>
            <a:ext cx="9144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https://dailyparent.com/articles/10-ways-to-spark-your-childs-imagination-video/</a:t>
            </a:r>
            <a:endParaRPr i="1"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6200" y="1245548"/>
            <a:ext cx="4171500" cy="2521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/>
          <p:nvPr/>
        </p:nvSpPr>
        <p:spPr>
          <a:xfrm>
            <a:off x="285750" y="489800"/>
            <a:ext cx="8572500" cy="41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8"/>
          <p:cNvSpPr txBox="1"/>
          <p:nvPr/>
        </p:nvSpPr>
        <p:spPr>
          <a:xfrm>
            <a:off x="664225" y="1023750"/>
            <a:ext cx="86346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Draw a diagram.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lists of needed materials.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3" name="Google Shape;123;p28"/>
          <p:cNvSpPr txBox="1"/>
          <p:nvPr/>
        </p:nvSpPr>
        <p:spPr>
          <a:xfrm>
            <a:off x="48600" y="4606525"/>
            <a:ext cx="9144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https://www.readingrockets.org/looking-at-writing/pre-k-writing-sample-4</a:t>
            </a:r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" name="Google Shape;124;p28"/>
          <p:cNvPicPr preferRelativeResize="0"/>
          <p:nvPr/>
        </p:nvPicPr>
        <p:blipFill rotWithShape="1">
          <a:blip r:embed="rId3">
            <a:alphaModFix/>
          </a:blip>
          <a:srcRect b="0" l="0" r="0" t="6985"/>
          <a:stretch/>
        </p:blipFill>
        <p:spPr>
          <a:xfrm>
            <a:off x="4983250" y="609100"/>
            <a:ext cx="3691574" cy="22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8775" y="2525100"/>
            <a:ext cx="3788151" cy="196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/>
          <p:nvPr/>
        </p:nvSpPr>
        <p:spPr>
          <a:xfrm>
            <a:off x="285750" y="478963"/>
            <a:ext cx="8572500" cy="41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9"/>
          <p:cNvSpPr txBox="1"/>
          <p:nvPr/>
        </p:nvSpPr>
        <p:spPr>
          <a:xfrm>
            <a:off x="622700" y="1278875"/>
            <a:ext cx="86346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the plan and create something.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 it out.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29"/>
          <p:cNvSpPr txBox="1"/>
          <p:nvPr/>
        </p:nvSpPr>
        <p:spPr>
          <a:xfrm>
            <a:off x="0" y="4777950"/>
            <a:ext cx="9144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Need to find cite</a:t>
            </a:r>
            <a:endParaRPr i="1"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7100" y="714950"/>
            <a:ext cx="6591025" cy="364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/>
          <p:nvPr/>
        </p:nvSpPr>
        <p:spPr>
          <a:xfrm>
            <a:off x="285750" y="465475"/>
            <a:ext cx="8572500" cy="41133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30"/>
          <p:cNvSpPr txBox="1"/>
          <p:nvPr/>
        </p:nvSpPr>
        <p:spPr>
          <a:xfrm>
            <a:off x="574000" y="1004750"/>
            <a:ext cx="2704500" cy="4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Improve</a:t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works? What doesn't?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could work better?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Modify the design to make it better. 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Test it out.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30"/>
          <p:cNvSpPr txBox="1"/>
          <p:nvPr/>
        </p:nvSpPr>
        <p:spPr>
          <a:xfrm>
            <a:off x="-69425" y="4624800"/>
            <a:ext cx="9144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https://www.nationalgeographic.org/activity/explore-natural-spaces/</a:t>
            </a:r>
            <a:endParaRPr sz="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https://activeforlife.com/play-centres/</a:t>
            </a:r>
            <a:endParaRPr sz="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30"/>
          <p:cNvPicPr preferRelativeResize="0"/>
          <p:nvPr/>
        </p:nvPicPr>
        <p:blipFill rotWithShape="1">
          <a:blip r:embed="rId3">
            <a:alphaModFix/>
          </a:blip>
          <a:srcRect b="0" l="0" r="27478" t="0"/>
          <a:stretch/>
        </p:blipFill>
        <p:spPr>
          <a:xfrm>
            <a:off x="3442425" y="1686425"/>
            <a:ext cx="3042850" cy="2797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4600" y="572200"/>
            <a:ext cx="2704500" cy="1805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