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8" r:id="rId6"/>
    <p:sldId id="267" r:id="rId7"/>
    <p:sldId id="261" r:id="rId8"/>
    <p:sldId id="259" r:id="rId9"/>
    <p:sldId id="260"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58D25-F8EB-4FFD-9F4E-B1D05721A48D}" v="85" dt="2022-11-11T23:17:26.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31" autoAdjust="0"/>
  </p:normalViewPr>
  <p:slideViewPr>
    <p:cSldViewPr snapToGrid="0">
      <p:cViewPr varScale="1">
        <p:scale>
          <a:sx n="55" d="100"/>
          <a:sy n="55" d="100"/>
        </p:scale>
        <p:origin x="10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14C58D25-F8EB-4FFD-9F4E-B1D05721A48D}"/>
    <pc:docChg chg="custSel addSld delSld modSld sldOrd">
      <pc:chgData name="Dunton, Morgan" userId="91b7a865-94d5-4c26-b837-ffc0a489a358" providerId="ADAL" clId="{14C58D25-F8EB-4FFD-9F4E-B1D05721A48D}" dt="2022-11-11T23:27:50.907" v="4348" actId="20577"/>
      <pc:docMkLst>
        <pc:docMk/>
      </pc:docMkLst>
      <pc:sldChg chg="modSp mod ord modNotesTx">
        <pc:chgData name="Dunton, Morgan" userId="91b7a865-94d5-4c26-b837-ffc0a489a358" providerId="ADAL" clId="{14C58D25-F8EB-4FFD-9F4E-B1D05721A48D}" dt="2022-11-11T23:27:31.091" v="4344" actId="20577"/>
        <pc:sldMkLst>
          <pc:docMk/>
          <pc:sldMk cId="862737007" sldId="256"/>
        </pc:sldMkLst>
        <pc:spChg chg="mod">
          <ac:chgData name="Dunton, Morgan" userId="91b7a865-94d5-4c26-b837-ffc0a489a358" providerId="ADAL" clId="{14C58D25-F8EB-4FFD-9F4E-B1D05721A48D}" dt="2022-11-11T22:37:18.340" v="181" actId="20577"/>
          <ac:spMkLst>
            <pc:docMk/>
            <pc:sldMk cId="862737007" sldId="256"/>
            <ac:spMk id="2" creationId="{46B635A2-84DF-4E9C-92E0-4CDADE9150C1}"/>
          </ac:spMkLst>
        </pc:spChg>
        <pc:spChg chg="mod">
          <ac:chgData name="Dunton, Morgan" userId="91b7a865-94d5-4c26-b837-ffc0a489a358" providerId="ADAL" clId="{14C58D25-F8EB-4FFD-9F4E-B1D05721A48D}" dt="2022-11-05T01:47:22.287" v="36" actId="27636"/>
          <ac:spMkLst>
            <pc:docMk/>
            <pc:sldMk cId="862737007" sldId="256"/>
            <ac:spMk id="3" creationId="{97243074-A42A-41CD-ABFE-95EC7D1506FA}"/>
          </ac:spMkLst>
        </pc:spChg>
      </pc:sldChg>
      <pc:sldChg chg="del">
        <pc:chgData name="Dunton, Morgan" userId="91b7a865-94d5-4c26-b837-ffc0a489a358" providerId="ADAL" clId="{14C58D25-F8EB-4FFD-9F4E-B1D05721A48D}" dt="2022-11-05T01:47:28.028" v="37" actId="2696"/>
        <pc:sldMkLst>
          <pc:docMk/>
          <pc:sldMk cId="899073839" sldId="257"/>
        </pc:sldMkLst>
      </pc:sldChg>
      <pc:sldChg chg="addSp delSp modSp mod modNotesTx">
        <pc:chgData name="Dunton, Morgan" userId="91b7a865-94d5-4c26-b837-ffc0a489a358" providerId="ADAL" clId="{14C58D25-F8EB-4FFD-9F4E-B1D05721A48D}" dt="2022-11-11T23:27:50.907" v="4348" actId="20577"/>
        <pc:sldMkLst>
          <pc:docMk/>
          <pc:sldMk cId="2688886844" sldId="258"/>
        </pc:sldMkLst>
        <pc:spChg chg="mod">
          <ac:chgData name="Dunton, Morgan" userId="91b7a865-94d5-4c26-b837-ffc0a489a358" providerId="ADAL" clId="{14C58D25-F8EB-4FFD-9F4E-B1D05721A48D}" dt="2022-11-05T01:48:52.151" v="111" actId="26606"/>
          <ac:spMkLst>
            <pc:docMk/>
            <pc:sldMk cId="2688886844" sldId="258"/>
            <ac:spMk id="2" creationId="{33D42E13-D285-4177-94FF-002692AC1D06}"/>
          </ac:spMkLst>
        </pc:spChg>
        <pc:spChg chg="add mod">
          <ac:chgData name="Dunton, Morgan" userId="91b7a865-94d5-4c26-b837-ffc0a489a358" providerId="ADAL" clId="{14C58D25-F8EB-4FFD-9F4E-B1D05721A48D}" dt="2022-11-05T01:49:14.178" v="114" actId="207"/>
          <ac:spMkLst>
            <pc:docMk/>
            <pc:sldMk cId="2688886844" sldId="258"/>
            <ac:spMk id="3" creationId="{50AC1B9B-D371-46E9-B756-A5E38A579A2D}"/>
          </ac:spMkLst>
        </pc:spChg>
        <pc:spChg chg="del">
          <ac:chgData name="Dunton, Morgan" userId="91b7a865-94d5-4c26-b837-ffc0a489a358" providerId="ADAL" clId="{14C58D25-F8EB-4FFD-9F4E-B1D05721A48D}" dt="2022-11-05T01:48:52.151" v="111" actId="26606"/>
          <ac:spMkLst>
            <pc:docMk/>
            <pc:sldMk cId="2688886844" sldId="258"/>
            <ac:spMk id="21" creationId="{1D63C574-BFD2-41A1-A567-B0C3CC7FDD4F}"/>
          </ac:spMkLst>
        </pc:spChg>
        <pc:spChg chg="del">
          <ac:chgData name="Dunton, Morgan" userId="91b7a865-94d5-4c26-b837-ffc0a489a358" providerId="ADAL" clId="{14C58D25-F8EB-4FFD-9F4E-B1D05721A48D}" dt="2022-11-05T01:48:52.151" v="111" actId="26606"/>
          <ac:spMkLst>
            <pc:docMk/>
            <pc:sldMk cId="2688886844" sldId="258"/>
            <ac:spMk id="23" creationId="{E2A46BAB-8C31-42B2-90E8-B26DD3E81D37}"/>
          </ac:spMkLst>
        </pc:spChg>
        <pc:spChg chg="add">
          <ac:chgData name="Dunton, Morgan" userId="91b7a865-94d5-4c26-b837-ffc0a489a358" providerId="ADAL" clId="{14C58D25-F8EB-4FFD-9F4E-B1D05721A48D}" dt="2022-11-05T01:48:52.151" v="111" actId="26606"/>
          <ac:spMkLst>
            <pc:docMk/>
            <pc:sldMk cId="2688886844" sldId="258"/>
            <ac:spMk id="41" creationId="{C7D023E4-8DE1-436E-9847-ED6A4B4B04FD}"/>
          </ac:spMkLst>
        </pc:spChg>
        <pc:spChg chg="add">
          <ac:chgData name="Dunton, Morgan" userId="91b7a865-94d5-4c26-b837-ffc0a489a358" providerId="ADAL" clId="{14C58D25-F8EB-4FFD-9F4E-B1D05721A48D}" dt="2022-11-05T01:48:52.151" v="111" actId="26606"/>
          <ac:spMkLst>
            <pc:docMk/>
            <pc:sldMk cId="2688886844" sldId="258"/>
            <ac:spMk id="43" creationId="{6BE11944-ED05-4FE9-9927-06C110BB3A36}"/>
          </ac:spMkLst>
        </pc:spChg>
        <pc:grpChg chg="del">
          <ac:chgData name="Dunton, Morgan" userId="91b7a865-94d5-4c26-b837-ffc0a489a358" providerId="ADAL" clId="{14C58D25-F8EB-4FFD-9F4E-B1D05721A48D}" dt="2022-11-05T01:48:52.151" v="111" actId="26606"/>
          <ac:grpSpMkLst>
            <pc:docMk/>
            <pc:sldMk cId="2688886844" sldId="258"/>
            <ac:grpSpMk id="25" creationId="{B3F7A3C7-0737-4E57-B30E-8EEFE638B401}"/>
          </ac:grpSpMkLst>
        </pc:grpChg>
        <pc:grpChg chg="del">
          <ac:chgData name="Dunton, Morgan" userId="91b7a865-94d5-4c26-b837-ffc0a489a358" providerId="ADAL" clId="{14C58D25-F8EB-4FFD-9F4E-B1D05721A48D}" dt="2022-11-05T01:48:52.151" v="111" actId="26606"/>
          <ac:grpSpMkLst>
            <pc:docMk/>
            <pc:sldMk cId="2688886844" sldId="258"/>
            <ac:grpSpMk id="29" creationId="{43F5E015-E085-4624-B431-B42414448684}"/>
          </ac:grpSpMkLst>
        </pc:grpChg>
        <pc:grpChg chg="add">
          <ac:chgData name="Dunton, Morgan" userId="91b7a865-94d5-4c26-b837-ffc0a489a358" providerId="ADAL" clId="{14C58D25-F8EB-4FFD-9F4E-B1D05721A48D}" dt="2022-11-05T01:48:52.151" v="111" actId="26606"/>
          <ac:grpSpMkLst>
            <pc:docMk/>
            <pc:sldMk cId="2688886844" sldId="258"/>
            <ac:grpSpMk id="45" creationId="{A2812508-238C-4BCD-BDD3-25C99C5CA233}"/>
          </ac:grpSpMkLst>
        </pc:grpChg>
        <pc:grpChg chg="add">
          <ac:chgData name="Dunton, Morgan" userId="91b7a865-94d5-4c26-b837-ffc0a489a358" providerId="ADAL" clId="{14C58D25-F8EB-4FFD-9F4E-B1D05721A48D}" dt="2022-11-05T01:48:52.151" v="111" actId="26606"/>
          <ac:grpSpMkLst>
            <pc:docMk/>
            <pc:sldMk cId="2688886844" sldId="258"/>
            <ac:grpSpMk id="49" creationId="{43F5E015-E085-4624-B431-B42414448684}"/>
          </ac:grpSpMkLst>
        </pc:grpChg>
        <pc:graphicFrameChg chg="del mod">
          <ac:chgData name="Dunton, Morgan" userId="91b7a865-94d5-4c26-b837-ffc0a489a358" providerId="ADAL" clId="{14C58D25-F8EB-4FFD-9F4E-B1D05721A48D}" dt="2022-11-05T01:48:12.778" v="48" actId="478"/>
          <ac:graphicFrameMkLst>
            <pc:docMk/>
            <pc:sldMk cId="2688886844" sldId="258"/>
            <ac:graphicFrameMk id="17" creationId="{867284AA-BECB-5F59-121B-2A65088CA9B0}"/>
          </ac:graphicFrameMkLst>
        </pc:graphicFrameChg>
      </pc:sldChg>
      <pc:sldChg chg="modSp modAnim modNotesTx">
        <pc:chgData name="Dunton, Morgan" userId="91b7a865-94d5-4c26-b837-ffc0a489a358" providerId="ADAL" clId="{14C58D25-F8EB-4FFD-9F4E-B1D05721A48D}" dt="2022-11-11T23:17:26.634" v="4340"/>
        <pc:sldMkLst>
          <pc:docMk/>
          <pc:sldMk cId="2042104991" sldId="259"/>
        </pc:sldMkLst>
        <pc:spChg chg="mod">
          <ac:chgData name="Dunton, Morgan" userId="91b7a865-94d5-4c26-b837-ffc0a489a358" providerId="ADAL" clId="{14C58D25-F8EB-4FFD-9F4E-B1D05721A48D}" dt="2022-11-11T22:57:54.375" v="2344" actId="20577"/>
          <ac:spMkLst>
            <pc:docMk/>
            <pc:sldMk cId="2042104991" sldId="259"/>
            <ac:spMk id="3" creationId="{572F2961-335D-4F25-9B1A-D01127C2087A}"/>
          </ac:spMkLst>
        </pc:spChg>
      </pc:sldChg>
      <pc:sldChg chg="modNotesTx">
        <pc:chgData name="Dunton, Morgan" userId="91b7a865-94d5-4c26-b837-ffc0a489a358" providerId="ADAL" clId="{14C58D25-F8EB-4FFD-9F4E-B1D05721A48D}" dt="2022-11-11T23:04:54.599" v="3255" actId="20577"/>
        <pc:sldMkLst>
          <pc:docMk/>
          <pc:sldMk cId="3294700339" sldId="260"/>
        </pc:sldMkLst>
      </pc:sldChg>
      <pc:sldChg chg="modSp modNotesTx">
        <pc:chgData name="Dunton, Morgan" userId="91b7a865-94d5-4c26-b837-ffc0a489a358" providerId="ADAL" clId="{14C58D25-F8EB-4FFD-9F4E-B1D05721A48D}" dt="2022-11-11T22:56:53.406" v="2290" actId="20577"/>
        <pc:sldMkLst>
          <pc:docMk/>
          <pc:sldMk cId="2711395251" sldId="261"/>
        </pc:sldMkLst>
        <pc:spChg chg="mod">
          <ac:chgData name="Dunton, Morgan" userId="91b7a865-94d5-4c26-b837-ffc0a489a358" providerId="ADAL" clId="{14C58D25-F8EB-4FFD-9F4E-B1D05721A48D}" dt="2022-11-11T22:55:13.892" v="2013" actId="20577"/>
          <ac:spMkLst>
            <pc:docMk/>
            <pc:sldMk cId="2711395251" sldId="261"/>
            <ac:spMk id="3" creationId="{E91F6FD2-BA72-4DDE-A6CA-F62D4DFDD365}"/>
          </ac:spMkLst>
        </pc:spChg>
      </pc:sldChg>
      <pc:sldChg chg="del">
        <pc:chgData name="Dunton, Morgan" userId="91b7a865-94d5-4c26-b837-ffc0a489a358" providerId="ADAL" clId="{14C58D25-F8EB-4FFD-9F4E-B1D05721A48D}" dt="2022-11-05T01:49:52.395" v="117" actId="2696"/>
        <pc:sldMkLst>
          <pc:docMk/>
          <pc:sldMk cId="2415793551" sldId="262"/>
        </pc:sldMkLst>
      </pc:sldChg>
      <pc:sldChg chg="del">
        <pc:chgData name="Dunton, Morgan" userId="91b7a865-94d5-4c26-b837-ffc0a489a358" providerId="ADAL" clId="{14C58D25-F8EB-4FFD-9F4E-B1D05721A48D}" dt="2022-11-09T20:02:05.766" v="175" actId="2696"/>
        <pc:sldMkLst>
          <pc:docMk/>
          <pc:sldMk cId="1756802964" sldId="263"/>
        </pc:sldMkLst>
      </pc:sldChg>
      <pc:sldChg chg="modSp modNotesTx">
        <pc:chgData name="Dunton, Morgan" userId="91b7a865-94d5-4c26-b837-ffc0a489a358" providerId="ADAL" clId="{14C58D25-F8EB-4FFD-9F4E-B1D05721A48D}" dt="2022-11-11T23:08:51.353" v="3947" actId="20577"/>
        <pc:sldMkLst>
          <pc:docMk/>
          <pc:sldMk cId="3807690071" sldId="264"/>
        </pc:sldMkLst>
        <pc:graphicFrameChg chg="mod">
          <ac:chgData name="Dunton, Morgan" userId="91b7a865-94d5-4c26-b837-ffc0a489a358" providerId="ADAL" clId="{14C58D25-F8EB-4FFD-9F4E-B1D05721A48D}" dt="2022-11-11T23:05:57.667" v="3301" actId="20577"/>
          <ac:graphicFrameMkLst>
            <pc:docMk/>
            <pc:sldMk cId="3807690071" sldId="264"/>
            <ac:graphicFrameMk id="5" creationId="{93BE0EEF-EFDD-3618-849E-2A5627340F43}"/>
          </ac:graphicFrameMkLst>
        </pc:graphicFrameChg>
      </pc:sldChg>
      <pc:sldChg chg="modSp mod modNotesTx">
        <pc:chgData name="Dunton, Morgan" userId="91b7a865-94d5-4c26-b837-ffc0a489a358" providerId="ADAL" clId="{14C58D25-F8EB-4FFD-9F4E-B1D05721A48D}" dt="2022-11-11T23:10:51.087" v="4206" actId="20577"/>
        <pc:sldMkLst>
          <pc:docMk/>
          <pc:sldMk cId="1903944047" sldId="265"/>
        </pc:sldMkLst>
        <pc:spChg chg="mod">
          <ac:chgData name="Dunton, Morgan" userId="91b7a865-94d5-4c26-b837-ffc0a489a358" providerId="ADAL" clId="{14C58D25-F8EB-4FFD-9F4E-B1D05721A48D}" dt="2022-11-11T23:09:48.468" v="3996" actId="20577"/>
          <ac:spMkLst>
            <pc:docMk/>
            <pc:sldMk cId="1903944047" sldId="265"/>
            <ac:spMk id="3" creationId="{5A0FDCFB-A29E-4747-9397-2531D0B279E9}"/>
          </ac:spMkLst>
        </pc:spChg>
      </pc:sldChg>
      <pc:sldChg chg="modNotesTx">
        <pc:chgData name="Dunton, Morgan" userId="91b7a865-94d5-4c26-b837-ffc0a489a358" providerId="ADAL" clId="{14C58D25-F8EB-4FFD-9F4E-B1D05721A48D}" dt="2022-11-11T23:11:41.793" v="4338" actId="20577"/>
        <pc:sldMkLst>
          <pc:docMk/>
          <pc:sldMk cId="2524839927" sldId="266"/>
        </pc:sldMkLst>
      </pc:sldChg>
      <pc:sldChg chg="del">
        <pc:chgData name="Dunton, Morgan" userId="91b7a865-94d5-4c26-b837-ffc0a489a358" providerId="ADAL" clId="{14C58D25-F8EB-4FFD-9F4E-B1D05721A48D}" dt="2022-11-05T01:50:26.125" v="118" actId="2696"/>
        <pc:sldMkLst>
          <pc:docMk/>
          <pc:sldMk cId="2125171172" sldId="267"/>
        </pc:sldMkLst>
      </pc:sldChg>
      <pc:sldChg chg="addSp delSp modSp add mod ord setBg delDesignElem modNotesTx">
        <pc:chgData name="Dunton, Morgan" userId="91b7a865-94d5-4c26-b837-ffc0a489a358" providerId="ADAL" clId="{14C58D25-F8EB-4FFD-9F4E-B1D05721A48D}" dt="2022-11-11T22:47:19.408" v="955" actId="20577"/>
        <pc:sldMkLst>
          <pc:docMk/>
          <pc:sldMk cId="2130657310" sldId="267"/>
        </pc:sldMkLst>
        <pc:spChg chg="mod">
          <ac:chgData name="Dunton, Morgan" userId="91b7a865-94d5-4c26-b837-ffc0a489a358" providerId="ADAL" clId="{14C58D25-F8EB-4FFD-9F4E-B1D05721A48D}" dt="2022-11-09T20:01:57.863" v="174" actId="26606"/>
          <ac:spMkLst>
            <pc:docMk/>
            <pc:sldMk cId="2130657310" sldId="267"/>
            <ac:spMk id="2" creationId="{4947C7B7-5D8C-4930-B086-4F694DF1375B}"/>
          </ac:spMkLst>
        </pc:spChg>
        <pc:spChg chg="add">
          <ac:chgData name="Dunton, Morgan" userId="91b7a865-94d5-4c26-b837-ffc0a489a358" providerId="ADAL" clId="{14C58D25-F8EB-4FFD-9F4E-B1D05721A48D}" dt="2022-11-09T20:01:57.863" v="174" actId="26606"/>
          <ac:spMkLst>
            <pc:docMk/>
            <pc:sldMk cId="2130657310" sldId="267"/>
            <ac:spMk id="3079" creationId="{765F4110-C0FC-4D61-ACD2-A7C950EAE908}"/>
          </ac:spMkLst>
        </pc:spChg>
        <pc:spChg chg="del">
          <ac:chgData name="Dunton, Morgan" userId="91b7a865-94d5-4c26-b837-ffc0a489a358" providerId="ADAL" clId="{14C58D25-F8EB-4FFD-9F4E-B1D05721A48D}" dt="2022-11-09T20:01:24.800" v="164"/>
          <ac:spMkLst>
            <pc:docMk/>
            <pc:sldMk cId="2130657310" sldId="267"/>
            <ac:spMk id="3085" creationId="{765F4110-C0FC-4D61-ACD2-A7C950EAE908}"/>
          </ac:spMkLst>
        </pc:spChg>
        <pc:picChg chg="mod">
          <ac:chgData name="Dunton, Morgan" userId="91b7a865-94d5-4c26-b837-ffc0a489a358" providerId="ADAL" clId="{14C58D25-F8EB-4FFD-9F4E-B1D05721A48D}" dt="2022-11-09T20:01:57.863" v="174" actId="26606"/>
          <ac:picMkLst>
            <pc:docMk/>
            <pc:sldMk cId="2130657310" sldId="267"/>
            <ac:picMk id="3074" creationId="{4F84F60A-93CA-4CEB-BE26-170DE198EF52}"/>
          </ac:picMkLst>
        </pc:picChg>
        <pc:cxnChg chg="add">
          <ac:chgData name="Dunton, Morgan" userId="91b7a865-94d5-4c26-b837-ffc0a489a358" providerId="ADAL" clId="{14C58D25-F8EB-4FFD-9F4E-B1D05721A48D}" dt="2022-11-09T20:01:57.863" v="174" actId="26606"/>
          <ac:cxnSpMkLst>
            <pc:docMk/>
            <pc:sldMk cId="2130657310" sldId="267"/>
            <ac:cxnSpMk id="3081" creationId="{CC94CBDB-A76C-499E-95AB-C0A049E3154E}"/>
          </ac:cxnSpMkLst>
        </pc:cxnChg>
        <pc:cxnChg chg="del">
          <ac:chgData name="Dunton, Morgan" userId="91b7a865-94d5-4c26-b837-ffc0a489a358" providerId="ADAL" clId="{14C58D25-F8EB-4FFD-9F4E-B1D05721A48D}" dt="2022-11-09T20:01:24.800" v="164"/>
          <ac:cxnSpMkLst>
            <pc:docMk/>
            <pc:sldMk cId="2130657310" sldId="267"/>
            <ac:cxnSpMk id="3086" creationId="{CC94CBDB-A76C-499E-95AB-C0A049E3154E}"/>
          </ac:cxnSpMkLst>
        </pc:cxnChg>
      </pc:sldChg>
      <pc:sldChg chg="del">
        <pc:chgData name="Dunton, Morgan" userId="91b7a865-94d5-4c26-b837-ffc0a489a358" providerId="ADAL" clId="{14C58D25-F8EB-4FFD-9F4E-B1D05721A48D}" dt="2022-11-05T01:49:28.092" v="116" actId="2696"/>
        <pc:sldMkLst>
          <pc:docMk/>
          <pc:sldMk cId="3292300568" sldId="269"/>
        </pc:sldMkLst>
      </pc:sldChg>
      <pc:sldChg chg="del">
        <pc:chgData name="Dunton, Morgan" userId="91b7a865-94d5-4c26-b837-ffc0a489a358" providerId="ADAL" clId="{14C58D25-F8EB-4FFD-9F4E-B1D05721A48D}" dt="2022-11-05T01:49:25.524" v="115" actId="2696"/>
        <pc:sldMkLst>
          <pc:docMk/>
          <pc:sldMk cId="793399545" sldId="270"/>
        </pc:sldMkLst>
      </pc:sldChg>
      <pc:sldChg chg="del">
        <pc:chgData name="Dunton, Morgan" userId="91b7a865-94d5-4c26-b837-ffc0a489a358" providerId="ADAL" clId="{14C58D25-F8EB-4FFD-9F4E-B1D05721A48D}" dt="2022-11-05T01:50:26.939" v="119" actId="2696"/>
        <pc:sldMkLst>
          <pc:docMk/>
          <pc:sldMk cId="1658300105" sldId="271"/>
        </pc:sldMkLst>
      </pc:sldChg>
      <pc:sldChg chg="del">
        <pc:chgData name="Dunton, Morgan" userId="91b7a865-94d5-4c26-b837-ffc0a489a358" providerId="ADAL" clId="{14C58D25-F8EB-4FFD-9F4E-B1D05721A48D}" dt="2022-11-05T01:50:27.785" v="120" actId="2696"/>
        <pc:sldMkLst>
          <pc:docMk/>
          <pc:sldMk cId="2151955079" sldId="272"/>
        </pc:sldMkLst>
      </pc:sldChg>
      <pc:sldChg chg="del">
        <pc:chgData name="Dunton, Morgan" userId="91b7a865-94d5-4c26-b837-ffc0a489a358" providerId="ADAL" clId="{14C58D25-F8EB-4FFD-9F4E-B1D05721A48D}" dt="2022-11-05T01:50:30.002" v="122" actId="2696"/>
        <pc:sldMkLst>
          <pc:docMk/>
          <pc:sldMk cId="1721344244" sldId="273"/>
        </pc:sldMkLst>
      </pc:sldChg>
      <pc:sldChg chg="del">
        <pc:chgData name="Dunton, Morgan" userId="91b7a865-94d5-4c26-b837-ffc0a489a358" providerId="ADAL" clId="{14C58D25-F8EB-4FFD-9F4E-B1D05721A48D}" dt="2022-11-05T01:50:32.300" v="129" actId="2696"/>
        <pc:sldMkLst>
          <pc:docMk/>
          <pc:sldMk cId="2605870782" sldId="274"/>
        </pc:sldMkLst>
      </pc:sldChg>
      <pc:sldChg chg="del">
        <pc:chgData name="Dunton, Morgan" userId="91b7a865-94d5-4c26-b837-ffc0a489a358" providerId="ADAL" clId="{14C58D25-F8EB-4FFD-9F4E-B1D05721A48D}" dt="2022-11-05T01:50:32.525" v="130" actId="2696"/>
        <pc:sldMkLst>
          <pc:docMk/>
          <pc:sldMk cId="931416099" sldId="275"/>
        </pc:sldMkLst>
      </pc:sldChg>
      <pc:sldChg chg="del">
        <pc:chgData name="Dunton, Morgan" userId="91b7a865-94d5-4c26-b837-ffc0a489a358" providerId="ADAL" clId="{14C58D25-F8EB-4FFD-9F4E-B1D05721A48D}" dt="2022-11-05T01:50:33.117" v="132" actId="2696"/>
        <pc:sldMkLst>
          <pc:docMk/>
          <pc:sldMk cId="662713217" sldId="276"/>
        </pc:sldMkLst>
      </pc:sldChg>
      <pc:sldChg chg="del">
        <pc:chgData name="Dunton, Morgan" userId="91b7a865-94d5-4c26-b837-ffc0a489a358" providerId="ADAL" clId="{14C58D25-F8EB-4FFD-9F4E-B1D05721A48D}" dt="2022-11-05T01:50:33.398" v="133" actId="2696"/>
        <pc:sldMkLst>
          <pc:docMk/>
          <pc:sldMk cId="3630068771" sldId="277"/>
        </pc:sldMkLst>
      </pc:sldChg>
      <pc:sldChg chg="del">
        <pc:chgData name="Dunton, Morgan" userId="91b7a865-94d5-4c26-b837-ffc0a489a358" providerId="ADAL" clId="{14C58D25-F8EB-4FFD-9F4E-B1D05721A48D}" dt="2022-11-05T01:50:30.620" v="123" actId="2696"/>
        <pc:sldMkLst>
          <pc:docMk/>
          <pc:sldMk cId="1311589681" sldId="280"/>
        </pc:sldMkLst>
      </pc:sldChg>
      <pc:sldChg chg="del">
        <pc:chgData name="Dunton, Morgan" userId="91b7a865-94d5-4c26-b837-ffc0a489a358" providerId="ADAL" clId="{14C58D25-F8EB-4FFD-9F4E-B1D05721A48D}" dt="2022-11-05T01:50:30.962" v="124" actId="2696"/>
        <pc:sldMkLst>
          <pc:docMk/>
          <pc:sldMk cId="244270598" sldId="281"/>
        </pc:sldMkLst>
      </pc:sldChg>
      <pc:sldChg chg="del">
        <pc:chgData name="Dunton, Morgan" userId="91b7a865-94d5-4c26-b837-ffc0a489a358" providerId="ADAL" clId="{14C58D25-F8EB-4FFD-9F4E-B1D05721A48D}" dt="2022-11-05T01:50:31.231" v="125" actId="2696"/>
        <pc:sldMkLst>
          <pc:docMk/>
          <pc:sldMk cId="3656985040" sldId="282"/>
        </pc:sldMkLst>
      </pc:sldChg>
      <pc:sldChg chg="del">
        <pc:chgData name="Dunton, Morgan" userId="91b7a865-94d5-4c26-b837-ffc0a489a358" providerId="ADAL" clId="{14C58D25-F8EB-4FFD-9F4E-B1D05721A48D}" dt="2022-11-05T01:50:31.500" v="126" actId="2696"/>
        <pc:sldMkLst>
          <pc:docMk/>
          <pc:sldMk cId="528468363" sldId="283"/>
        </pc:sldMkLst>
      </pc:sldChg>
      <pc:sldChg chg="del">
        <pc:chgData name="Dunton, Morgan" userId="91b7a865-94d5-4c26-b837-ffc0a489a358" providerId="ADAL" clId="{14C58D25-F8EB-4FFD-9F4E-B1D05721A48D}" dt="2022-11-05T01:50:31.765" v="127" actId="2696"/>
        <pc:sldMkLst>
          <pc:docMk/>
          <pc:sldMk cId="1961085504" sldId="284"/>
        </pc:sldMkLst>
      </pc:sldChg>
      <pc:sldChg chg="del">
        <pc:chgData name="Dunton, Morgan" userId="91b7a865-94d5-4c26-b837-ffc0a489a358" providerId="ADAL" clId="{14C58D25-F8EB-4FFD-9F4E-B1D05721A48D}" dt="2022-11-05T01:50:32.025" v="128" actId="2696"/>
        <pc:sldMkLst>
          <pc:docMk/>
          <pc:sldMk cId="890952232" sldId="285"/>
        </pc:sldMkLst>
      </pc:sldChg>
      <pc:sldChg chg="del">
        <pc:chgData name="Dunton, Morgan" userId="91b7a865-94d5-4c26-b837-ffc0a489a358" providerId="ADAL" clId="{14C58D25-F8EB-4FFD-9F4E-B1D05721A48D}" dt="2022-11-05T01:50:32.826" v="131" actId="2696"/>
        <pc:sldMkLst>
          <pc:docMk/>
          <pc:sldMk cId="3887604656" sldId="286"/>
        </pc:sldMkLst>
      </pc:sldChg>
      <pc:sldChg chg="del">
        <pc:chgData name="Dunton, Morgan" userId="91b7a865-94d5-4c26-b837-ffc0a489a358" providerId="ADAL" clId="{14C58D25-F8EB-4FFD-9F4E-B1D05721A48D}" dt="2022-11-05T01:50:34.849" v="136" actId="2696"/>
        <pc:sldMkLst>
          <pc:docMk/>
          <pc:sldMk cId="1711041526" sldId="288"/>
        </pc:sldMkLst>
      </pc:sldChg>
      <pc:sldChg chg="del">
        <pc:chgData name="Dunton, Morgan" userId="91b7a865-94d5-4c26-b837-ffc0a489a358" providerId="ADAL" clId="{14C58D25-F8EB-4FFD-9F4E-B1D05721A48D}" dt="2022-11-05T01:50:35.125" v="137" actId="2696"/>
        <pc:sldMkLst>
          <pc:docMk/>
          <pc:sldMk cId="3893762527" sldId="289"/>
        </pc:sldMkLst>
      </pc:sldChg>
      <pc:sldChg chg="del">
        <pc:chgData name="Dunton, Morgan" userId="91b7a865-94d5-4c26-b837-ffc0a489a358" providerId="ADAL" clId="{14C58D25-F8EB-4FFD-9F4E-B1D05721A48D}" dt="2022-11-05T01:50:35.340" v="138" actId="2696"/>
        <pc:sldMkLst>
          <pc:docMk/>
          <pc:sldMk cId="3759024307" sldId="290"/>
        </pc:sldMkLst>
      </pc:sldChg>
      <pc:sldChg chg="del">
        <pc:chgData name="Dunton, Morgan" userId="91b7a865-94d5-4c26-b837-ffc0a489a358" providerId="ADAL" clId="{14C58D25-F8EB-4FFD-9F4E-B1D05721A48D}" dt="2022-11-05T01:50:35.679" v="139" actId="2696"/>
        <pc:sldMkLst>
          <pc:docMk/>
          <pc:sldMk cId="4158856664" sldId="291"/>
        </pc:sldMkLst>
      </pc:sldChg>
      <pc:sldChg chg="del">
        <pc:chgData name="Dunton, Morgan" userId="91b7a865-94d5-4c26-b837-ffc0a489a358" providerId="ADAL" clId="{14C58D25-F8EB-4FFD-9F4E-B1D05721A48D}" dt="2022-11-05T01:50:36.696" v="140" actId="2696"/>
        <pc:sldMkLst>
          <pc:docMk/>
          <pc:sldMk cId="3152446890" sldId="292"/>
        </pc:sldMkLst>
      </pc:sldChg>
      <pc:sldChg chg="del">
        <pc:chgData name="Dunton, Morgan" userId="91b7a865-94d5-4c26-b837-ffc0a489a358" providerId="ADAL" clId="{14C58D25-F8EB-4FFD-9F4E-B1D05721A48D}" dt="2022-11-05T01:50:38.008" v="141" actId="2696"/>
        <pc:sldMkLst>
          <pc:docMk/>
          <pc:sldMk cId="1367112669" sldId="293"/>
        </pc:sldMkLst>
      </pc:sldChg>
      <pc:sldChg chg="del">
        <pc:chgData name="Dunton, Morgan" userId="91b7a865-94d5-4c26-b837-ffc0a489a358" providerId="ADAL" clId="{14C58D25-F8EB-4FFD-9F4E-B1D05721A48D}" dt="2022-11-05T01:50:39.758" v="143" actId="2696"/>
        <pc:sldMkLst>
          <pc:docMk/>
          <pc:sldMk cId="3179471450" sldId="294"/>
        </pc:sldMkLst>
      </pc:sldChg>
      <pc:sldChg chg="del">
        <pc:chgData name="Dunton, Morgan" userId="91b7a865-94d5-4c26-b837-ffc0a489a358" providerId="ADAL" clId="{14C58D25-F8EB-4FFD-9F4E-B1D05721A48D}" dt="2022-11-05T01:50:40.586" v="144" actId="2696"/>
        <pc:sldMkLst>
          <pc:docMk/>
          <pc:sldMk cId="2004573074" sldId="295"/>
        </pc:sldMkLst>
      </pc:sldChg>
      <pc:sldChg chg="del">
        <pc:chgData name="Dunton, Morgan" userId="91b7a865-94d5-4c26-b837-ffc0a489a358" providerId="ADAL" clId="{14C58D25-F8EB-4FFD-9F4E-B1D05721A48D}" dt="2022-11-05T01:50:38.914" v="142" actId="2696"/>
        <pc:sldMkLst>
          <pc:docMk/>
          <pc:sldMk cId="1880707617" sldId="296"/>
        </pc:sldMkLst>
      </pc:sldChg>
      <pc:sldChg chg="del">
        <pc:chgData name="Dunton, Morgan" userId="91b7a865-94d5-4c26-b837-ffc0a489a358" providerId="ADAL" clId="{14C58D25-F8EB-4FFD-9F4E-B1D05721A48D}" dt="2022-11-05T01:50:41.467" v="145" actId="2696"/>
        <pc:sldMkLst>
          <pc:docMk/>
          <pc:sldMk cId="2467684146" sldId="297"/>
        </pc:sldMkLst>
      </pc:sldChg>
      <pc:sldChg chg="del">
        <pc:chgData name="Dunton, Morgan" userId="91b7a865-94d5-4c26-b837-ffc0a489a358" providerId="ADAL" clId="{14C58D25-F8EB-4FFD-9F4E-B1D05721A48D}" dt="2022-11-05T01:50:43.012" v="147" actId="2696"/>
        <pc:sldMkLst>
          <pc:docMk/>
          <pc:sldMk cId="3760141869" sldId="298"/>
        </pc:sldMkLst>
      </pc:sldChg>
      <pc:sldChg chg="del">
        <pc:chgData name="Dunton, Morgan" userId="91b7a865-94d5-4c26-b837-ffc0a489a358" providerId="ADAL" clId="{14C58D25-F8EB-4FFD-9F4E-B1D05721A48D}" dt="2022-11-05T01:50:43.609" v="148" actId="2696"/>
        <pc:sldMkLst>
          <pc:docMk/>
          <pc:sldMk cId="1750115601" sldId="299"/>
        </pc:sldMkLst>
      </pc:sldChg>
      <pc:sldChg chg="del">
        <pc:chgData name="Dunton, Morgan" userId="91b7a865-94d5-4c26-b837-ffc0a489a358" providerId="ADAL" clId="{14C58D25-F8EB-4FFD-9F4E-B1D05721A48D}" dt="2022-11-05T01:50:44.660" v="150" actId="2696"/>
        <pc:sldMkLst>
          <pc:docMk/>
          <pc:sldMk cId="2184126888" sldId="300"/>
        </pc:sldMkLst>
      </pc:sldChg>
      <pc:sldChg chg="del">
        <pc:chgData name="Dunton, Morgan" userId="91b7a865-94d5-4c26-b837-ffc0a489a358" providerId="ADAL" clId="{14C58D25-F8EB-4FFD-9F4E-B1D05721A48D}" dt="2022-11-05T01:50:44.835" v="151" actId="2696"/>
        <pc:sldMkLst>
          <pc:docMk/>
          <pc:sldMk cId="4227047114" sldId="301"/>
        </pc:sldMkLst>
      </pc:sldChg>
      <pc:sldChg chg="del">
        <pc:chgData name="Dunton, Morgan" userId="91b7a865-94d5-4c26-b837-ffc0a489a358" providerId="ADAL" clId="{14C58D25-F8EB-4FFD-9F4E-B1D05721A48D}" dt="2022-11-05T01:50:45.057" v="152" actId="2696"/>
        <pc:sldMkLst>
          <pc:docMk/>
          <pc:sldMk cId="4151377976" sldId="302"/>
        </pc:sldMkLst>
      </pc:sldChg>
      <pc:sldChg chg="del">
        <pc:chgData name="Dunton, Morgan" userId="91b7a865-94d5-4c26-b837-ffc0a489a358" providerId="ADAL" clId="{14C58D25-F8EB-4FFD-9F4E-B1D05721A48D}" dt="2022-11-05T01:50:45.353" v="153" actId="2696"/>
        <pc:sldMkLst>
          <pc:docMk/>
          <pc:sldMk cId="2335563858" sldId="303"/>
        </pc:sldMkLst>
      </pc:sldChg>
      <pc:sldChg chg="del">
        <pc:chgData name="Dunton, Morgan" userId="91b7a865-94d5-4c26-b837-ffc0a489a358" providerId="ADAL" clId="{14C58D25-F8EB-4FFD-9F4E-B1D05721A48D}" dt="2022-11-05T01:50:45.522" v="154" actId="2696"/>
        <pc:sldMkLst>
          <pc:docMk/>
          <pc:sldMk cId="3257646431" sldId="304"/>
        </pc:sldMkLst>
      </pc:sldChg>
      <pc:sldChg chg="del">
        <pc:chgData name="Dunton, Morgan" userId="91b7a865-94d5-4c26-b837-ffc0a489a358" providerId="ADAL" clId="{14C58D25-F8EB-4FFD-9F4E-B1D05721A48D}" dt="2022-11-05T01:50:45.836" v="155" actId="2696"/>
        <pc:sldMkLst>
          <pc:docMk/>
          <pc:sldMk cId="2871495379" sldId="305"/>
        </pc:sldMkLst>
      </pc:sldChg>
      <pc:sldChg chg="del">
        <pc:chgData name="Dunton, Morgan" userId="91b7a865-94d5-4c26-b837-ffc0a489a358" providerId="ADAL" clId="{14C58D25-F8EB-4FFD-9F4E-B1D05721A48D}" dt="2022-11-05T01:50:46.169" v="157" actId="2696"/>
        <pc:sldMkLst>
          <pc:docMk/>
          <pc:sldMk cId="3277676309" sldId="306"/>
        </pc:sldMkLst>
      </pc:sldChg>
      <pc:sldChg chg="del">
        <pc:chgData name="Dunton, Morgan" userId="91b7a865-94d5-4c26-b837-ffc0a489a358" providerId="ADAL" clId="{14C58D25-F8EB-4FFD-9F4E-B1D05721A48D}" dt="2022-11-05T01:50:46.412" v="158" actId="2696"/>
        <pc:sldMkLst>
          <pc:docMk/>
          <pc:sldMk cId="994515406" sldId="307"/>
        </pc:sldMkLst>
      </pc:sldChg>
      <pc:sldChg chg="del">
        <pc:chgData name="Dunton, Morgan" userId="91b7a865-94d5-4c26-b837-ffc0a489a358" providerId="ADAL" clId="{14C58D25-F8EB-4FFD-9F4E-B1D05721A48D}" dt="2022-11-05T01:50:47.137" v="159" actId="2696"/>
        <pc:sldMkLst>
          <pc:docMk/>
          <pc:sldMk cId="1102067950" sldId="308"/>
        </pc:sldMkLst>
      </pc:sldChg>
      <pc:sldChg chg="del">
        <pc:chgData name="Dunton, Morgan" userId="91b7a865-94d5-4c26-b837-ffc0a489a358" providerId="ADAL" clId="{14C58D25-F8EB-4FFD-9F4E-B1D05721A48D}" dt="2022-11-05T01:50:48.658" v="161" actId="2696"/>
        <pc:sldMkLst>
          <pc:docMk/>
          <pc:sldMk cId="2469040640" sldId="309"/>
        </pc:sldMkLst>
      </pc:sldChg>
      <pc:sldChg chg="del">
        <pc:chgData name="Dunton, Morgan" userId="91b7a865-94d5-4c26-b837-ffc0a489a358" providerId="ADAL" clId="{14C58D25-F8EB-4FFD-9F4E-B1D05721A48D}" dt="2022-11-05T01:50:45.955" v="156" actId="2696"/>
        <pc:sldMkLst>
          <pc:docMk/>
          <pc:sldMk cId="762168259" sldId="310"/>
        </pc:sldMkLst>
      </pc:sldChg>
      <pc:sldChg chg="del">
        <pc:chgData name="Dunton, Morgan" userId="91b7a865-94d5-4c26-b837-ffc0a489a358" providerId="ADAL" clId="{14C58D25-F8EB-4FFD-9F4E-B1D05721A48D}" dt="2022-11-05T01:50:54.314" v="162" actId="2696"/>
        <pc:sldMkLst>
          <pc:docMk/>
          <pc:sldMk cId="2375766137" sldId="311"/>
        </pc:sldMkLst>
      </pc:sldChg>
      <pc:sldChg chg="del">
        <pc:chgData name="Dunton, Morgan" userId="91b7a865-94d5-4c26-b837-ffc0a489a358" providerId="ADAL" clId="{14C58D25-F8EB-4FFD-9F4E-B1D05721A48D}" dt="2022-11-05T01:50:29.277" v="121" actId="2696"/>
        <pc:sldMkLst>
          <pc:docMk/>
          <pc:sldMk cId="4094900785" sldId="312"/>
        </pc:sldMkLst>
      </pc:sldChg>
      <pc:sldChg chg="del">
        <pc:chgData name="Dunton, Morgan" userId="91b7a865-94d5-4c26-b837-ffc0a489a358" providerId="ADAL" clId="{14C58D25-F8EB-4FFD-9F4E-B1D05721A48D}" dt="2022-11-05T01:50:42.280" v="146" actId="2696"/>
        <pc:sldMkLst>
          <pc:docMk/>
          <pc:sldMk cId="2260989963" sldId="313"/>
        </pc:sldMkLst>
      </pc:sldChg>
      <pc:sldChg chg="del">
        <pc:chgData name="Dunton, Morgan" userId="91b7a865-94d5-4c26-b837-ffc0a489a358" providerId="ADAL" clId="{14C58D25-F8EB-4FFD-9F4E-B1D05721A48D}" dt="2022-11-05T01:50:44.207" v="149" actId="2696"/>
        <pc:sldMkLst>
          <pc:docMk/>
          <pc:sldMk cId="1830808081" sldId="314"/>
        </pc:sldMkLst>
      </pc:sldChg>
      <pc:sldChg chg="del">
        <pc:chgData name="Dunton, Morgan" userId="91b7a865-94d5-4c26-b837-ffc0a489a358" providerId="ADAL" clId="{14C58D25-F8EB-4FFD-9F4E-B1D05721A48D}" dt="2022-11-05T01:50:47.895" v="160" actId="2696"/>
        <pc:sldMkLst>
          <pc:docMk/>
          <pc:sldMk cId="1017854510" sldId="315"/>
        </pc:sldMkLst>
      </pc:sldChg>
      <pc:sldChg chg="del">
        <pc:chgData name="Dunton, Morgan" userId="91b7a865-94d5-4c26-b837-ffc0a489a358" providerId="ADAL" clId="{14C58D25-F8EB-4FFD-9F4E-B1D05721A48D}" dt="2022-11-05T01:50:34.593" v="135" actId="2696"/>
        <pc:sldMkLst>
          <pc:docMk/>
          <pc:sldMk cId="962365482" sldId="316"/>
        </pc:sldMkLst>
      </pc:sldChg>
      <pc:sldChg chg="del">
        <pc:chgData name="Dunton, Morgan" userId="91b7a865-94d5-4c26-b837-ffc0a489a358" providerId="ADAL" clId="{14C58D25-F8EB-4FFD-9F4E-B1D05721A48D}" dt="2022-11-05T01:50:33.729" v="134" actId="2696"/>
        <pc:sldMkLst>
          <pc:docMk/>
          <pc:sldMk cId="1276542188" sldId="317"/>
        </pc:sldMkLst>
      </pc:sldChg>
    </pc:docChg>
  </pc:docChgLst>
  <pc:docChgLst>
    <pc:chgData name="Dunton, Morgan" userId="91b7a865-94d5-4c26-b837-ffc0a489a358" providerId="ADAL" clId="{B7AF4551-3C53-4F8D-B7B0-6295F8D88635}"/>
    <pc:docChg chg="undo redo custSel addSld delSld modSld sldOrd">
      <pc:chgData name="Dunton, Morgan" userId="91b7a865-94d5-4c26-b837-ffc0a489a358" providerId="ADAL" clId="{B7AF4551-3C53-4F8D-B7B0-6295F8D88635}" dt="2022-10-27T13:27:28.768" v="9970"/>
      <pc:docMkLst>
        <pc:docMk/>
      </pc:docMkLst>
      <pc:sldChg chg="modSp mod">
        <pc:chgData name="Dunton, Morgan" userId="91b7a865-94d5-4c26-b837-ffc0a489a358" providerId="ADAL" clId="{B7AF4551-3C53-4F8D-B7B0-6295F8D88635}" dt="2022-10-25T13:00:40.091" v="9052" actId="20577"/>
        <pc:sldMkLst>
          <pc:docMk/>
          <pc:sldMk cId="862737007" sldId="256"/>
        </pc:sldMkLst>
        <pc:spChg chg="mod">
          <ac:chgData name="Dunton, Morgan" userId="91b7a865-94d5-4c26-b837-ffc0a489a358" providerId="ADAL" clId="{B7AF4551-3C53-4F8D-B7B0-6295F8D88635}" dt="2022-10-25T13:00:40.091" v="9052" actId="20577"/>
          <ac:spMkLst>
            <pc:docMk/>
            <pc:sldMk cId="862737007" sldId="256"/>
            <ac:spMk id="2" creationId="{46B635A2-84DF-4E9C-92E0-4CDADE9150C1}"/>
          </ac:spMkLst>
        </pc:spChg>
      </pc:sldChg>
      <pc:sldChg chg="addSp modSp mod setBg modAnim">
        <pc:chgData name="Dunton, Morgan" userId="91b7a865-94d5-4c26-b837-ffc0a489a358" providerId="ADAL" clId="{B7AF4551-3C53-4F8D-B7B0-6295F8D88635}" dt="2022-10-25T13:01:08.241" v="9055"/>
        <pc:sldMkLst>
          <pc:docMk/>
          <pc:sldMk cId="899073839" sldId="257"/>
        </pc:sldMkLst>
        <pc:spChg chg="mod">
          <ac:chgData name="Dunton, Morgan" userId="91b7a865-94d5-4c26-b837-ffc0a489a358" providerId="ADAL" clId="{B7AF4551-3C53-4F8D-B7B0-6295F8D88635}" dt="2022-10-21T12:57:08.050" v="1848" actId="26606"/>
          <ac:spMkLst>
            <pc:docMk/>
            <pc:sldMk cId="899073839" sldId="257"/>
            <ac:spMk id="2" creationId="{31631B60-16F8-44A3-91A4-F3D1FFFF478C}"/>
          </ac:spMkLst>
        </pc:spChg>
        <pc:spChg chg="mod">
          <ac:chgData name="Dunton, Morgan" userId="91b7a865-94d5-4c26-b837-ffc0a489a358" providerId="ADAL" clId="{B7AF4551-3C53-4F8D-B7B0-6295F8D88635}" dt="2022-10-25T13:00:59.753" v="9053" actId="255"/>
          <ac:spMkLst>
            <pc:docMk/>
            <pc:sldMk cId="899073839" sldId="257"/>
            <ac:spMk id="3" creationId="{BF0D8813-C010-4AF7-858B-431124F9A063}"/>
          </ac:spMkLst>
        </pc:spChg>
        <pc:spChg chg="add">
          <ac:chgData name="Dunton, Morgan" userId="91b7a865-94d5-4c26-b837-ffc0a489a358" providerId="ADAL" clId="{B7AF4551-3C53-4F8D-B7B0-6295F8D88635}" dt="2022-10-21T12:57:08.050" v="1848" actId="26606"/>
          <ac:spMkLst>
            <pc:docMk/>
            <pc:sldMk cId="899073839" sldId="257"/>
            <ac:spMk id="8" creationId="{DEE2AD96-B495-4E06-9291-B71706F728CB}"/>
          </ac:spMkLst>
        </pc:spChg>
        <pc:spChg chg="add">
          <ac:chgData name="Dunton, Morgan" userId="91b7a865-94d5-4c26-b837-ffc0a489a358" providerId="ADAL" clId="{B7AF4551-3C53-4F8D-B7B0-6295F8D88635}" dt="2022-10-21T12:57:08.050" v="1848" actId="26606"/>
          <ac:spMkLst>
            <pc:docMk/>
            <pc:sldMk cId="899073839" sldId="257"/>
            <ac:spMk id="10" creationId="{53CF6D67-C5A8-4ADD-9E8E-1E38CA1D3166}"/>
          </ac:spMkLst>
        </pc:spChg>
        <pc:spChg chg="add">
          <ac:chgData name="Dunton, Morgan" userId="91b7a865-94d5-4c26-b837-ffc0a489a358" providerId="ADAL" clId="{B7AF4551-3C53-4F8D-B7B0-6295F8D88635}" dt="2022-10-21T12:57:08.050" v="1848" actId="26606"/>
          <ac:spMkLst>
            <pc:docMk/>
            <pc:sldMk cId="899073839" sldId="257"/>
            <ac:spMk id="12" creationId="{86909FA0-B515-4681-B7A8-FA281D133B94}"/>
          </ac:spMkLst>
        </pc:spChg>
        <pc:spChg chg="add">
          <ac:chgData name="Dunton, Morgan" userId="91b7a865-94d5-4c26-b837-ffc0a489a358" providerId="ADAL" clId="{B7AF4551-3C53-4F8D-B7B0-6295F8D88635}" dt="2022-10-21T12:57:08.050" v="1848" actId="26606"/>
          <ac:spMkLst>
            <pc:docMk/>
            <pc:sldMk cId="899073839" sldId="257"/>
            <ac:spMk id="14" creationId="{21C9FE86-FCC3-4A31-AA1C-C882262B7FE7}"/>
          </ac:spMkLst>
        </pc:spChg>
        <pc:spChg chg="add">
          <ac:chgData name="Dunton, Morgan" userId="91b7a865-94d5-4c26-b837-ffc0a489a358" providerId="ADAL" clId="{B7AF4551-3C53-4F8D-B7B0-6295F8D88635}" dt="2022-10-21T12:57:08.050" v="1848" actId="26606"/>
          <ac:spMkLst>
            <pc:docMk/>
            <pc:sldMk cId="899073839" sldId="257"/>
            <ac:spMk id="16" creationId="{7D96243B-ECED-4B71-8E06-AE9A285EAD20}"/>
          </ac:spMkLst>
        </pc:spChg>
        <pc:spChg chg="add">
          <ac:chgData name="Dunton, Morgan" userId="91b7a865-94d5-4c26-b837-ffc0a489a358" providerId="ADAL" clId="{B7AF4551-3C53-4F8D-B7B0-6295F8D88635}" dt="2022-10-21T12:57:08.050" v="1848" actId="26606"/>
          <ac:spMkLst>
            <pc:docMk/>
            <pc:sldMk cId="899073839" sldId="257"/>
            <ac:spMk id="18" creationId="{A09989E4-EFDC-4A90-A633-E0525FB4139E}"/>
          </ac:spMkLst>
        </pc:spChg>
      </pc:sldChg>
      <pc:sldChg chg="addSp delSp modSp mod setBg modAnim modNotesTx">
        <pc:chgData name="Dunton, Morgan" userId="91b7a865-94d5-4c26-b837-ffc0a489a358" providerId="ADAL" clId="{B7AF4551-3C53-4F8D-B7B0-6295F8D88635}" dt="2022-10-25T13:09:04.883" v="9063" actId="26606"/>
        <pc:sldMkLst>
          <pc:docMk/>
          <pc:sldMk cId="2688886844" sldId="258"/>
        </pc:sldMkLst>
        <pc:spChg chg="mod">
          <ac:chgData name="Dunton, Morgan" userId="91b7a865-94d5-4c26-b837-ffc0a489a358" providerId="ADAL" clId="{B7AF4551-3C53-4F8D-B7B0-6295F8D88635}" dt="2022-10-25T13:09:04.883" v="9063" actId="26606"/>
          <ac:spMkLst>
            <pc:docMk/>
            <pc:sldMk cId="2688886844" sldId="258"/>
            <ac:spMk id="2" creationId="{33D42E13-D285-4177-94FF-002692AC1D06}"/>
          </ac:spMkLst>
        </pc:spChg>
        <pc:spChg chg="del mod">
          <ac:chgData name="Dunton, Morgan" userId="91b7a865-94d5-4c26-b837-ffc0a489a358" providerId="ADAL" clId="{B7AF4551-3C53-4F8D-B7B0-6295F8D88635}" dt="2022-10-21T12:57:14.109" v="1849" actId="26606"/>
          <ac:spMkLst>
            <pc:docMk/>
            <pc:sldMk cId="2688886844" sldId="258"/>
            <ac:spMk id="3" creationId="{910A1CD5-D066-47DB-97C8-8951F1600E9F}"/>
          </ac:spMkLst>
        </pc:spChg>
        <pc:spChg chg="add del">
          <ac:chgData name="Dunton, Morgan" userId="91b7a865-94d5-4c26-b837-ffc0a489a358" providerId="ADAL" clId="{B7AF4551-3C53-4F8D-B7B0-6295F8D88635}" dt="2022-10-25T13:09:04.883" v="9063" actId="26606"/>
          <ac:spMkLst>
            <pc:docMk/>
            <pc:sldMk cId="2688886844" sldId="258"/>
            <ac:spMk id="9" creationId="{BACC6370-2D7E-4714-9D71-7542949D7D5D}"/>
          </ac:spMkLst>
        </pc:spChg>
        <pc:spChg chg="add del">
          <ac:chgData name="Dunton, Morgan" userId="91b7a865-94d5-4c26-b837-ffc0a489a358" providerId="ADAL" clId="{B7AF4551-3C53-4F8D-B7B0-6295F8D88635}" dt="2022-10-25T13:09:04.883" v="9063" actId="26606"/>
          <ac:spMkLst>
            <pc:docMk/>
            <pc:sldMk cId="2688886844" sldId="258"/>
            <ac:spMk id="11" creationId="{F68B3F68-107C-434F-AA38-110D5EA91B85}"/>
          </ac:spMkLst>
        </pc:spChg>
        <pc:spChg chg="add del">
          <ac:chgData name="Dunton, Morgan" userId="91b7a865-94d5-4c26-b837-ffc0a489a358" providerId="ADAL" clId="{B7AF4551-3C53-4F8D-B7B0-6295F8D88635}" dt="2022-10-25T13:09:04.883" v="9063" actId="26606"/>
          <ac:spMkLst>
            <pc:docMk/>
            <pc:sldMk cId="2688886844" sldId="258"/>
            <ac:spMk id="13" creationId="{AAD0DBB9-1A4B-4391-81D4-CB19F9AB918A}"/>
          </ac:spMkLst>
        </pc:spChg>
        <pc:spChg chg="add del">
          <ac:chgData name="Dunton, Morgan" userId="91b7a865-94d5-4c26-b837-ffc0a489a358" providerId="ADAL" clId="{B7AF4551-3C53-4F8D-B7B0-6295F8D88635}" dt="2022-10-25T13:09:04.883" v="9063" actId="26606"/>
          <ac:spMkLst>
            <pc:docMk/>
            <pc:sldMk cId="2688886844" sldId="258"/>
            <ac:spMk id="15" creationId="{063BBA22-50EA-4C4D-BE05-F1CE4E63AA56}"/>
          </ac:spMkLst>
        </pc:spChg>
        <pc:spChg chg="add">
          <ac:chgData name="Dunton, Morgan" userId="91b7a865-94d5-4c26-b837-ffc0a489a358" providerId="ADAL" clId="{B7AF4551-3C53-4F8D-B7B0-6295F8D88635}" dt="2022-10-25T13:09:04.883" v="9063" actId="26606"/>
          <ac:spMkLst>
            <pc:docMk/>
            <pc:sldMk cId="2688886844" sldId="258"/>
            <ac:spMk id="21" creationId="{1D63C574-BFD2-41A1-A567-B0C3CC7FDD4F}"/>
          </ac:spMkLst>
        </pc:spChg>
        <pc:spChg chg="add">
          <ac:chgData name="Dunton, Morgan" userId="91b7a865-94d5-4c26-b837-ffc0a489a358" providerId="ADAL" clId="{B7AF4551-3C53-4F8D-B7B0-6295F8D88635}" dt="2022-10-25T13:09:04.883" v="9063" actId="26606"/>
          <ac:spMkLst>
            <pc:docMk/>
            <pc:sldMk cId="2688886844" sldId="258"/>
            <ac:spMk id="23" creationId="{E2A46BAB-8C31-42B2-90E8-B26DD3E81D37}"/>
          </ac:spMkLst>
        </pc:spChg>
        <pc:grpChg chg="add">
          <ac:chgData name="Dunton, Morgan" userId="91b7a865-94d5-4c26-b837-ffc0a489a358" providerId="ADAL" clId="{B7AF4551-3C53-4F8D-B7B0-6295F8D88635}" dt="2022-10-25T13:09:04.883" v="9063" actId="26606"/>
          <ac:grpSpMkLst>
            <pc:docMk/>
            <pc:sldMk cId="2688886844" sldId="258"/>
            <ac:grpSpMk id="25" creationId="{B3F7A3C7-0737-4E57-B30E-8EEFE638B401}"/>
          </ac:grpSpMkLst>
        </pc:grpChg>
        <pc:grpChg chg="add">
          <ac:chgData name="Dunton, Morgan" userId="91b7a865-94d5-4c26-b837-ffc0a489a358" providerId="ADAL" clId="{B7AF4551-3C53-4F8D-B7B0-6295F8D88635}" dt="2022-10-25T13:09:04.883" v="9063" actId="26606"/>
          <ac:grpSpMkLst>
            <pc:docMk/>
            <pc:sldMk cId="2688886844" sldId="258"/>
            <ac:grpSpMk id="29" creationId="{43F5E015-E085-4624-B431-B42414448684}"/>
          </ac:grpSpMkLst>
        </pc:grpChg>
        <pc:graphicFrameChg chg="add del">
          <ac:chgData name="Dunton, Morgan" userId="91b7a865-94d5-4c26-b837-ffc0a489a358" providerId="ADAL" clId="{B7AF4551-3C53-4F8D-B7B0-6295F8D88635}" dt="2022-10-25T13:09:04.883" v="9063" actId="26606"/>
          <ac:graphicFrameMkLst>
            <pc:docMk/>
            <pc:sldMk cId="2688886844" sldId="258"/>
            <ac:graphicFrameMk id="5" creationId="{CFB4D2B2-E582-9006-4B87-6201E41BACBE}"/>
          </ac:graphicFrameMkLst>
        </pc:graphicFrameChg>
        <pc:graphicFrameChg chg="add">
          <ac:chgData name="Dunton, Morgan" userId="91b7a865-94d5-4c26-b837-ffc0a489a358" providerId="ADAL" clId="{B7AF4551-3C53-4F8D-B7B0-6295F8D88635}" dt="2022-10-25T13:09:04.883" v="9063" actId="26606"/>
          <ac:graphicFrameMkLst>
            <pc:docMk/>
            <pc:sldMk cId="2688886844" sldId="258"/>
            <ac:graphicFrameMk id="17" creationId="{867284AA-BECB-5F59-121B-2A65088CA9B0}"/>
          </ac:graphicFrameMkLst>
        </pc:graphicFrameChg>
      </pc:sldChg>
      <pc:sldChg chg="addSp delSp modSp mod ord setBg modAnim modNotesTx">
        <pc:chgData name="Dunton, Morgan" userId="91b7a865-94d5-4c26-b837-ffc0a489a358" providerId="ADAL" clId="{B7AF4551-3C53-4F8D-B7B0-6295F8D88635}" dt="2022-10-21T18:26:35.573" v="7964" actId="20577"/>
        <pc:sldMkLst>
          <pc:docMk/>
          <pc:sldMk cId="2042104991" sldId="259"/>
        </pc:sldMkLst>
        <pc:spChg chg="mod">
          <ac:chgData name="Dunton, Morgan" userId="91b7a865-94d5-4c26-b837-ffc0a489a358" providerId="ADAL" clId="{B7AF4551-3C53-4F8D-B7B0-6295F8D88635}" dt="2022-10-20T19:42:06.800" v="1339" actId="26606"/>
          <ac:spMkLst>
            <pc:docMk/>
            <pc:sldMk cId="2042104991" sldId="259"/>
            <ac:spMk id="2" creationId="{3F696FA6-5287-4454-BC6F-DAE136EED403}"/>
          </ac:spMkLst>
        </pc:spChg>
        <pc:spChg chg="mod">
          <ac:chgData name="Dunton, Morgan" userId="91b7a865-94d5-4c26-b837-ffc0a489a358" providerId="ADAL" clId="{B7AF4551-3C53-4F8D-B7B0-6295F8D88635}" dt="2022-10-20T19:42:38.900" v="1344" actId="14100"/>
          <ac:spMkLst>
            <pc:docMk/>
            <pc:sldMk cId="2042104991" sldId="259"/>
            <ac:spMk id="3" creationId="{572F2961-335D-4F25-9B1A-D01127C2087A}"/>
          </ac:spMkLst>
        </pc:spChg>
        <pc:spChg chg="add del">
          <ac:chgData name="Dunton, Morgan" userId="91b7a865-94d5-4c26-b837-ffc0a489a358" providerId="ADAL" clId="{B7AF4551-3C53-4F8D-B7B0-6295F8D88635}" dt="2022-10-20T19:42:04.769" v="1336" actId="26606"/>
          <ac:spMkLst>
            <pc:docMk/>
            <pc:sldMk cId="2042104991" sldId="259"/>
            <ac:spMk id="10" creationId="{F13C74B1-5B17-4795-BED0-7140497B445A}"/>
          </ac:spMkLst>
        </pc:spChg>
        <pc:spChg chg="add del">
          <ac:chgData name="Dunton, Morgan" userId="91b7a865-94d5-4c26-b837-ffc0a489a358" providerId="ADAL" clId="{B7AF4551-3C53-4F8D-B7B0-6295F8D88635}" dt="2022-10-20T19:42:04.769" v="1336" actId="26606"/>
          <ac:spMkLst>
            <pc:docMk/>
            <pc:sldMk cId="2042104991" sldId="259"/>
            <ac:spMk id="12" creationId="{D4974D33-8DC5-464E-8C6D-BE58F0669C17}"/>
          </ac:spMkLst>
        </pc:spChg>
        <pc:spChg chg="add del">
          <ac:chgData name="Dunton, Morgan" userId="91b7a865-94d5-4c26-b837-ffc0a489a358" providerId="ADAL" clId="{B7AF4551-3C53-4F8D-B7B0-6295F8D88635}" dt="2022-10-20T19:42:06.788" v="1338" actId="26606"/>
          <ac:spMkLst>
            <pc:docMk/>
            <pc:sldMk cId="2042104991" sldId="259"/>
            <ac:spMk id="15" creationId="{201CC55D-ED54-4C5C-95E6-10947BD1103B}"/>
          </ac:spMkLst>
        </pc:spChg>
        <pc:spChg chg="add del">
          <ac:chgData name="Dunton, Morgan" userId="91b7a865-94d5-4c26-b837-ffc0a489a358" providerId="ADAL" clId="{B7AF4551-3C53-4F8D-B7B0-6295F8D88635}" dt="2022-10-20T19:42:06.788" v="1338" actId="26606"/>
          <ac:spMkLst>
            <pc:docMk/>
            <pc:sldMk cId="2042104991" sldId="259"/>
            <ac:spMk id="16" creationId="{3873B707-463F-40B0-8227-E8CC6C67EB25}"/>
          </ac:spMkLst>
        </pc:spChg>
        <pc:spChg chg="add del">
          <ac:chgData name="Dunton, Morgan" userId="91b7a865-94d5-4c26-b837-ffc0a489a358" providerId="ADAL" clId="{B7AF4551-3C53-4F8D-B7B0-6295F8D88635}" dt="2022-10-20T19:42:06.788" v="1338" actId="26606"/>
          <ac:spMkLst>
            <pc:docMk/>
            <pc:sldMk cId="2042104991" sldId="259"/>
            <ac:spMk id="18" creationId="{C13237C8-E62C-4F0D-A318-BD6FB6C2D138}"/>
          </ac:spMkLst>
        </pc:spChg>
        <pc:spChg chg="add del">
          <ac:chgData name="Dunton, Morgan" userId="91b7a865-94d5-4c26-b837-ffc0a489a358" providerId="ADAL" clId="{B7AF4551-3C53-4F8D-B7B0-6295F8D88635}" dt="2022-10-20T19:42:06.788" v="1338" actId="26606"/>
          <ac:spMkLst>
            <pc:docMk/>
            <pc:sldMk cId="2042104991" sldId="259"/>
            <ac:spMk id="20" creationId="{19C9EAEA-39D0-4B0E-A0EB-51E7B26740B1}"/>
          </ac:spMkLst>
        </pc:spChg>
        <pc:spChg chg="add">
          <ac:chgData name="Dunton, Morgan" userId="91b7a865-94d5-4c26-b837-ffc0a489a358" providerId="ADAL" clId="{B7AF4551-3C53-4F8D-B7B0-6295F8D88635}" dt="2022-10-20T19:42:06.800" v="1339" actId="26606"/>
          <ac:spMkLst>
            <pc:docMk/>
            <pc:sldMk cId="2042104991" sldId="259"/>
            <ac:spMk id="22" creationId="{F13C74B1-5B17-4795-BED0-7140497B445A}"/>
          </ac:spMkLst>
        </pc:spChg>
        <pc:spChg chg="add">
          <ac:chgData name="Dunton, Morgan" userId="91b7a865-94d5-4c26-b837-ffc0a489a358" providerId="ADAL" clId="{B7AF4551-3C53-4F8D-B7B0-6295F8D88635}" dt="2022-10-20T19:42:06.800" v="1339" actId="26606"/>
          <ac:spMkLst>
            <pc:docMk/>
            <pc:sldMk cId="2042104991" sldId="259"/>
            <ac:spMk id="23" creationId="{D4974D33-8DC5-464E-8C6D-BE58F0669C17}"/>
          </ac:spMkLst>
        </pc:spChg>
        <pc:grpChg chg="add del">
          <ac:chgData name="Dunton, Morgan" userId="91b7a865-94d5-4c26-b837-ffc0a489a358" providerId="ADAL" clId="{B7AF4551-3C53-4F8D-B7B0-6295F8D88635}" dt="2022-10-20T19:42:06.788" v="1338" actId="26606"/>
          <ac:grpSpMkLst>
            <pc:docMk/>
            <pc:sldMk cId="2042104991" sldId="259"/>
            <ac:grpSpMk id="17" creationId="{1DE889C7-FAD6-4397-98E2-05D503484459}"/>
          </ac:grpSpMkLst>
        </pc:grpChg>
        <pc:picChg chg="add mod">
          <ac:chgData name="Dunton, Morgan" userId="91b7a865-94d5-4c26-b837-ffc0a489a358" providerId="ADAL" clId="{B7AF4551-3C53-4F8D-B7B0-6295F8D88635}" dt="2022-10-20T19:42:06.800" v="1339" actId="26606"/>
          <ac:picMkLst>
            <pc:docMk/>
            <pc:sldMk cId="2042104991" sldId="259"/>
            <ac:picMk id="5" creationId="{D42C0F94-99AE-478B-9CCC-59FC66AC63FB}"/>
          </ac:picMkLst>
        </pc:picChg>
      </pc:sldChg>
      <pc:sldChg chg="addSp modSp mod ord setBg modNotesTx">
        <pc:chgData name="Dunton, Morgan" userId="91b7a865-94d5-4c26-b837-ffc0a489a358" providerId="ADAL" clId="{B7AF4551-3C53-4F8D-B7B0-6295F8D88635}" dt="2022-10-21T18:27:02.072" v="8023" actId="20577"/>
        <pc:sldMkLst>
          <pc:docMk/>
          <pc:sldMk cId="3294700339" sldId="260"/>
        </pc:sldMkLst>
        <pc:spChg chg="mod">
          <ac:chgData name="Dunton, Morgan" userId="91b7a865-94d5-4c26-b837-ffc0a489a358" providerId="ADAL" clId="{B7AF4551-3C53-4F8D-B7B0-6295F8D88635}" dt="2022-10-21T12:57:22.981" v="1850" actId="26606"/>
          <ac:spMkLst>
            <pc:docMk/>
            <pc:sldMk cId="3294700339" sldId="260"/>
            <ac:spMk id="2" creationId="{0CC7CAC6-7E1F-404E-98C4-38E7FE30104D}"/>
          </ac:spMkLst>
        </pc:spChg>
        <pc:spChg chg="mod">
          <ac:chgData name="Dunton, Morgan" userId="91b7a865-94d5-4c26-b837-ffc0a489a358" providerId="ADAL" clId="{B7AF4551-3C53-4F8D-B7B0-6295F8D88635}" dt="2022-10-21T12:57:22.981" v="1850" actId="26606"/>
          <ac:spMkLst>
            <pc:docMk/>
            <pc:sldMk cId="3294700339" sldId="260"/>
            <ac:spMk id="3" creationId="{D5E1767B-321D-4D8C-8CB2-19BBA1C6061D}"/>
          </ac:spMkLst>
        </pc:spChg>
        <pc:spChg chg="add">
          <ac:chgData name="Dunton, Morgan" userId="91b7a865-94d5-4c26-b837-ffc0a489a358" providerId="ADAL" clId="{B7AF4551-3C53-4F8D-B7B0-6295F8D88635}" dt="2022-10-21T12:57:22.981" v="1850" actId="26606"/>
          <ac:spMkLst>
            <pc:docMk/>
            <pc:sldMk cId="3294700339" sldId="260"/>
            <ac:spMk id="8" creationId="{827B839B-9ADE-406B-8590-F1CAEDED45A1}"/>
          </ac:spMkLst>
        </pc:spChg>
        <pc:spChg chg="add">
          <ac:chgData name="Dunton, Morgan" userId="91b7a865-94d5-4c26-b837-ffc0a489a358" providerId="ADAL" clId="{B7AF4551-3C53-4F8D-B7B0-6295F8D88635}" dt="2022-10-21T12:57:22.981" v="1850" actId="26606"/>
          <ac:spMkLst>
            <pc:docMk/>
            <pc:sldMk cId="3294700339" sldId="260"/>
            <ac:spMk id="10" creationId="{CFE45BF0-46DB-408C-B5F7-7B11716805D4}"/>
          </ac:spMkLst>
        </pc:spChg>
        <pc:spChg chg="add">
          <ac:chgData name="Dunton, Morgan" userId="91b7a865-94d5-4c26-b837-ffc0a489a358" providerId="ADAL" clId="{B7AF4551-3C53-4F8D-B7B0-6295F8D88635}" dt="2022-10-21T12:57:22.981" v="1850" actId="26606"/>
          <ac:spMkLst>
            <pc:docMk/>
            <pc:sldMk cId="3294700339" sldId="260"/>
            <ac:spMk id="12" creationId="{2AEBC8F2-97B1-41B4-93F1-2D289E197FBA}"/>
          </ac:spMkLst>
        </pc:spChg>
        <pc:spChg chg="add">
          <ac:chgData name="Dunton, Morgan" userId="91b7a865-94d5-4c26-b837-ffc0a489a358" providerId="ADAL" clId="{B7AF4551-3C53-4F8D-B7B0-6295F8D88635}" dt="2022-10-21T12:57:22.981" v="1850" actId="26606"/>
          <ac:spMkLst>
            <pc:docMk/>
            <pc:sldMk cId="3294700339" sldId="260"/>
            <ac:spMk id="14" creationId="{472E3A19-F5D5-48FC-BB9C-48C2F68F598B}"/>
          </ac:spMkLst>
        </pc:spChg>
        <pc:spChg chg="add">
          <ac:chgData name="Dunton, Morgan" userId="91b7a865-94d5-4c26-b837-ffc0a489a358" providerId="ADAL" clId="{B7AF4551-3C53-4F8D-B7B0-6295F8D88635}" dt="2022-10-21T12:57:22.981" v="1850" actId="26606"/>
          <ac:spMkLst>
            <pc:docMk/>
            <pc:sldMk cId="3294700339" sldId="260"/>
            <ac:spMk id="16" creationId="{7A62E32F-BB65-43A8-8EB5-92346890E549}"/>
          </ac:spMkLst>
        </pc:spChg>
        <pc:spChg chg="add">
          <ac:chgData name="Dunton, Morgan" userId="91b7a865-94d5-4c26-b837-ffc0a489a358" providerId="ADAL" clId="{B7AF4551-3C53-4F8D-B7B0-6295F8D88635}" dt="2022-10-21T12:57:22.981" v="1850" actId="26606"/>
          <ac:spMkLst>
            <pc:docMk/>
            <pc:sldMk cId="3294700339" sldId="260"/>
            <ac:spMk id="18" creationId="{14E91B64-9FCC-451E-AFB4-A827D6329367}"/>
          </ac:spMkLst>
        </pc:spChg>
      </pc:sldChg>
      <pc:sldChg chg="addSp modSp mod ord setBg modAnim modNotesTx">
        <pc:chgData name="Dunton, Morgan" userId="91b7a865-94d5-4c26-b837-ffc0a489a358" providerId="ADAL" clId="{B7AF4551-3C53-4F8D-B7B0-6295F8D88635}" dt="2022-10-26T15:29:27.399" v="9300" actId="20577"/>
        <pc:sldMkLst>
          <pc:docMk/>
          <pc:sldMk cId="2711395251" sldId="261"/>
        </pc:sldMkLst>
        <pc:spChg chg="mod">
          <ac:chgData name="Dunton, Morgan" userId="91b7a865-94d5-4c26-b837-ffc0a489a358" providerId="ADAL" clId="{B7AF4551-3C53-4F8D-B7B0-6295F8D88635}" dt="2022-10-20T19:43:22.271" v="1349" actId="20577"/>
          <ac:spMkLst>
            <pc:docMk/>
            <pc:sldMk cId="2711395251" sldId="261"/>
            <ac:spMk id="2" creationId="{FC38E022-ECE3-4FA5-9A38-EF189554DB81}"/>
          </ac:spMkLst>
        </pc:spChg>
        <pc:spChg chg="mod">
          <ac:chgData name="Dunton, Morgan" userId="91b7a865-94d5-4c26-b837-ffc0a489a358" providerId="ADAL" clId="{B7AF4551-3C53-4F8D-B7B0-6295F8D88635}" dt="2022-10-26T15:29:27.399" v="9300" actId="20577"/>
          <ac:spMkLst>
            <pc:docMk/>
            <pc:sldMk cId="2711395251" sldId="261"/>
            <ac:spMk id="3" creationId="{E91F6FD2-BA72-4DDE-A6CA-F62D4DFDD365}"/>
          </ac:spMkLst>
        </pc:spChg>
        <pc:spChg chg="add">
          <ac:chgData name="Dunton, Morgan" userId="91b7a865-94d5-4c26-b837-ffc0a489a358" providerId="ADAL" clId="{B7AF4551-3C53-4F8D-B7B0-6295F8D88635}" dt="2022-10-20T19:19:46.477" v="682" actId="26606"/>
          <ac:spMkLst>
            <pc:docMk/>
            <pc:sldMk cId="2711395251" sldId="261"/>
            <ac:spMk id="9" creationId="{DD38EE57-B708-47C9-A4A4-E25F09FAB029}"/>
          </ac:spMkLst>
        </pc:spChg>
        <pc:grpChg chg="add">
          <ac:chgData name="Dunton, Morgan" userId="91b7a865-94d5-4c26-b837-ffc0a489a358" providerId="ADAL" clId="{B7AF4551-3C53-4F8D-B7B0-6295F8D88635}" dt="2022-10-20T19:19:46.477" v="682" actId="26606"/>
          <ac:grpSpMkLst>
            <pc:docMk/>
            <pc:sldMk cId="2711395251" sldId="261"/>
            <ac:grpSpMk id="11" creationId="{57A28182-58A5-4DBB-8F64-BD944BCA8154}"/>
          </ac:grpSpMkLst>
        </pc:grpChg>
        <pc:picChg chg="add mod">
          <ac:chgData name="Dunton, Morgan" userId="91b7a865-94d5-4c26-b837-ffc0a489a358" providerId="ADAL" clId="{B7AF4551-3C53-4F8D-B7B0-6295F8D88635}" dt="2022-10-20T19:19:46.477" v="682" actId="26606"/>
          <ac:picMkLst>
            <pc:docMk/>
            <pc:sldMk cId="2711395251" sldId="261"/>
            <ac:picMk id="4" creationId="{16C10CE9-88CF-4FC4-8702-83BF49EAD147}"/>
          </ac:picMkLst>
        </pc:picChg>
      </pc:sldChg>
      <pc:sldChg chg="addSp delSp modSp mod modNotesTx">
        <pc:chgData name="Dunton, Morgan" userId="91b7a865-94d5-4c26-b837-ffc0a489a358" providerId="ADAL" clId="{B7AF4551-3C53-4F8D-B7B0-6295F8D88635}" dt="2022-10-20T19:29:28.443" v="1049" actId="20577"/>
        <pc:sldMkLst>
          <pc:docMk/>
          <pc:sldMk cId="2415793551" sldId="262"/>
        </pc:sldMkLst>
        <pc:spChg chg="mod">
          <ac:chgData name="Dunton, Morgan" userId="91b7a865-94d5-4c26-b837-ffc0a489a358" providerId="ADAL" clId="{B7AF4551-3C53-4F8D-B7B0-6295F8D88635}" dt="2022-10-20T19:27:41.191" v="821" actId="122"/>
          <ac:spMkLst>
            <pc:docMk/>
            <pc:sldMk cId="2415793551" sldId="262"/>
            <ac:spMk id="2" creationId="{F3FF9C6A-E3B2-4D39-9B28-8A44C09E5167}"/>
          </ac:spMkLst>
        </pc:spChg>
        <pc:spChg chg="del mod">
          <ac:chgData name="Dunton, Morgan" userId="91b7a865-94d5-4c26-b837-ffc0a489a358" providerId="ADAL" clId="{B7AF4551-3C53-4F8D-B7B0-6295F8D88635}" dt="2022-10-20T19:25:14.614" v="798" actId="931"/>
          <ac:spMkLst>
            <pc:docMk/>
            <pc:sldMk cId="2415793551" sldId="262"/>
            <ac:spMk id="3" creationId="{F92F735C-AADF-468B-96D7-FF8A7E8226D7}"/>
          </ac:spMkLst>
        </pc:spChg>
        <pc:spChg chg="add mod">
          <ac:chgData name="Dunton, Morgan" userId="91b7a865-94d5-4c26-b837-ffc0a489a358" providerId="ADAL" clId="{B7AF4551-3C53-4F8D-B7B0-6295F8D88635}" dt="2022-10-20T19:22:53.291" v="791" actId="13822"/>
          <ac:spMkLst>
            <pc:docMk/>
            <pc:sldMk cId="2415793551" sldId="262"/>
            <ac:spMk id="4" creationId="{3A50FD72-038E-4AD3-ACA5-2CB24177BFAF}"/>
          </ac:spMkLst>
        </pc:spChg>
        <pc:spChg chg="add del mod">
          <ac:chgData name="Dunton, Morgan" userId="91b7a865-94d5-4c26-b837-ffc0a489a358" providerId="ADAL" clId="{B7AF4551-3C53-4F8D-B7B0-6295F8D88635}" dt="2022-10-20T19:23:51.712" v="795" actId="478"/>
          <ac:spMkLst>
            <pc:docMk/>
            <pc:sldMk cId="2415793551" sldId="262"/>
            <ac:spMk id="5" creationId="{F720BD7E-E643-4E91-B664-098EF7490257}"/>
          </ac:spMkLst>
        </pc:spChg>
        <pc:spChg chg="add mod">
          <ac:chgData name="Dunton, Morgan" userId="91b7a865-94d5-4c26-b837-ffc0a489a358" providerId="ADAL" clId="{B7AF4551-3C53-4F8D-B7B0-6295F8D88635}" dt="2022-10-20T19:26:39.873" v="815" actId="255"/>
          <ac:spMkLst>
            <pc:docMk/>
            <pc:sldMk cId="2415793551" sldId="262"/>
            <ac:spMk id="6" creationId="{5369AAF2-8F01-4DD5-A2D4-CA642C29B4D3}"/>
          </ac:spMkLst>
        </pc:spChg>
        <pc:spChg chg="add mod">
          <ac:chgData name="Dunton, Morgan" userId="91b7a865-94d5-4c26-b837-ffc0a489a358" providerId="ADAL" clId="{B7AF4551-3C53-4F8D-B7B0-6295F8D88635}" dt="2022-10-20T19:28:58.413" v="987" actId="255"/>
          <ac:spMkLst>
            <pc:docMk/>
            <pc:sldMk cId="2415793551" sldId="262"/>
            <ac:spMk id="9" creationId="{4CE8CC07-C54C-4916-A963-E1F0E2A6E727}"/>
          </ac:spMkLst>
        </pc:spChg>
        <pc:picChg chg="add mod">
          <ac:chgData name="Dunton, Morgan" userId="91b7a865-94d5-4c26-b837-ffc0a489a358" providerId="ADAL" clId="{B7AF4551-3C53-4F8D-B7B0-6295F8D88635}" dt="2022-10-20T19:27:26.132" v="820" actId="1582"/>
          <ac:picMkLst>
            <pc:docMk/>
            <pc:sldMk cId="2415793551" sldId="262"/>
            <ac:picMk id="8" creationId="{5F379456-0115-4EF5-ABFF-FD896A01B04E}"/>
          </ac:picMkLst>
        </pc:picChg>
      </pc:sldChg>
      <pc:sldChg chg="addSp delSp modSp new mod ord setBg setClrOvrMap modNotesTx">
        <pc:chgData name="Dunton, Morgan" userId="91b7a865-94d5-4c26-b837-ffc0a489a358" providerId="ADAL" clId="{B7AF4551-3C53-4F8D-B7B0-6295F8D88635}" dt="2022-10-21T18:23:48.877" v="7593" actId="33524"/>
        <pc:sldMkLst>
          <pc:docMk/>
          <pc:sldMk cId="1756802964" sldId="263"/>
        </pc:sldMkLst>
        <pc:spChg chg="mod">
          <ac:chgData name="Dunton, Morgan" userId="91b7a865-94d5-4c26-b837-ffc0a489a358" providerId="ADAL" clId="{B7AF4551-3C53-4F8D-B7B0-6295F8D88635}" dt="2022-10-20T19:35:18.130" v="1105" actId="26606"/>
          <ac:spMkLst>
            <pc:docMk/>
            <pc:sldMk cId="1756802964" sldId="263"/>
            <ac:spMk id="2" creationId="{4947C7B7-5D8C-4930-B086-4F694DF1375B}"/>
          </ac:spMkLst>
        </pc:spChg>
        <pc:spChg chg="del">
          <ac:chgData name="Dunton, Morgan" userId="91b7a865-94d5-4c26-b837-ffc0a489a358" providerId="ADAL" clId="{B7AF4551-3C53-4F8D-B7B0-6295F8D88635}" dt="2022-10-20T19:32:58.651" v="1096"/>
          <ac:spMkLst>
            <pc:docMk/>
            <pc:sldMk cId="1756802964" sldId="263"/>
            <ac:spMk id="3" creationId="{3F679F2B-D9AA-49A7-B899-21073F15DF26}"/>
          </ac:spMkLst>
        </pc:spChg>
        <pc:spChg chg="add del">
          <ac:chgData name="Dunton, Morgan" userId="91b7a865-94d5-4c26-b837-ffc0a489a358" providerId="ADAL" clId="{B7AF4551-3C53-4F8D-B7B0-6295F8D88635}" dt="2022-10-20T19:34:52.439" v="1101" actId="478"/>
          <ac:spMkLst>
            <pc:docMk/>
            <pc:sldMk cId="1756802964" sldId="263"/>
            <ac:spMk id="3078" creationId="{BB060945-3183-5C85-C074-326D2C8B4AA6}"/>
          </ac:spMkLst>
        </pc:spChg>
        <pc:spChg chg="add del">
          <ac:chgData name="Dunton, Morgan" userId="91b7a865-94d5-4c26-b837-ffc0a489a358" providerId="ADAL" clId="{B7AF4551-3C53-4F8D-B7B0-6295F8D88635}" dt="2022-10-20T19:35:18.130" v="1105" actId="26606"/>
          <ac:spMkLst>
            <pc:docMk/>
            <pc:sldMk cId="1756802964" sldId="263"/>
            <ac:spMk id="3081" creationId="{8ABFE404-8D65-4573-A3EF-6DF477936BA3}"/>
          </ac:spMkLst>
        </pc:spChg>
        <pc:spChg chg="add del">
          <ac:chgData name="Dunton, Morgan" userId="91b7a865-94d5-4c26-b837-ffc0a489a358" providerId="ADAL" clId="{B7AF4551-3C53-4F8D-B7B0-6295F8D88635}" dt="2022-10-20T19:35:18.130" v="1105" actId="26606"/>
          <ac:spMkLst>
            <pc:docMk/>
            <pc:sldMk cId="1756802964" sldId="263"/>
            <ac:spMk id="3088" creationId="{2A0E4E09-FC02-4ADC-951A-3FFA90B6FE39}"/>
          </ac:spMkLst>
        </pc:spChg>
        <pc:spChg chg="add del">
          <ac:chgData name="Dunton, Morgan" userId="91b7a865-94d5-4c26-b837-ffc0a489a358" providerId="ADAL" clId="{B7AF4551-3C53-4F8D-B7B0-6295F8D88635}" dt="2022-10-20T19:35:18.130" v="1105" actId="26606"/>
          <ac:spMkLst>
            <pc:docMk/>
            <pc:sldMk cId="1756802964" sldId="263"/>
            <ac:spMk id="3090" creationId="{9453FF84-60C1-4EA8-B49B-1B8C2D0C589F}"/>
          </ac:spMkLst>
        </pc:spChg>
        <pc:picChg chg="add mod">
          <ac:chgData name="Dunton, Morgan" userId="91b7a865-94d5-4c26-b837-ffc0a489a358" providerId="ADAL" clId="{B7AF4551-3C53-4F8D-B7B0-6295F8D88635}" dt="2022-10-20T19:35:31.228" v="1106" actId="1076"/>
          <ac:picMkLst>
            <pc:docMk/>
            <pc:sldMk cId="1756802964" sldId="263"/>
            <ac:picMk id="5" creationId="{56AE8855-4460-411C-9F65-A006329E33A3}"/>
          </ac:picMkLst>
        </pc:picChg>
        <pc:picChg chg="add mod ord">
          <ac:chgData name="Dunton, Morgan" userId="91b7a865-94d5-4c26-b837-ffc0a489a358" providerId="ADAL" clId="{B7AF4551-3C53-4F8D-B7B0-6295F8D88635}" dt="2022-10-20T19:35:18.130" v="1105" actId="26606"/>
          <ac:picMkLst>
            <pc:docMk/>
            <pc:sldMk cId="1756802964" sldId="263"/>
            <ac:picMk id="3074" creationId="{4F84F60A-93CA-4CEB-BE26-170DE198EF52}"/>
          </ac:picMkLst>
        </pc:picChg>
        <pc:cxnChg chg="add del">
          <ac:chgData name="Dunton, Morgan" userId="91b7a865-94d5-4c26-b837-ffc0a489a358" providerId="ADAL" clId="{B7AF4551-3C53-4F8D-B7B0-6295F8D88635}" dt="2022-10-20T19:35:18.130" v="1105" actId="26606"/>
          <ac:cxnSpMkLst>
            <pc:docMk/>
            <pc:sldMk cId="1756802964" sldId="263"/>
            <ac:cxnSpMk id="3083" creationId="{AF5191F1-A1C8-4AEE-8007-DF304E42B15E}"/>
          </ac:cxnSpMkLst>
        </pc:cxnChg>
      </pc:sldChg>
      <pc:sldChg chg="addSp delSp modSp new mod setBg modNotesTx">
        <pc:chgData name="Dunton, Morgan" userId="91b7a865-94d5-4c26-b837-ffc0a489a358" providerId="ADAL" clId="{B7AF4551-3C53-4F8D-B7B0-6295F8D88635}" dt="2022-10-24T17:30:47.848" v="8734" actId="20577"/>
        <pc:sldMkLst>
          <pc:docMk/>
          <pc:sldMk cId="3807690071" sldId="264"/>
        </pc:sldMkLst>
        <pc:spChg chg="mod">
          <ac:chgData name="Dunton, Morgan" userId="91b7a865-94d5-4c26-b837-ffc0a489a358" providerId="ADAL" clId="{B7AF4551-3C53-4F8D-B7B0-6295F8D88635}" dt="2022-10-21T12:57:27.378" v="1851" actId="26606"/>
          <ac:spMkLst>
            <pc:docMk/>
            <pc:sldMk cId="3807690071" sldId="264"/>
            <ac:spMk id="2" creationId="{AA539924-041F-4F62-A63C-FFFCF0F72266}"/>
          </ac:spMkLst>
        </pc:spChg>
        <pc:spChg chg="del mod">
          <ac:chgData name="Dunton, Morgan" userId="91b7a865-94d5-4c26-b837-ffc0a489a358" providerId="ADAL" clId="{B7AF4551-3C53-4F8D-B7B0-6295F8D88635}" dt="2022-10-21T12:57:27.378" v="1851" actId="26606"/>
          <ac:spMkLst>
            <pc:docMk/>
            <pc:sldMk cId="3807690071" sldId="264"/>
            <ac:spMk id="3" creationId="{FA1D0293-2DFD-4F73-B71E-5E699DA2020A}"/>
          </ac:spMkLst>
        </pc:spChg>
        <pc:graphicFrameChg chg="add">
          <ac:chgData name="Dunton, Morgan" userId="91b7a865-94d5-4c26-b837-ffc0a489a358" providerId="ADAL" clId="{B7AF4551-3C53-4F8D-B7B0-6295F8D88635}" dt="2022-10-21T12:57:27.378" v="1851" actId="26606"/>
          <ac:graphicFrameMkLst>
            <pc:docMk/>
            <pc:sldMk cId="3807690071" sldId="264"/>
            <ac:graphicFrameMk id="5" creationId="{93BE0EEF-EFDD-3618-849E-2A5627340F43}"/>
          </ac:graphicFrameMkLst>
        </pc:graphicFrameChg>
      </pc:sldChg>
      <pc:sldChg chg="addSp modSp new mod setBg">
        <pc:chgData name="Dunton, Morgan" userId="91b7a865-94d5-4c26-b837-ffc0a489a358" providerId="ADAL" clId="{B7AF4551-3C53-4F8D-B7B0-6295F8D88635}" dt="2022-10-25T14:10:09.352" v="9077" actId="20577"/>
        <pc:sldMkLst>
          <pc:docMk/>
          <pc:sldMk cId="1903944047" sldId="265"/>
        </pc:sldMkLst>
        <pc:spChg chg="mod">
          <ac:chgData name="Dunton, Morgan" userId="91b7a865-94d5-4c26-b837-ffc0a489a358" providerId="ADAL" clId="{B7AF4551-3C53-4F8D-B7B0-6295F8D88635}" dt="2022-10-25T14:10:09.352" v="9077" actId="20577"/>
          <ac:spMkLst>
            <pc:docMk/>
            <pc:sldMk cId="1903944047" sldId="265"/>
            <ac:spMk id="2" creationId="{FD536E4E-7EC0-4CCF-836B-62B41DE41BE1}"/>
          </ac:spMkLst>
        </pc:spChg>
        <pc:spChg chg="mod">
          <ac:chgData name="Dunton, Morgan" userId="91b7a865-94d5-4c26-b837-ffc0a489a358" providerId="ADAL" clId="{B7AF4551-3C53-4F8D-B7B0-6295F8D88635}" dt="2022-10-21T12:57:36.805" v="1852" actId="26606"/>
          <ac:spMkLst>
            <pc:docMk/>
            <pc:sldMk cId="1903944047" sldId="265"/>
            <ac:spMk id="3" creationId="{5A0FDCFB-A29E-4747-9397-2531D0B279E9}"/>
          </ac:spMkLst>
        </pc:spChg>
        <pc:spChg chg="add">
          <ac:chgData name="Dunton, Morgan" userId="91b7a865-94d5-4c26-b837-ffc0a489a358" providerId="ADAL" clId="{B7AF4551-3C53-4F8D-B7B0-6295F8D88635}" dt="2022-10-21T12:57:36.805" v="1852" actId="26606"/>
          <ac:spMkLst>
            <pc:docMk/>
            <pc:sldMk cId="1903944047" sldId="265"/>
            <ac:spMk id="8" creationId="{76EFD3D9-44F0-4267-BCC1-1613E79D8274}"/>
          </ac:spMkLst>
        </pc:spChg>
        <pc:spChg chg="add">
          <ac:chgData name="Dunton, Morgan" userId="91b7a865-94d5-4c26-b837-ffc0a489a358" providerId="ADAL" clId="{B7AF4551-3C53-4F8D-B7B0-6295F8D88635}" dt="2022-10-21T12:57:36.805" v="1852" actId="26606"/>
          <ac:spMkLst>
            <pc:docMk/>
            <pc:sldMk cId="1903944047" sldId="265"/>
            <ac:spMk id="10" creationId="{A779A851-95D6-41AF-937A-B0E4B7F6FA8D}"/>
          </ac:spMkLst>
        </pc:spChg>
        <pc:spChg chg="add">
          <ac:chgData name="Dunton, Morgan" userId="91b7a865-94d5-4c26-b837-ffc0a489a358" providerId="ADAL" clId="{B7AF4551-3C53-4F8D-B7B0-6295F8D88635}" dt="2022-10-21T12:57:36.805" v="1852" actId="26606"/>
          <ac:spMkLst>
            <pc:docMk/>
            <pc:sldMk cId="1903944047" sldId="265"/>
            <ac:spMk id="12" creationId="{953FB2E7-B6CB-429C-81EB-D9516D6D5C8D}"/>
          </ac:spMkLst>
        </pc:spChg>
        <pc:spChg chg="add">
          <ac:chgData name="Dunton, Morgan" userId="91b7a865-94d5-4c26-b837-ffc0a489a358" providerId="ADAL" clId="{B7AF4551-3C53-4F8D-B7B0-6295F8D88635}" dt="2022-10-21T12:57:36.805" v="1852" actId="26606"/>
          <ac:spMkLst>
            <pc:docMk/>
            <pc:sldMk cId="1903944047" sldId="265"/>
            <ac:spMk id="14" creationId="{2EC40DB1-B719-4A13-9A4D-0966B4B27866}"/>
          </ac:spMkLst>
        </pc:spChg>
        <pc:spChg chg="add">
          <ac:chgData name="Dunton, Morgan" userId="91b7a865-94d5-4c26-b837-ffc0a489a358" providerId="ADAL" clId="{B7AF4551-3C53-4F8D-B7B0-6295F8D88635}" dt="2022-10-21T12:57:36.805" v="1852" actId="26606"/>
          <ac:spMkLst>
            <pc:docMk/>
            <pc:sldMk cId="1903944047" sldId="265"/>
            <ac:spMk id="16" creationId="{82211336-CFF3-412D-868A-6679C1004C45}"/>
          </ac:spMkLst>
        </pc:spChg>
      </pc:sldChg>
      <pc:sldChg chg="addSp delSp modSp new mod setBg modClrScheme chgLayout modNotesTx">
        <pc:chgData name="Dunton, Morgan" userId="91b7a865-94d5-4c26-b837-ffc0a489a358" providerId="ADAL" clId="{B7AF4551-3C53-4F8D-B7B0-6295F8D88635}" dt="2022-10-21T13:09:51.635" v="2224" actId="20577"/>
        <pc:sldMkLst>
          <pc:docMk/>
          <pc:sldMk cId="2524839927" sldId="266"/>
        </pc:sldMkLst>
        <pc:spChg chg="del mod ord">
          <ac:chgData name="Dunton, Morgan" userId="91b7a865-94d5-4c26-b837-ffc0a489a358" providerId="ADAL" clId="{B7AF4551-3C53-4F8D-B7B0-6295F8D88635}" dt="2022-10-21T13:07:31.967" v="1971" actId="700"/>
          <ac:spMkLst>
            <pc:docMk/>
            <pc:sldMk cId="2524839927" sldId="266"/>
            <ac:spMk id="2" creationId="{63DF80D3-28DE-4586-8C9A-B57E8449C6BD}"/>
          </ac:spMkLst>
        </pc:spChg>
        <pc:spChg chg="del mod ord">
          <ac:chgData name="Dunton, Morgan" userId="91b7a865-94d5-4c26-b837-ffc0a489a358" providerId="ADAL" clId="{B7AF4551-3C53-4F8D-B7B0-6295F8D88635}" dt="2022-10-21T13:07:31.967" v="1971" actId="700"/>
          <ac:spMkLst>
            <pc:docMk/>
            <pc:sldMk cId="2524839927" sldId="266"/>
            <ac:spMk id="3" creationId="{81CFD142-F7A6-47AF-84EA-FE16FB94280C}"/>
          </ac:spMkLst>
        </pc:spChg>
        <pc:spChg chg="add mod ord">
          <ac:chgData name="Dunton, Morgan" userId="91b7a865-94d5-4c26-b837-ffc0a489a358" providerId="ADAL" clId="{B7AF4551-3C53-4F8D-B7B0-6295F8D88635}" dt="2022-10-21T13:08:30.117" v="2057" actId="26606"/>
          <ac:spMkLst>
            <pc:docMk/>
            <pc:sldMk cId="2524839927" sldId="266"/>
            <ac:spMk id="4" creationId="{220E5012-E60D-481F-8336-23944EDAD696}"/>
          </ac:spMkLst>
        </pc:spChg>
        <pc:spChg chg="add mod ord">
          <ac:chgData name="Dunton, Morgan" userId="91b7a865-94d5-4c26-b837-ffc0a489a358" providerId="ADAL" clId="{B7AF4551-3C53-4F8D-B7B0-6295F8D88635}" dt="2022-10-21T13:08:40.145" v="2058" actId="255"/>
          <ac:spMkLst>
            <pc:docMk/>
            <pc:sldMk cId="2524839927" sldId="266"/>
            <ac:spMk id="5" creationId="{382089B5-2CF1-4DF4-9C98-89645E227B6B}"/>
          </ac:spMkLst>
        </pc:spChg>
        <pc:spChg chg="add">
          <ac:chgData name="Dunton, Morgan" userId="91b7a865-94d5-4c26-b837-ffc0a489a358" providerId="ADAL" clId="{B7AF4551-3C53-4F8D-B7B0-6295F8D88635}" dt="2022-10-21T13:08:30.117" v="2057" actId="26606"/>
          <ac:spMkLst>
            <pc:docMk/>
            <pc:sldMk cId="2524839927" sldId="266"/>
            <ac:spMk id="10" creationId="{CDA1A2E9-63FE-408D-A803-8E306ECAB4B3}"/>
          </ac:spMkLst>
        </pc:spChg>
        <pc:spChg chg="add">
          <ac:chgData name="Dunton, Morgan" userId="91b7a865-94d5-4c26-b837-ffc0a489a358" providerId="ADAL" clId="{B7AF4551-3C53-4F8D-B7B0-6295F8D88635}" dt="2022-10-21T13:08:30.117" v="2057" actId="26606"/>
          <ac:spMkLst>
            <pc:docMk/>
            <pc:sldMk cId="2524839927" sldId="266"/>
            <ac:spMk id="12" creationId="{DAE8F46F-D590-45CD-AF41-A04DC11D1BB4}"/>
          </ac:spMkLst>
        </pc:spChg>
        <pc:spChg chg="add">
          <ac:chgData name="Dunton, Morgan" userId="91b7a865-94d5-4c26-b837-ffc0a489a358" providerId="ADAL" clId="{B7AF4551-3C53-4F8D-B7B0-6295F8D88635}" dt="2022-10-21T13:08:30.117" v="2057" actId="26606"/>
          <ac:spMkLst>
            <pc:docMk/>
            <pc:sldMk cId="2524839927" sldId="266"/>
            <ac:spMk id="14" creationId="{FBE9F90C-C163-435B-9A68-D15C92D1CF2B}"/>
          </ac:spMkLst>
        </pc:spChg>
        <pc:spChg chg="add">
          <ac:chgData name="Dunton, Morgan" userId="91b7a865-94d5-4c26-b837-ffc0a489a358" providerId="ADAL" clId="{B7AF4551-3C53-4F8D-B7B0-6295F8D88635}" dt="2022-10-21T13:08:30.117" v="2057" actId="26606"/>
          <ac:spMkLst>
            <pc:docMk/>
            <pc:sldMk cId="2524839927" sldId="266"/>
            <ac:spMk id="16" creationId="{1A882A9F-F4E9-4E23-8F0B-20B5DF42EAA9}"/>
          </ac:spMkLst>
        </pc:spChg>
      </pc:sldChg>
      <pc:sldChg chg="addSp delSp modSp new mod setBg modClrScheme chgLayout modNotesTx">
        <pc:chgData name="Dunton, Morgan" userId="91b7a865-94d5-4c26-b837-ffc0a489a358" providerId="ADAL" clId="{B7AF4551-3C53-4F8D-B7B0-6295F8D88635}" dt="2022-10-21T13:12:10.993" v="2435" actId="20577"/>
        <pc:sldMkLst>
          <pc:docMk/>
          <pc:sldMk cId="2125171172" sldId="267"/>
        </pc:sldMkLst>
        <pc:spChg chg="mod ord">
          <ac:chgData name="Dunton, Morgan" userId="91b7a865-94d5-4c26-b837-ffc0a489a358" providerId="ADAL" clId="{B7AF4551-3C53-4F8D-B7B0-6295F8D88635}" dt="2022-10-21T13:10:49.835" v="2313" actId="26606"/>
          <ac:spMkLst>
            <pc:docMk/>
            <pc:sldMk cId="2125171172" sldId="267"/>
            <ac:spMk id="2" creationId="{0D9D6E7D-90DD-42A8-9B8E-F698F5C65BF4}"/>
          </ac:spMkLst>
        </pc:spChg>
        <pc:spChg chg="del mod ord">
          <ac:chgData name="Dunton, Morgan" userId="91b7a865-94d5-4c26-b837-ffc0a489a358" providerId="ADAL" clId="{B7AF4551-3C53-4F8D-B7B0-6295F8D88635}" dt="2022-10-21T13:10:45.307" v="2312" actId="700"/>
          <ac:spMkLst>
            <pc:docMk/>
            <pc:sldMk cId="2125171172" sldId="267"/>
            <ac:spMk id="3" creationId="{F0311654-8452-43EB-B8F0-6374B3F125BA}"/>
          </ac:spMkLst>
        </pc:spChg>
        <pc:spChg chg="add mod ord">
          <ac:chgData name="Dunton, Morgan" userId="91b7a865-94d5-4c26-b837-ffc0a489a358" providerId="ADAL" clId="{B7AF4551-3C53-4F8D-B7B0-6295F8D88635}" dt="2022-10-21T13:11:43.537" v="2356" actId="207"/>
          <ac:spMkLst>
            <pc:docMk/>
            <pc:sldMk cId="2125171172" sldId="267"/>
            <ac:spMk id="4" creationId="{F7EC87E1-A798-4A52-8C9F-40B73102D798}"/>
          </ac:spMkLst>
        </pc:spChg>
        <pc:spChg chg="add">
          <ac:chgData name="Dunton, Morgan" userId="91b7a865-94d5-4c26-b837-ffc0a489a358" providerId="ADAL" clId="{B7AF4551-3C53-4F8D-B7B0-6295F8D88635}" dt="2022-10-21T13:10:49.835" v="2313" actId="26606"/>
          <ac:spMkLst>
            <pc:docMk/>
            <pc:sldMk cId="2125171172" sldId="267"/>
            <ac:spMk id="9" creationId="{4522B21E-B2B9-4C72-9A71-C87EFD137480}"/>
          </ac:spMkLst>
        </pc:spChg>
        <pc:spChg chg="add">
          <ac:chgData name="Dunton, Morgan" userId="91b7a865-94d5-4c26-b837-ffc0a489a358" providerId="ADAL" clId="{B7AF4551-3C53-4F8D-B7B0-6295F8D88635}" dt="2022-10-21T13:10:49.835" v="2313" actId="26606"/>
          <ac:spMkLst>
            <pc:docMk/>
            <pc:sldMk cId="2125171172" sldId="267"/>
            <ac:spMk id="11" creationId="{5EB7D2A2-F448-44D4-938C-DC84CBCB3B1E}"/>
          </ac:spMkLst>
        </pc:spChg>
        <pc:spChg chg="add">
          <ac:chgData name="Dunton, Morgan" userId="91b7a865-94d5-4c26-b837-ffc0a489a358" providerId="ADAL" clId="{B7AF4551-3C53-4F8D-B7B0-6295F8D88635}" dt="2022-10-21T13:10:49.835" v="2313" actId="26606"/>
          <ac:spMkLst>
            <pc:docMk/>
            <pc:sldMk cId="2125171172" sldId="267"/>
            <ac:spMk id="13" creationId="{871AEA07-1E14-44B4-8E55-64EF049CD66F}"/>
          </ac:spMkLst>
        </pc:spChg>
        <pc:cxnChg chg="add">
          <ac:chgData name="Dunton, Morgan" userId="91b7a865-94d5-4c26-b837-ffc0a489a358" providerId="ADAL" clId="{B7AF4551-3C53-4F8D-B7B0-6295F8D88635}" dt="2022-10-21T13:10:49.835" v="2313" actId="26606"/>
          <ac:cxnSpMkLst>
            <pc:docMk/>
            <pc:sldMk cId="2125171172" sldId="267"/>
            <ac:cxnSpMk id="15" creationId="{F7C8EA93-3210-4C62-99E9-153C275E3A87}"/>
          </ac:cxnSpMkLst>
        </pc:cxnChg>
      </pc:sldChg>
      <pc:sldChg chg="addSp delSp modSp new del mod">
        <pc:chgData name="Dunton, Morgan" userId="91b7a865-94d5-4c26-b837-ffc0a489a358" providerId="ADAL" clId="{B7AF4551-3C53-4F8D-B7B0-6295F8D88635}" dt="2022-10-20T19:58:56.922" v="1759" actId="2696"/>
        <pc:sldMkLst>
          <pc:docMk/>
          <pc:sldMk cId="388356527" sldId="268"/>
        </pc:sldMkLst>
        <pc:spChg chg="mod">
          <ac:chgData name="Dunton, Morgan" userId="91b7a865-94d5-4c26-b837-ffc0a489a358" providerId="ADAL" clId="{B7AF4551-3C53-4F8D-B7B0-6295F8D88635}" dt="2022-10-20T19:52:53.106" v="1726" actId="20577"/>
          <ac:spMkLst>
            <pc:docMk/>
            <pc:sldMk cId="388356527" sldId="268"/>
            <ac:spMk id="2" creationId="{D002AB96-B065-4889-8947-D4CD45CD191C}"/>
          </ac:spMkLst>
        </pc:spChg>
        <pc:spChg chg="del mod">
          <ac:chgData name="Dunton, Morgan" userId="91b7a865-94d5-4c26-b837-ffc0a489a358" providerId="ADAL" clId="{B7AF4551-3C53-4F8D-B7B0-6295F8D88635}" dt="2022-10-20T19:53:38.052" v="1728"/>
          <ac:spMkLst>
            <pc:docMk/>
            <pc:sldMk cId="388356527" sldId="268"/>
            <ac:spMk id="3" creationId="{4D1E6642-47D1-4C12-9EE5-DB974651CCB9}"/>
          </ac:spMkLst>
        </pc:spChg>
        <pc:spChg chg="add del">
          <ac:chgData name="Dunton, Morgan" userId="91b7a865-94d5-4c26-b837-ffc0a489a358" providerId="ADAL" clId="{B7AF4551-3C53-4F8D-B7B0-6295F8D88635}" dt="2022-10-20T19:54:38.178" v="1730" actId="22"/>
          <ac:spMkLst>
            <pc:docMk/>
            <pc:sldMk cId="388356527" sldId="268"/>
            <ac:spMk id="6" creationId="{B6957496-1B9B-4C68-8C9C-1E2DF136FA53}"/>
          </ac:spMkLst>
        </pc:spChg>
        <pc:spChg chg="add del">
          <ac:chgData name="Dunton, Morgan" userId="91b7a865-94d5-4c26-b837-ffc0a489a358" providerId="ADAL" clId="{B7AF4551-3C53-4F8D-B7B0-6295F8D88635}" dt="2022-10-20T19:55:19.185" v="1732" actId="478"/>
          <ac:spMkLst>
            <pc:docMk/>
            <pc:sldMk cId="388356527" sldId="268"/>
            <ac:spMk id="8" creationId="{D254FCDA-D569-4967-9B8D-CD17FE0C5DB5}"/>
          </ac:spMkLst>
        </pc:spChg>
        <pc:spChg chg="add del mod">
          <ac:chgData name="Dunton, Morgan" userId="91b7a865-94d5-4c26-b837-ffc0a489a358" providerId="ADAL" clId="{B7AF4551-3C53-4F8D-B7B0-6295F8D88635}" dt="2022-10-20T19:55:43.543" v="1738" actId="478"/>
          <ac:spMkLst>
            <pc:docMk/>
            <pc:sldMk cId="388356527" sldId="268"/>
            <ac:spMk id="10" creationId="{BC4F6D3C-52F9-4E83-A06A-59C309107EBE}"/>
          </ac:spMkLst>
        </pc:spChg>
        <pc:spChg chg="add mod">
          <ac:chgData name="Dunton, Morgan" userId="91b7a865-94d5-4c26-b837-ffc0a489a358" providerId="ADAL" clId="{B7AF4551-3C53-4F8D-B7B0-6295F8D88635}" dt="2022-10-20T19:56:45.585" v="1742" actId="1076"/>
          <ac:spMkLst>
            <pc:docMk/>
            <pc:sldMk cId="388356527" sldId="268"/>
            <ac:spMk id="12" creationId="{85922C3B-4882-4BEE-80ED-94F82C048F95}"/>
          </ac:spMkLst>
        </pc:spChg>
        <pc:picChg chg="add mod">
          <ac:chgData name="Dunton, Morgan" userId="91b7a865-94d5-4c26-b837-ffc0a489a358" providerId="ADAL" clId="{B7AF4551-3C53-4F8D-B7B0-6295F8D88635}" dt="2022-10-20T19:53:38.052" v="1728"/>
          <ac:picMkLst>
            <pc:docMk/>
            <pc:sldMk cId="388356527" sldId="268"/>
            <ac:picMk id="4098" creationId="{96B76804-7E9F-46A2-92E1-210490408857}"/>
          </ac:picMkLst>
        </pc:picChg>
        <pc:picChg chg="add mod">
          <ac:chgData name="Dunton, Morgan" userId="91b7a865-94d5-4c26-b837-ffc0a489a358" providerId="ADAL" clId="{B7AF4551-3C53-4F8D-B7B0-6295F8D88635}" dt="2022-10-20T19:56:45.585" v="1742" actId="1076"/>
          <ac:picMkLst>
            <pc:docMk/>
            <pc:sldMk cId="388356527" sldId="268"/>
            <ac:picMk id="4100" creationId="{737D27CB-C7EB-4B43-BA73-9EF39BD32D2A}"/>
          </ac:picMkLst>
        </pc:picChg>
        <pc:picChg chg="add">
          <ac:chgData name="Dunton, Morgan" userId="91b7a865-94d5-4c26-b837-ffc0a489a358" providerId="ADAL" clId="{B7AF4551-3C53-4F8D-B7B0-6295F8D88635}" dt="2022-10-20T19:57:20.654" v="1743"/>
          <ac:picMkLst>
            <pc:docMk/>
            <pc:sldMk cId="388356527" sldId="268"/>
            <ac:picMk id="4102" creationId="{9D75C123-0611-477A-B3C7-75F31BB439D5}"/>
          </ac:picMkLst>
        </pc:picChg>
      </pc:sldChg>
      <pc:sldChg chg="addSp delSp modSp new mod ord setBg modClrScheme chgLayout modNotesTx">
        <pc:chgData name="Dunton, Morgan" userId="91b7a865-94d5-4c26-b837-ffc0a489a358" providerId="ADAL" clId="{B7AF4551-3C53-4F8D-B7B0-6295F8D88635}" dt="2022-10-25T14:04:21.894" v="9072" actId="20577"/>
        <pc:sldMkLst>
          <pc:docMk/>
          <pc:sldMk cId="3292300568" sldId="269"/>
        </pc:sldMkLst>
        <pc:spChg chg="add mod">
          <ac:chgData name="Dunton, Morgan" userId="91b7a865-94d5-4c26-b837-ffc0a489a358" providerId="ADAL" clId="{B7AF4551-3C53-4F8D-B7B0-6295F8D88635}" dt="2022-10-25T14:04:21.894" v="9072" actId="20577"/>
          <ac:spMkLst>
            <pc:docMk/>
            <pc:sldMk cId="3292300568" sldId="269"/>
            <ac:spMk id="2" creationId="{317F7873-D41F-4E2A-AAC8-FC8F863E6C4D}"/>
          </ac:spMkLst>
        </pc:spChg>
        <pc:spChg chg="del">
          <ac:chgData name="Dunton, Morgan" userId="91b7a865-94d5-4c26-b837-ffc0a489a358" providerId="ADAL" clId="{B7AF4551-3C53-4F8D-B7B0-6295F8D88635}" dt="2022-10-20T19:57:38.932" v="1745" actId="700"/>
          <ac:spMkLst>
            <pc:docMk/>
            <pc:sldMk cId="3292300568" sldId="269"/>
            <ac:spMk id="2" creationId="{F995D2AB-4900-4422-99DC-21DB1915155D}"/>
          </ac:spMkLst>
        </pc:spChg>
        <pc:spChg chg="del">
          <ac:chgData name="Dunton, Morgan" userId="91b7a865-94d5-4c26-b837-ffc0a489a358" providerId="ADAL" clId="{B7AF4551-3C53-4F8D-B7B0-6295F8D88635}" dt="2022-10-20T19:57:38.932" v="1745" actId="700"/>
          <ac:spMkLst>
            <pc:docMk/>
            <pc:sldMk cId="3292300568" sldId="269"/>
            <ac:spMk id="3" creationId="{C69CFBF4-FACA-4FCF-B4FA-0ED23237DC32}"/>
          </ac:spMkLst>
        </pc:spChg>
        <pc:spChg chg="add del mod">
          <ac:chgData name="Dunton, Morgan" userId="91b7a865-94d5-4c26-b837-ffc0a489a358" providerId="ADAL" clId="{B7AF4551-3C53-4F8D-B7B0-6295F8D88635}" dt="2022-10-20T19:58:18.317" v="1754" actId="478"/>
          <ac:spMkLst>
            <pc:docMk/>
            <pc:sldMk cId="3292300568" sldId="269"/>
            <ac:spMk id="8" creationId="{7E9141CC-64D7-47DB-BD04-C39D508028B7}"/>
          </ac:spMkLst>
        </pc:spChg>
        <pc:spChg chg="add del">
          <ac:chgData name="Dunton, Morgan" userId="91b7a865-94d5-4c26-b837-ffc0a489a358" providerId="ADAL" clId="{B7AF4551-3C53-4F8D-B7B0-6295F8D88635}" dt="2022-10-20T20:00:28.043" v="1829" actId="26606"/>
          <ac:spMkLst>
            <pc:docMk/>
            <pc:sldMk cId="3292300568" sldId="269"/>
            <ac:spMk id="21" creationId="{C96C8BAF-68F3-4B78-B238-35DF5D86560D}"/>
          </ac:spMkLst>
        </pc:spChg>
        <pc:grpChg chg="add del">
          <ac:chgData name="Dunton, Morgan" userId="91b7a865-94d5-4c26-b837-ffc0a489a358" providerId="ADAL" clId="{B7AF4551-3C53-4F8D-B7B0-6295F8D88635}" dt="2022-10-20T20:00:28.043" v="1829" actId="26606"/>
          <ac:grpSpMkLst>
            <pc:docMk/>
            <pc:sldMk cId="3292300568" sldId="269"/>
            <ac:grpSpMk id="23" creationId="{4F4CD6D0-5A87-4BA2-A13A-0E40511C3CFA}"/>
          </ac:grpSpMkLst>
        </pc:grpChg>
        <pc:grpChg chg="add del">
          <ac:chgData name="Dunton, Morgan" userId="91b7a865-94d5-4c26-b837-ffc0a489a358" providerId="ADAL" clId="{B7AF4551-3C53-4F8D-B7B0-6295F8D88635}" dt="2022-10-20T20:00:28.043" v="1829" actId="26606"/>
          <ac:grpSpMkLst>
            <pc:docMk/>
            <pc:sldMk cId="3292300568" sldId="269"/>
            <ac:grpSpMk id="27" creationId="{E9537076-EF48-4F72-9164-FD8260D550AC}"/>
          </ac:grpSpMkLst>
        </pc:grpChg>
        <pc:grpChg chg="add del">
          <ac:chgData name="Dunton, Morgan" userId="91b7a865-94d5-4c26-b837-ffc0a489a358" providerId="ADAL" clId="{B7AF4551-3C53-4F8D-B7B0-6295F8D88635}" dt="2022-10-20T20:00:28.043" v="1829" actId="26606"/>
          <ac:grpSpMkLst>
            <pc:docMk/>
            <pc:sldMk cId="3292300568" sldId="269"/>
            <ac:grpSpMk id="31" creationId="{6EFC3492-86BD-4D75-B5B4-C2DBFE0BD106}"/>
          </ac:grpSpMkLst>
        </pc:grpChg>
        <pc:picChg chg="add mod">
          <ac:chgData name="Dunton, Morgan" userId="91b7a865-94d5-4c26-b837-ffc0a489a358" providerId="ADAL" clId="{B7AF4551-3C53-4F8D-B7B0-6295F8D88635}" dt="2022-10-20T20:00:28.043" v="1829" actId="26606"/>
          <ac:picMkLst>
            <pc:docMk/>
            <pc:sldMk cId="3292300568" sldId="269"/>
            <ac:picMk id="4" creationId="{C770EC21-2E31-4E4A-8FB6-5EC9AAEB8EED}"/>
          </ac:picMkLst>
        </pc:picChg>
        <pc:picChg chg="add mod ord">
          <ac:chgData name="Dunton, Morgan" userId="91b7a865-94d5-4c26-b837-ffc0a489a358" providerId="ADAL" clId="{B7AF4551-3C53-4F8D-B7B0-6295F8D88635}" dt="2022-10-21T13:02:40.231" v="1969" actId="1076"/>
          <ac:picMkLst>
            <pc:docMk/>
            <pc:sldMk cId="3292300568" sldId="269"/>
            <ac:picMk id="5" creationId="{EB549A0D-AC13-4A05-A64E-5085CC108275}"/>
          </ac:picMkLst>
        </pc:picChg>
        <pc:picChg chg="add del mod">
          <ac:chgData name="Dunton, Morgan" userId="91b7a865-94d5-4c26-b837-ffc0a489a358" providerId="ADAL" clId="{B7AF4551-3C53-4F8D-B7B0-6295F8D88635}" dt="2022-10-20T19:58:01.603" v="1750" actId="478"/>
          <ac:picMkLst>
            <pc:docMk/>
            <pc:sldMk cId="3292300568" sldId="269"/>
            <ac:picMk id="6" creationId="{55853E5D-C964-4C07-A41C-3D87CA7B3974}"/>
          </ac:picMkLst>
        </pc:picChg>
        <pc:picChg chg="add del mod">
          <ac:chgData name="Dunton, Morgan" userId="91b7a865-94d5-4c26-b837-ffc0a489a358" providerId="ADAL" clId="{B7AF4551-3C53-4F8D-B7B0-6295F8D88635}" dt="2022-10-21T12:58:43.176" v="1855" actId="478"/>
          <ac:picMkLst>
            <pc:docMk/>
            <pc:sldMk cId="3292300568" sldId="269"/>
            <ac:picMk id="9" creationId="{26253632-E3DD-483A-BB87-4931FC6E4478}"/>
          </ac:picMkLst>
        </pc:picChg>
        <pc:picChg chg="add mod">
          <ac:chgData name="Dunton, Morgan" userId="91b7a865-94d5-4c26-b837-ffc0a489a358" providerId="ADAL" clId="{B7AF4551-3C53-4F8D-B7B0-6295F8D88635}" dt="2022-10-21T12:58:50.951" v="1857" actId="1076"/>
          <ac:picMkLst>
            <pc:docMk/>
            <pc:sldMk cId="3292300568" sldId="269"/>
            <ac:picMk id="1026" creationId="{ABCE927A-8478-4944-9D43-26226A5D7F16}"/>
          </ac:picMkLst>
        </pc:picChg>
        <pc:cxnChg chg="add del">
          <ac:chgData name="Dunton, Morgan" userId="91b7a865-94d5-4c26-b837-ffc0a489a358" providerId="ADAL" clId="{B7AF4551-3C53-4F8D-B7B0-6295F8D88635}" dt="2022-10-20T20:00:28.043" v="1829" actId="26606"/>
          <ac:cxnSpMkLst>
            <pc:docMk/>
            <pc:sldMk cId="3292300568" sldId="269"/>
            <ac:cxnSpMk id="14" creationId="{DCD67800-37AC-4E14-89B0-F79DCB3FB86D}"/>
          </ac:cxnSpMkLst>
        </pc:cxnChg>
        <pc:cxnChg chg="add del">
          <ac:chgData name="Dunton, Morgan" userId="91b7a865-94d5-4c26-b837-ffc0a489a358" providerId="ADAL" clId="{B7AF4551-3C53-4F8D-B7B0-6295F8D88635}" dt="2022-10-20T20:00:28.043" v="1829" actId="26606"/>
          <ac:cxnSpMkLst>
            <pc:docMk/>
            <pc:sldMk cId="3292300568" sldId="269"/>
            <ac:cxnSpMk id="16" creationId="{20F1788F-A5AE-4188-8274-F7F2E3833ECD}"/>
          </ac:cxnSpMkLst>
        </pc:cxnChg>
      </pc:sldChg>
      <pc:sldChg chg="modSp add mod ord modNotesTx">
        <pc:chgData name="Dunton, Morgan" userId="91b7a865-94d5-4c26-b837-ffc0a489a358" providerId="ADAL" clId="{B7AF4551-3C53-4F8D-B7B0-6295F8D88635}" dt="2022-10-21T18:23:07.104" v="7592" actId="20577"/>
        <pc:sldMkLst>
          <pc:docMk/>
          <pc:sldMk cId="793399545" sldId="270"/>
        </pc:sldMkLst>
        <pc:spChg chg="mod">
          <ac:chgData name="Dunton, Morgan" userId="91b7a865-94d5-4c26-b837-ffc0a489a358" providerId="ADAL" clId="{B7AF4551-3C53-4F8D-B7B0-6295F8D88635}" dt="2022-10-21T13:01:08.627" v="1957" actId="20577"/>
          <ac:spMkLst>
            <pc:docMk/>
            <pc:sldMk cId="793399545" sldId="270"/>
            <ac:spMk id="2" creationId="{F3FF9C6A-E3B2-4D39-9B28-8A44C09E5167}"/>
          </ac:spMkLst>
        </pc:spChg>
      </pc:sldChg>
      <pc:sldChg chg="addSp delSp modSp new mod setBg modNotesTx">
        <pc:chgData name="Dunton, Morgan" userId="91b7a865-94d5-4c26-b837-ffc0a489a358" providerId="ADAL" clId="{B7AF4551-3C53-4F8D-B7B0-6295F8D88635}" dt="2022-10-21T13:13:59.882" v="2507" actId="20577"/>
        <pc:sldMkLst>
          <pc:docMk/>
          <pc:sldMk cId="1658300105" sldId="271"/>
        </pc:sldMkLst>
        <pc:spChg chg="mod">
          <ac:chgData name="Dunton, Morgan" userId="91b7a865-94d5-4c26-b837-ffc0a489a358" providerId="ADAL" clId="{B7AF4551-3C53-4F8D-B7B0-6295F8D88635}" dt="2022-10-21T13:13:40.071" v="2453" actId="207"/>
          <ac:spMkLst>
            <pc:docMk/>
            <pc:sldMk cId="1658300105" sldId="271"/>
            <ac:spMk id="2" creationId="{F9EA79D8-E89D-48C2-9E32-A7AE032DE7C4}"/>
          </ac:spMkLst>
        </pc:spChg>
        <pc:spChg chg="del">
          <ac:chgData name="Dunton, Morgan" userId="91b7a865-94d5-4c26-b837-ffc0a489a358" providerId="ADAL" clId="{B7AF4551-3C53-4F8D-B7B0-6295F8D88635}" dt="2022-10-21T13:13:15.452" v="2450" actId="478"/>
          <ac:spMkLst>
            <pc:docMk/>
            <pc:sldMk cId="1658300105" sldId="271"/>
            <ac:spMk id="3" creationId="{008AA816-DFDF-42BD-96D9-971D2964E6A3}"/>
          </ac:spMkLst>
        </pc:spChg>
        <pc:spChg chg="add">
          <ac:chgData name="Dunton, Morgan" userId="91b7a865-94d5-4c26-b837-ffc0a489a358" providerId="ADAL" clId="{B7AF4551-3C53-4F8D-B7B0-6295F8D88635}" dt="2022-10-21T13:13:20.098" v="2451" actId="26606"/>
          <ac:spMkLst>
            <pc:docMk/>
            <pc:sldMk cId="1658300105" sldId="271"/>
            <ac:spMk id="2055" creationId="{23D09407-53BC-485E-B4CE-BC5E4FC4B25B}"/>
          </ac:spMkLst>
        </pc:spChg>
        <pc:spChg chg="add">
          <ac:chgData name="Dunton, Morgan" userId="91b7a865-94d5-4c26-b837-ffc0a489a358" providerId="ADAL" clId="{B7AF4551-3C53-4F8D-B7B0-6295F8D88635}" dt="2022-10-21T13:13:20.098" v="2451" actId="26606"/>
          <ac:spMkLst>
            <pc:docMk/>
            <pc:sldMk cId="1658300105" sldId="271"/>
            <ac:spMk id="2057" creationId="{921DB988-49FC-4608-B0A2-E2F3A4019041}"/>
          </ac:spMkLst>
        </pc:spChg>
        <pc:grpChg chg="add">
          <ac:chgData name="Dunton, Morgan" userId="91b7a865-94d5-4c26-b837-ffc0a489a358" providerId="ADAL" clId="{B7AF4551-3C53-4F8D-B7B0-6295F8D88635}" dt="2022-10-21T13:13:20.098" v="2451" actId="26606"/>
          <ac:grpSpMkLst>
            <pc:docMk/>
            <pc:sldMk cId="1658300105" sldId="271"/>
            <ac:grpSpMk id="2059" creationId="{E9B930FD-8671-4C4C-ADCF-73AC1D0CD417}"/>
          </ac:grpSpMkLst>
        </pc:grpChg>
        <pc:grpChg chg="add">
          <ac:chgData name="Dunton, Morgan" userId="91b7a865-94d5-4c26-b837-ffc0a489a358" providerId="ADAL" clId="{B7AF4551-3C53-4F8D-B7B0-6295F8D88635}" dt="2022-10-21T13:13:20.098" v="2451" actId="26606"/>
          <ac:grpSpMkLst>
            <pc:docMk/>
            <pc:sldMk cId="1658300105" sldId="271"/>
            <ac:grpSpMk id="2065" creationId="{383C2651-AE0C-4AE4-8725-E2F9414FE219}"/>
          </ac:grpSpMkLst>
        </pc:grpChg>
        <pc:picChg chg="add mod">
          <ac:chgData name="Dunton, Morgan" userId="91b7a865-94d5-4c26-b837-ffc0a489a358" providerId="ADAL" clId="{B7AF4551-3C53-4F8D-B7B0-6295F8D88635}" dt="2022-10-21T13:13:20.098" v="2451" actId="26606"/>
          <ac:picMkLst>
            <pc:docMk/>
            <pc:sldMk cId="1658300105" sldId="271"/>
            <ac:picMk id="2050" creationId="{66301C40-9C4C-49E9-81DB-039906074283}"/>
          </ac:picMkLst>
        </pc:picChg>
      </pc:sldChg>
      <pc:sldChg chg="addSp delSp modSp new mod setBg modClrScheme chgLayout modNotesTx">
        <pc:chgData name="Dunton, Morgan" userId="91b7a865-94d5-4c26-b837-ffc0a489a358" providerId="ADAL" clId="{B7AF4551-3C53-4F8D-B7B0-6295F8D88635}" dt="2022-10-24T14:33:08.085" v="8376" actId="20577"/>
        <pc:sldMkLst>
          <pc:docMk/>
          <pc:sldMk cId="2151955079" sldId="272"/>
        </pc:sldMkLst>
        <pc:spChg chg="del mod ord">
          <ac:chgData name="Dunton, Morgan" userId="91b7a865-94d5-4c26-b837-ffc0a489a358" providerId="ADAL" clId="{B7AF4551-3C53-4F8D-B7B0-6295F8D88635}" dt="2022-10-21T13:14:13.138" v="2509" actId="700"/>
          <ac:spMkLst>
            <pc:docMk/>
            <pc:sldMk cId="2151955079" sldId="272"/>
            <ac:spMk id="2" creationId="{2959A0FC-7CF4-4ED0-B1FD-E311D6F02B0C}"/>
          </ac:spMkLst>
        </pc:spChg>
        <pc:spChg chg="del mod ord">
          <ac:chgData name="Dunton, Morgan" userId="91b7a865-94d5-4c26-b837-ffc0a489a358" providerId="ADAL" clId="{B7AF4551-3C53-4F8D-B7B0-6295F8D88635}" dt="2022-10-21T13:14:13.138" v="2509" actId="700"/>
          <ac:spMkLst>
            <pc:docMk/>
            <pc:sldMk cId="2151955079" sldId="272"/>
            <ac:spMk id="3" creationId="{75C31B2A-6511-4D18-887F-8FC3041A29DC}"/>
          </ac:spMkLst>
        </pc:spChg>
        <pc:spChg chg="add del mod ord">
          <ac:chgData name="Dunton, Morgan" userId="91b7a865-94d5-4c26-b837-ffc0a489a358" providerId="ADAL" clId="{B7AF4551-3C53-4F8D-B7B0-6295F8D88635}" dt="2022-10-21T13:14:27.106" v="2517" actId="700"/>
          <ac:spMkLst>
            <pc:docMk/>
            <pc:sldMk cId="2151955079" sldId="272"/>
            <ac:spMk id="4" creationId="{43E91898-C8FD-4CD0-ABDB-DEC399BCF857}"/>
          </ac:spMkLst>
        </pc:spChg>
        <pc:spChg chg="add del mod ord">
          <ac:chgData name="Dunton, Morgan" userId="91b7a865-94d5-4c26-b837-ffc0a489a358" providerId="ADAL" clId="{B7AF4551-3C53-4F8D-B7B0-6295F8D88635}" dt="2022-10-21T13:14:27.106" v="2517" actId="700"/>
          <ac:spMkLst>
            <pc:docMk/>
            <pc:sldMk cId="2151955079" sldId="272"/>
            <ac:spMk id="5" creationId="{24A83951-20E7-45A6-A30E-A5E72207B73B}"/>
          </ac:spMkLst>
        </pc:spChg>
        <pc:spChg chg="add mod ord">
          <ac:chgData name="Dunton, Morgan" userId="91b7a865-94d5-4c26-b837-ffc0a489a358" providerId="ADAL" clId="{B7AF4551-3C53-4F8D-B7B0-6295F8D88635}" dt="2022-10-21T13:15:12.991" v="2568" actId="26606"/>
          <ac:spMkLst>
            <pc:docMk/>
            <pc:sldMk cId="2151955079" sldId="272"/>
            <ac:spMk id="6" creationId="{5841C433-2882-4AB2-A80E-641592E0A26B}"/>
          </ac:spMkLst>
        </pc:spChg>
        <pc:spChg chg="add mod ord">
          <ac:chgData name="Dunton, Morgan" userId="91b7a865-94d5-4c26-b837-ffc0a489a358" providerId="ADAL" clId="{B7AF4551-3C53-4F8D-B7B0-6295F8D88635}" dt="2022-10-21T13:16:00.062" v="2571" actId="207"/>
          <ac:spMkLst>
            <pc:docMk/>
            <pc:sldMk cId="2151955079" sldId="272"/>
            <ac:spMk id="7" creationId="{B16A7A01-0B37-4469-9001-6713BE1206B0}"/>
          </ac:spMkLst>
        </pc:spChg>
        <pc:spChg chg="add">
          <ac:chgData name="Dunton, Morgan" userId="91b7a865-94d5-4c26-b837-ffc0a489a358" providerId="ADAL" clId="{B7AF4551-3C53-4F8D-B7B0-6295F8D88635}" dt="2022-10-21T13:15:12.991" v="2568" actId="26606"/>
          <ac:spMkLst>
            <pc:docMk/>
            <pc:sldMk cId="2151955079" sldId="272"/>
            <ac:spMk id="12" creationId="{5A292AEA-2528-46C0-B426-95822B6141FB}"/>
          </ac:spMkLst>
        </pc:spChg>
        <pc:spChg chg="add">
          <ac:chgData name="Dunton, Morgan" userId="91b7a865-94d5-4c26-b837-ffc0a489a358" providerId="ADAL" clId="{B7AF4551-3C53-4F8D-B7B0-6295F8D88635}" dt="2022-10-21T13:15:12.991" v="2568" actId="26606"/>
          <ac:spMkLst>
            <pc:docMk/>
            <pc:sldMk cId="2151955079" sldId="272"/>
            <ac:spMk id="14" creationId="{D8B7B198-E4DF-43CD-AD8C-199884323745}"/>
          </ac:spMkLst>
        </pc:spChg>
        <pc:spChg chg="add">
          <ac:chgData name="Dunton, Morgan" userId="91b7a865-94d5-4c26-b837-ffc0a489a358" providerId="ADAL" clId="{B7AF4551-3C53-4F8D-B7B0-6295F8D88635}" dt="2022-10-21T13:15:12.991" v="2568" actId="26606"/>
          <ac:spMkLst>
            <pc:docMk/>
            <pc:sldMk cId="2151955079" sldId="272"/>
            <ac:spMk id="16" creationId="{2BE67753-EA0E-4819-8D22-0B6600CF7231}"/>
          </ac:spMkLst>
        </pc:spChg>
        <pc:grpChg chg="add">
          <ac:chgData name="Dunton, Morgan" userId="91b7a865-94d5-4c26-b837-ffc0a489a358" providerId="ADAL" clId="{B7AF4551-3C53-4F8D-B7B0-6295F8D88635}" dt="2022-10-21T13:15:12.991" v="2568" actId="26606"/>
          <ac:grpSpMkLst>
            <pc:docMk/>
            <pc:sldMk cId="2151955079" sldId="272"/>
            <ac:grpSpMk id="18" creationId="{D76D63AC-0421-45EC-B383-E79A61A78C6B}"/>
          </ac:grpSpMkLst>
        </pc:grpChg>
        <pc:grpChg chg="add">
          <ac:chgData name="Dunton, Morgan" userId="91b7a865-94d5-4c26-b837-ffc0a489a358" providerId="ADAL" clId="{B7AF4551-3C53-4F8D-B7B0-6295F8D88635}" dt="2022-10-21T13:15:12.991" v="2568" actId="26606"/>
          <ac:grpSpMkLst>
            <pc:docMk/>
            <pc:sldMk cId="2151955079" sldId="272"/>
            <ac:grpSpMk id="27" creationId="{87F87F1B-42BA-4AC7-A4E2-41544DDB2CE3}"/>
          </ac:grpSpMkLst>
        </pc:grpChg>
        <pc:grpChg chg="add">
          <ac:chgData name="Dunton, Morgan" userId="91b7a865-94d5-4c26-b837-ffc0a489a358" providerId="ADAL" clId="{B7AF4551-3C53-4F8D-B7B0-6295F8D88635}" dt="2022-10-21T13:15:12.991" v="2568" actId="26606"/>
          <ac:grpSpMkLst>
            <pc:docMk/>
            <pc:sldMk cId="2151955079" sldId="272"/>
            <ac:grpSpMk id="33" creationId="{967346A5-7569-4F15-AB5D-BE3DADF192C0}"/>
          </ac:grpSpMkLst>
        </pc:grpChg>
      </pc:sldChg>
      <pc:sldChg chg="addSp delSp modSp new mod modClrScheme chgLayout">
        <pc:chgData name="Dunton, Morgan" userId="91b7a865-94d5-4c26-b837-ffc0a489a358" providerId="ADAL" clId="{B7AF4551-3C53-4F8D-B7B0-6295F8D88635}" dt="2022-10-27T13:22:46.274" v="9945" actId="1582"/>
        <pc:sldMkLst>
          <pc:docMk/>
          <pc:sldMk cId="1721344244" sldId="273"/>
        </pc:sldMkLst>
        <pc:spChg chg="del mod ord">
          <ac:chgData name="Dunton, Morgan" userId="91b7a865-94d5-4c26-b837-ffc0a489a358" providerId="ADAL" clId="{B7AF4551-3C53-4F8D-B7B0-6295F8D88635}" dt="2022-10-21T13:16:08.314" v="2572" actId="700"/>
          <ac:spMkLst>
            <pc:docMk/>
            <pc:sldMk cId="1721344244" sldId="273"/>
            <ac:spMk id="2" creationId="{D2B22BD8-E158-48E6-BD93-C87EEB5019B5}"/>
          </ac:spMkLst>
        </pc:spChg>
        <pc:spChg chg="del mod ord">
          <ac:chgData name="Dunton, Morgan" userId="91b7a865-94d5-4c26-b837-ffc0a489a358" providerId="ADAL" clId="{B7AF4551-3C53-4F8D-B7B0-6295F8D88635}" dt="2022-10-21T13:16:08.314" v="2572" actId="700"/>
          <ac:spMkLst>
            <pc:docMk/>
            <pc:sldMk cId="1721344244" sldId="273"/>
            <ac:spMk id="3" creationId="{9442C829-99CE-427A-B2B5-1701D8F284C1}"/>
          </ac:spMkLst>
        </pc:spChg>
        <pc:spChg chg="add mod ord">
          <ac:chgData name="Dunton, Morgan" userId="91b7a865-94d5-4c26-b837-ffc0a489a358" providerId="ADAL" clId="{B7AF4551-3C53-4F8D-B7B0-6295F8D88635}" dt="2022-10-21T13:25:56.070" v="3422"/>
          <ac:spMkLst>
            <pc:docMk/>
            <pc:sldMk cId="1721344244" sldId="273"/>
            <ac:spMk id="4" creationId="{1A479A87-E0FA-4088-9B31-E23F8BE15E73}"/>
          </ac:spMkLst>
        </pc:spChg>
        <pc:spChg chg="add mod ord">
          <ac:chgData name="Dunton, Morgan" userId="91b7a865-94d5-4c26-b837-ffc0a489a358" providerId="ADAL" clId="{B7AF4551-3C53-4F8D-B7B0-6295F8D88635}" dt="2022-10-27T13:22:46.274" v="9945" actId="1582"/>
          <ac:spMkLst>
            <pc:docMk/>
            <pc:sldMk cId="1721344244" sldId="273"/>
            <ac:spMk id="5" creationId="{ED36500D-2C5A-4F01-8BB3-0415F17630C5}"/>
          </ac:spMkLst>
        </pc:spChg>
        <pc:spChg chg="add mod ord">
          <ac:chgData name="Dunton, Morgan" userId="91b7a865-94d5-4c26-b837-ffc0a489a358" providerId="ADAL" clId="{B7AF4551-3C53-4F8D-B7B0-6295F8D88635}" dt="2022-10-27T13:22:40.277" v="9944" actId="1582"/>
          <ac:spMkLst>
            <pc:docMk/>
            <pc:sldMk cId="1721344244" sldId="273"/>
            <ac:spMk id="6" creationId="{B994FCDE-A0A2-40DC-951B-C90A4E6BEA52}"/>
          </ac:spMkLst>
        </pc:spChg>
        <pc:picChg chg="add del">
          <ac:chgData name="Dunton, Morgan" userId="91b7a865-94d5-4c26-b837-ffc0a489a358" providerId="ADAL" clId="{B7AF4551-3C53-4F8D-B7B0-6295F8D88635}" dt="2022-10-21T13:17:07.974" v="2625"/>
          <ac:picMkLst>
            <pc:docMk/>
            <pc:sldMk cId="1721344244" sldId="273"/>
            <ac:picMk id="3074" creationId="{996F9ED7-4254-411A-A0B5-512C84C41370}"/>
          </ac:picMkLst>
        </pc:picChg>
        <pc:picChg chg="add del mod">
          <ac:chgData name="Dunton, Morgan" userId="91b7a865-94d5-4c26-b837-ffc0a489a358" providerId="ADAL" clId="{B7AF4551-3C53-4F8D-B7B0-6295F8D88635}" dt="2022-10-21T13:17:07.529" v="2624"/>
          <ac:picMkLst>
            <pc:docMk/>
            <pc:sldMk cId="1721344244" sldId="273"/>
            <ac:picMk id="3076" creationId="{B19B5726-C650-46D6-BAE0-15E4FBACC4E5}"/>
          </ac:picMkLst>
        </pc:picChg>
      </pc:sldChg>
      <pc:sldChg chg="addSp delSp modSp new mod setBg modClrScheme setClrOvrMap delDesignElem chgLayout modNotesTx">
        <pc:chgData name="Dunton, Morgan" userId="91b7a865-94d5-4c26-b837-ffc0a489a358" providerId="ADAL" clId="{B7AF4551-3C53-4F8D-B7B0-6295F8D88635}" dt="2022-10-25T14:19:05.082" v="9189" actId="20577"/>
        <pc:sldMkLst>
          <pc:docMk/>
          <pc:sldMk cId="2605870782" sldId="274"/>
        </pc:sldMkLst>
        <pc:spChg chg="del mod ord">
          <ac:chgData name="Dunton, Morgan" userId="91b7a865-94d5-4c26-b837-ffc0a489a358" providerId="ADAL" clId="{B7AF4551-3C53-4F8D-B7B0-6295F8D88635}" dt="2022-10-21T13:27:32.387" v="3490" actId="700"/>
          <ac:spMkLst>
            <pc:docMk/>
            <pc:sldMk cId="2605870782" sldId="274"/>
            <ac:spMk id="2" creationId="{C8AEA4B0-56F8-4972-A64B-67AB070CD443}"/>
          </ac:spMkLst>
        </pc:spChg>
        <pc:spChg chg="del mod ord">
          <ac:chgData name="Dunton, Morgan" userId="91b7a865-94d5-4c26-b837-ffc0a489a358" providerId="ADAL" clId="{B7AF4551-3C53-4F8D-B7B0-6295F8D88635}" dt="2022-10-21T13:27:32.387" v="3490" actId="700"/>
          <ac:spMkLst>
            <pc:docMk/>
            <pc:sldMk cId="2605870782" sldId="274"/>
            <ac:spMk id="3" creationId="{65030952-9F30-4B9D-9EDB-F6B58A7CB382}"/>
          </ac:spMkLst>
        </pc:spChg>
        <pc:spChg chg="add mod ord">
          <ac:chgData name="Dunton, Morgan" userId="91b7a865-94d5-4c26-b837-ffc0a489a358" providerId="ADAL" clId="{B7AF4551-3C53-4F8D-B7B0-6295F8D88635}" dt="2022-10-21T15:19:34.547" v="3578" actId="700"/>
          <ac:spMkLst>
            <pc:docMk/>
            <pc:sldMk cId="2605870782" sldId="274"/>
            <ac:spMk id="4" creationId="{8D498E9F-BF48-4843-BD82-415BB4B2C43F}"/>
          </ac:spMkLst>
        </pc:spChg>
        <pc:spChg chg="add del mod ord">
          <ac:chgData name="Dunton, Morgan" userId="91b7a865-94d5-4c26-b837-ffc0a489a358" providerId="ADAL" clId="{B7AF4551-3C53-4F8D-B7B0-6295F8D88635}" dt="2022-10-21T13:28:54.326" v="3566"/>
          <ac:spMkLst>
            <pc:docMk/>
            <pc:sldMk cId="2605870782" sldId="274"/>
            <ac:spMk id="5" creationId="{6A5B631F-41BE-4209-BCB6-803191DE44A7}"/>
          </ac:spMkLst>
        </pc:spChg>
        <pc:spChg chg="add mod ord">
          <ac:chgData name="Dunton, Morgan" userId="91b7a865-94d5-4c26-b837-ffc0a489a358" providerId="ADAL" clId="{B7AF4551-3C53-4F8D-B7B0-6295F8D88635}" dt="2022-10-21T15:19:34.547" v="3578" actId="700"/>
          <ac:spMkLst>
            <pc:docMk/>
            <pc:sldMk cId="2605870782" sldId="274"/>
            <ac:spMk id="6" creationId="{69FDAE4E-C32A-43EC-98DD-52F72947CF35}"/>
          </ac:spMkLst>
        </pc:spChg>
        <pc:spChg chg="add del">
          <ac:chgData name="Dunton, Morgan" userId="91b7a865-94d5-4c26-b837-ffc0a489a358" providerId="ADAL" clId="{B7AF4551-3C53-4F8D-B7B0-6295F8D88635}" dt="2022-10-21T13:29:04.746" v="3568" actId="26606"/>
          <ac:spMkLst>
            <pc:docMk/>
            <pc:sldMk cId="2605870782" sldId="274"/>
            <ac:spMk id="4103" creationId="{E49CC64F-7275-4E33-961B-0C5CDC439875}"/>
          </ac:spMkLst>
        </pc:spChg>
        <pc:spChg chg="add del">
          <ac:chgData name="Dunton, Morgan" userId="91b7a865-94d5-4c26-b837-ffc0a489a358" providerId="ADAL" clId="{B7AF4551-3C53-4F8D-B7B0-6295F8D88635}" dt="2022-10-21T13:29:22.901" v="3573" actId="26606"/>
          <ac:spMkLst>
            <pc:docMk/>
            <pc:sldMk cId="2605870782" sldId="274"/>
            <ac:spMk id="4105" creationId="{91E5A9A7-95C6-4F4F-B00E-C82E07FE62EF}"/>
          </ac:spMkLst>
        </pc:spChg>
        <pc:spChg chg="add del">
          <ac:chgData name="Dunton, Morgan" userId="91b7a865-94d5-4c26-b837-ffc0a489a358" providerId="ADAL" clId="{B7AF4551-3C53-4F8D-B7B0-6295F8D88635}" dt="2022-10-21T13:29:22.901" v="3573" actId="26606"/>
          <ac:spMkLst>
            <pc:docMk/>
            <pc:sldMk cId="2605870782" sldId="274"/>
            <ac:spMk id="4106" creationId="{A8384FB5-9ADC-4DDC-881B-597D56F5B15D}"/>
          </ac:spMkLst>
        </pc:spChg>
        <pc:spChg chg="add del">
          <ac:chgData name="Dunton, Morgan" userId="91b7a865-94d5-4c26-b837-ffc0a489a358" providerId="ADAL" clId="{B7AF4551-3C53-4F8D-B7B0-6295F8D88635}" dt="2022-10-21T13:29:22.901" v="3573" actId="26606"/>
          <ac:spMkLst>
            <pc:docMk/>
            <pc:sldMk cId="2605870782" sldId="274"/>
            <ac:spMk id="4107" creationId="{D07DD2DE-F619-49DD-B5E7-03A290FF4ED1}"/>
          </ac:spMkLst>
        </pc:spChg>
        <pc:spChg chg="add del">
          <ac:chgData name="Dunton, Morgan" userId="91b7a865-94d5-4c26-b837-ffc0a489a358" providerId="ADAL" clId="{B7AF4551-3C53-4F8D-B7B0-6295F8D88635}" dt="2022-10-21T13:29:22.901" v="3573" actId="26606"/>
          <ac:spMkLst>
            <pc:docMk/>
            <pc:sldMk cId="2605870782" sldId="274"/>
            <ac:spMk id="4109" creationId="{85149191-5F60-4A28-AAFF-039F96B0F3EC}"/>
          </ac:spMkLst>
        </pc:spChg>
        <pc:spChg chg="add del">
          <ac:chgData name="Dunton, Morgan" userId="91b7a865-94d5-4c26-b837-ffc0a489a358" providerId="ADAL" clId="{B7AF4551-3C53-4F8D-B7B0-6295F8D88635}" dt="2022-10-21T13:29:22.901" v="3573" actId="26606"/>
          <ac:spMkLst>
            <pc:docMk/>
            <pc:sldMk cId="2605870782" sldId="274"/>
            <ac:spMk id="4111" creationId="{F8260ED5-17F7-4158-B241-D51DD4CF1B7E}"/>
          </ac:spMkLst>
        </pc:spChg>
        <pc:spChg chg="add del">
          <ac:chgData name="Dunton, Morgan" userId="91b7a865-94d5-4c26-b837-ffc0a489a358" providerId="ADAL" clId="{B7AF4551-3C53-4F8D-B7B0-6295F8D88635}" dt="2022-10-21T13:29:22.818" v="3572" actId="26606"/>
          <ac:spMkLst>
            <pc:docMk/>
            <pc:sldMk cId="2605870782" sldId="274"/>
            <ac:spMk id="4116" creationId="{16F9E488-0718-4E1E-9D12-26779F606252}"/>
          </ac:spMkLst>
        </pc:spChg>
        <pc:spChg chg="add del">
          <ac:chgData name="Dunton, Morgan" userId="91b7a865-94d5-4c26-b837-ffc0a489a358" providerId="ADAL" clId="{B7AF4551-3C53-4F8D-B7B0-6295F8D88635}" dt="2022-10-21T13:29:22.818" v="3572" actId="26606"/>
          <ac:spMkLst>
            <pc:docMk/>
            <pc:sldMk cId="2605870782" sldId="274"/>
            <ac:spMk id="4118" creationId="{CE708407-D01D-4E57-8998-FF799DBC3788}"/>
          </ac:spMkLst>
        </pc:spChg>
        <pc:spChg chg="add del">
          <ac:chgData name="Dunton, Morgan" userId="91b7a865-94d5-4c26-b837-ffc0a489a358" providerId="ADAL" clId="{B7AF4551-3C53-4F8D-B7B0-6295F8D88635}" dt="2022-10-21T15:19:34.547" v="3578" actId="700"/>
          <ac:spMkLst>
            <pc:docMk/>
            <pc:sldMk cId="2605870782" sldId="274"/>
            <ac:spMk id="4124" creationId="{C58F402F-FDB5-409B-8818-B6FCE06E577C}"/>
          </ac:spMkLst>
        </pc:spChg>
        <pc:spChg chg="add del">
          <ac:chgData name="Dunton, Morgan" userId="91b7a865-94d5-4c26-b837-ffc0a489a358" providerId="ADAL" clId="{B7AF4551-3C53-4F8D-B7B0-6295F8D88635}" dt="2022-10-21T15:19:34.547" v="3578" actId="700"/>
          <ac:spMkLst>
            <pc:docMk/>
            <pc:sldMk cId="2605870782" sldId="274"/>
            <ac:spMk id="4125" creationId="{C7D023E4-8DE1-436E-9847-ED6A4B4B04FD}"/>
          </ac:spMkLst>
        </pc:spChg>
        <pc:spChg chg="add del">
          <ac:chgData name="Dunton, Morgan" userId="91b7a865-94d5-4c26-b837-ffc0a489a358" providerId="ADAL" clId="{B7AF4551-3C53-4F8D-B7B0-6295F8D88635}" dt="2022-10-21T15:19:34.547" v="3578" actId="700"/>
          <ac:spMkLst>
            <pc:docMk/>
            <pc:sldMk cId="2605870782" sldId="274"/>
            <ac:spMk id="4134" creationId="{8B2B1708-8CE4-4A20-94F5-55118AE2CBD7}"/>
          </ac:spMkLst>
        </pc:spChg>
        <pc:grpChg chg="add del">
          <ac:chgData name="Dunton, Morgan" userId="91b7a865-94d5-4c26-b837-ffc0a489a358" providerId="ADAL" clId="{B7AF4551-3C53-4F8D-B7B0-6295F8D88635}" dt="2022-10-21T13:29:22.818" v="3572" actId="26606"/>
          <ac:grpSpMkLst>
            <pc:docMk/>
            <pc:sldMk cId="2605870782" sldId="274"/>
            <ac:grpSpMk id="4120" creationId="{7F963B07-5C9E-478C-A53E-B6F5B4A78933}"/>
          </ac:grpSpMkLst>
        </pc:grpChg>
        <pc:grpChg chg="add del">
          <ac:chgData name="Dunton, Morgan" userId="91b7a865-94d5-4c26-b837-ffc0a489a358" providerId="ADAL" clId="{B7AF4551-3C53-4F8D-B7B0-6295F8D88635}" dt="2022-10-21T15:19:34.547" v="3578" actId="700"/>
          <ac:grpSpMkLst>
            <pc:docMk/>
            <pc:sldMk cId="2605870782" sldId="274"/>
            <ac:grpSpMk id="4126" creationId="{E27AF472-EAE3-4572-AB69-B92BD10DBC6D}"/>
          </ac:grpSpMkLst>
        </pc:grpChg>
        <pc:grpChg chg="add del">
          <ac:chgData name="Dunton, Morgan" userId="91b7a865-94d5-4c26-b837-ffc0a489a358" providerId="ADAL" clId="{B7AF4551-3C53-4F8D-B7B0-6295F8D88635}" dt="2022-10-21T15:19:34.547" v="3578" actId="700"/>
          <ac:grpSpMkLst>
            <pc:docMk/>
            <pc:sldMk cId="2605870782" sldId="274"/>
            <ac:grpSpMk id="4135" creationId="{5D095D3E-C464-41D5-87FA-07742698A722}"/>
          </ac:grpSpMkLst>
        </pc:grpChg>
        <pc:picChg chg="add mod ord">
          <ac:chgData name="Dunton, Morgan" userId="91b7a865-94d5-4c26-b837-ffc0a489a358" providerId="ADAL" clId="{B7AF4551-3C53-4F8D-B7B0-6295F8D88635}" dt="2022-10-21T15:19:34.547" v="3578" actId="700"/>
          <ac:picMkLst>
            <pc:docMk/>
            <pc:sldMk cId="2605870782" sldId="274"/>
            <ac:picMk id="4098" creationId="{E11052D9-EA75-42DD-885E-60DC6BA3A5BC}"/>
          </ac:picMkLst>
        </pc:picChg>
      </pc:sldChg>
      <pc:sldChg chg="addSp delSp modSp new mod setBg modClrScheme chgLayout">
        <pc:chgData name="Dunton, Morgan" userId="91b7a865-94d5-4c26-b837-ffc0a489a358" providerId="ADAL" clId="{B7AF4551-3C53-4F8D-B7B0-6295F8D88635}" dt="2022-10-21T15:20:11.103" v="3618" actId="26606"/>
        <pc:sldMkLst>
          <pc:docMk/>
          <pc:sldMk cId="931416099" sldId="275"/>
        </pc:sldMkLst>
        <pc:spChg chg="del mod ord">
          <ac:chgData name="Dunton, Morgan" userId="91b7a865-94d5-4c26-b837-ffc0a489a358" providerId="ADAL" clId="{B7AF4551-3C53-4F8D-B7B0-6295F8D88635}" dt="2022-10-21T15:19:39.642" v="3579" actId="700"/>
          <ac:spMkLst>
            <pc:docMk/>
            <pc:sldMk cId="931416099" sldId="275"/>
            <ac:spMk id="2" creationId="{0024C4E8-CEB7-43E0-8532-FAF402F56DBE}"/>
          </ac:spMkLst>
        </pc:spChg>
        <pc:spChg chg="del mod ord">
          <ac:chgData name="Dunton, Morgan" userId="91b7a865-94d5-4c26-b837-ffc0a489a358" providerId="ADAL" clId="{B7AF4551-3C53-4F8D-B7B0-6295F8D88635}" dt="2022-10-21T15:19:39.642" v="3579" actId="700"/>
          <ac:spMkLst>
            <pc:docMk/>
            <pc:sldMk cId="931416099" sldId="275"/>
            <ac:spMk id="3" creationId="{1D91F8CF-E04F-4A80-9CCD-C9E7D74B33DE}"/>
          </ac:spMkLst>
        </pc:spChg>
        <pc:spChg chg="add mod ord">
          <ac:chgData name="Dunton, Morgan" userId="91b7a865-94d5-4c26-b837-ffc0a489a358" providerId="ADAL" clId="{B7AF4551-3C53-4F8D-B7B0-6295F8D88635}" dt="2022-10-21T15:20:11.103" v="3618" actId="26606"/>
          <ac:spMkLst>
            <pc:docMk/>
            <pc:sldMk cId="931416099" sldId="275"/>
            <ac:spMk id="4" creationId="{7360CDEF-7949-4DEE-BA35-2F2B57329A56}"/>
          </ac:spMkLst>
        </pc:spChg>
        <pc:spChg chg="add mod ord">
          <ac:chgData name="Dunton, Morgan" userId="91b7a865-94d5-4c26-b837-ffc0a489a358" providerId="ADAL" clId="{B7AF4551-3C53-4F8D-B7B0-6295F8D88635}" dt="2022-10-21T15:20:11.103" v="3618" actId="26606"/>
          <ac:spMkLst>
            <pc:docMk/>
            <pc:sldMk cId="931416099" sldId="275"/>
            <ac:spMk id="5" creationId="{5FF2C587-217E-4C7A-9F65-F52A046661DE}"/>
          </ac:spMkLst>
        </pc:spChg>
        <pc:spChg chg="add">
          <ac:chgData name="Dunton, Morgan" userId="91b7a865-94d5-4c26-b837-ffc0a489a358" providerId="ADAL" clId="{B7AF4551-3C53-4F8D-B7B0-6295F8D88635}" dt="2022-10-21T15:20:11.103" v="3618" actId="26606"/>
          <ac:spMkLst>
            <pc:docMk/>
            <pc:sldMk cId="931416099" sldId="275"/>
            <ac:spMk id="10" creationId="{CDA1A2E9-63FE-408D-A803-8E306ECAB4B3}"/>
          </ac:spMkLst>
        </pc:spChg>
        <pc:spChg chg="add">
          <ac:chgData name="Dunton, Morgan" userId="91b7a865-94d5-4c26-b837-ffc0a489a358" providerId="ADAL" clId="{B7AF4551-3C53-4F8D-B7B0-6295F8D88635}" dt="2022-10-21T15:20:11.103" v="3618" actId="26606"/>
          <ac:spMkLst>
            <pc:docMk/>
            <pc:sldMk cId="931416099" sldId="275"/>
            <ac:spMk id="12" creationId="{DAE8F46F-D590-45CD-AF41-A04DC11D1BB4}"/>
          </ac:spMkLst>
        </pc:spChg>
        <pc:spChg chg="add">
          <ac:chgData name="Dunton, Morgan" userId="91b7a865-94d5-4c26-b837-ffc0a489a358" providerId="ADAL" clId="{B7AF4551-3C53-4F8D-B7B0-6295F8D88635}" dt="2022-10-21T15:20:11.103" v="3618" actId="26606"/>
          <ac:spMkLst>
            <pc:docMk/>
            <pc:sldMk cId="931416099" sldId="275"/>
            <ac:spMk id="14" creationId="{FBE9F90C-C163-435B-9A68-D15C92D1CF2B}"/>
          </ac:spMkLst>
        </pc:spChg>
        <pc:spChg chg="add">
          <ac:chgData name="Dunton, Morgan" userId="91b7a865-94d5-4c26-b837-ffc0a489a358" providerId="ADAL" clId="{B7AF4551-3C53-4F8D-B7B0-6295F8D88635}" dt="2022-10-21T15:20:11.103" v="3618" actId="26606"/>
          <ac:spMkLst>
            <pc:docMk/>
            <pc:sldMk cId="931416099" sldId="275"/>
            <ac:spMk id="16" creationId="{1A882A9F-F4E9-4E23-8F0B-20B5DF42EAA9}"/>
          </ac:spMkLst>
        </pc:spChg>
      </pc:sldChg>
      <pc:sldChg chg="addSp modSp new mod setBg">
        <pc:chgData name="Dunton, Morgan" userId="91b7a865-94d5-4c26-b837-ffc0a489a358" providerId="ADAL" clId="{B7AF4551-3C53-4F8D-B7B0-6295F8D88635}" dt="2022-10-21T15:25:51.599" v="3945" actId="255"/>
        <pc:sldMkLst>
          <pc:docMk/>
          <pc:sldMk cId="662713217" sldId="276"/>
        </pc:sldMkLst>
        <pc:spChg chg="mod">
          <ac:chgData name="Dunton, Morgan" userId="91b7a865-94d5-4c26-b837-ffc0a489a358" providerId="ADAL" clId="{B7AF4551-3C53-4F8D-B7B0-6295F8D88635}" dt="2022-10-21T15:25:43.154" v="3944" actId="26606"/>
          <ac:spMkLst>
            <pc:docMk/>
            <pc:sldMk cId="662713217" sldId="276"/>
            <ac:spMk id="2" creationId="{4ADE6E5D-B843-425E-8567-80BC0383F080}"/>
          </ac:spMkLst>
        </pc:spChg>
        <pc:spChg chg="mod">
          <ac:chgData name="Dunton, Morgan" userId="91b7a865-94d5-4c26-b837-ffc0a489a358" providerId="ADAL" clId="{B7AF4551-3C53-4F8D-B7B0-6295F8D88635}" dt="2022-10-21T15:25:51.599" v="3945" actId="255"/>
          <ac:spMkLst>
            <pc:docMk/>
            <pc:sldMk cId="662713217" sldId="276"/>
            <ac:spMk id="3" creationId="{3A53412B-2F16-4FFE-971B-4129A10642AE}"/>
          </ac:spMkLst>
        </pc:spChg>
        <pc:spChg chg="add">
          <ac:chgData name="Dunton, Morgan" userId="91b7a865-94d5-4c26-b837-ffc0a489a358" providerId="ADAL" clId="{B7AF4551-3C53-4F8D-B7B0-6295F8D88635}" dt="2022-10-21T15:25:43.154" v="3944" actId="26606"/>
          <ac:spMkLst>
            <pc:docMk/>
            <pc:sldMk cId="662713217" sldId="276"/>
            <ac:spMk id="8" creationId="{327D73B4-9F5C-4A64-A179-51B9500CB8B5}"/>
          </ac:spMkLst>
        </pc:spChg>
        <pc:spChg chg="add">
          <ac:chgData name="Dunton, Morgan" userId="91b7a865-94d5-4c26-b837-ffc0a489a358" providerId="ADAL" clId="{B7AF4551-3C53-4F8D-B7B0-6295F8D88635}" dt="2022-10-21T15:25:43.154" v="3944" actId="26606"/>
          <ac:spMkLst>
            <pc:docMk/>
            <pc:sldMk cId="662713217" sldId="276"/>
            <ac:spMk id="10" creationId="{C1F06963-6374-4B48-844F-071A9BAAAE02}"/>
          </ac:spMkLst>
        </pc:spChg>
        <pc:spChg chg="add">
          <ac:chgData name="Dunton, Morgan" userId="91b7a865-94d5-4c26-b837-ffc0a489a358" providerId="ADAL" clId="{B7AF4551-3C53-4F8D-B7B0-6295F8D88635}" dt="2022-10-21T15:25:43.154" v="3944" actId="26606"/>
          <ac:spMkLst>
            <pc:docMk/>
            <pc:sldMk cId="662713217" sldId="276"/>
            <ac:spMk id="12" creationId="{6CB927A4-E432-4310-9CD5-E89FF5063179}"/>
          </ac:spMkLst>
        </pc:spChg>
        <pc:spChg chg="add">
          <ac:chgData name="Dunton, Morgan" userId="91b7a865-94d5-4c26-b837-ffc0a489a358" providerId="ADAL" clId="{B7AF4551-3C53-4F8D-B7B0-6295F8D88635}" dt="2022-10-21T15:25:43.154" v="3944" actId="26606"/>
          <ac:spMkLst>
            <pc:docMk/>
            <pc:sldMk cId="662713217" sldId="276"/>
            <ac:spMk id="14" creationId="{1453BF6C-B012-48B7-B4E8-6D7AC7C27D02}"/>
          </ac:spMkLst>
        </pc:spChg>
        <pc:spChg chg="add">
          <ac:chgData name="Dunton, Morgan" userId="91b7a865-94d5-4c26-b837-ffc0a489a358" providerId="ADAL" clId="{B7AF4551-3C53-4F8D-B7B0-6295F8D88635}" dt="2022-10-21T15:25:43.154" v="3944" actId="26606"/>
          <ac:spMkLst>
            <pc:docMk/>
            <pc:sldMk cId="662713217" sldId="276"/>
            <ac:spMk id="16" creationId="{E3020543-B24B-4EC4-8FFC-8DD88EEA91A8}"/>
          </ac:spMkLst>
        </pc:spChg>
        <pc:cxnChg chg="add">
          <ac:chgData name="Dunton, Morgan" userId="91b7a865-94d5-4c26-b837-ffc0a489a358" providerId="ADAL" clId="{B7AF4551-3C53-4F8D-B7B0-6295F8D88635}" dt="2022-10-21T15:25:43.154" v="3944" actId="26606"/>
          <ac:cxnSpMkLst>
            <pc:docMk/>
            <pc:sldMk cId="662713217" sldId="276"/>
            <ac:cxnSpMk id="18" creationId="{C49DA8F6-BCC1-4447-B54C-57856834B94B}"/>
          </ac:cxnSpMkLst>
        </pc:cxnChg>
      </pc:sldChg>
      <pc:sldChg chg="addSp delSp modSp new mod setBg modNotesTx">
        <pc:chgData name="Dunton, Morgan" userId="91b7a865-94d5-4c26-b837-ffc0a489a358" providerId="ADAL" clId="{B7AF4551-3C53-4F8D-B7B0-6295F8D88635}" dt="2022-10-21T15:38:14.661" v="5487" actId="26606"/>
        <pc:sldMkLst>
          <pc:docMk/>
          <pc:sldMk cId="3630068771" sldId="277"/>
        </pc:sldMkLst>
        <pc:spChg chg="mod">
          <ac:chgData name="Dunton, Morgan" userId="91b7a865-94d5-4c26-b837-ffc0a489a358" providerId="ADAL" clId="{B7AF4551-3C53-4F8D-B7B0-6295F8D88635}" dt="2022-10-21T15:38:14.661" v="5487" actId="26606"/>
          <ac:spMkLst>
            <pc:docMk/>
            <pc:sldMk cId="3630068771" sldId="277"/>
            <ac:spMk id="2" creationId="{0E6644DE-E024-4A1D-AC28-BF5C0418756D}"/>
          </ac:spMkLst>
        </pc:spChg>
        <pc:spChg chg="del mod">
          <ac:chgData name="Dunton, Morgan" userId="91b7a865-94d5-4c26-b837-ffc0a489a358" providerId="ADAL" clId="{B7AF4551-3C53-4F8D-B7B0-6295F8D88635}" dt="2022-10-21T15:38:14.661" v="5487" actId="26606"/>
          <ac:spMkLst>
            <pc:docMk/>
            <pc:sldMk cId="3630068771" sldId="277"/>
            <ac:spMk id="3" creationId="{45D1C78E-0E77-44C0-96F3-F3C4BC107A11}"/>
          </ac:spMkLst>
        </pc:spChg>
        <pc:graphicFrameChg chg="add">
          <ac:chgData name="Dunton, Morgan" userId="91b7a865-94d5-4c26-b837-ffc0a489a358" providerId="ADAL" clId="{B7AF4551-3C53-4F8D-B7B0-6295F8D88635}" dt="2022-10-21T15:38:14.661" v="5487" actId="26606"/>
          <ac:graphicFrameMkLst>
            <pc:docMk/>
            <pc:sldMk cId="3630068771" sldId="277"/>
            <ac:graphicFrameMk id="5" creationId="{55CD6CA4-636D-1D9A-CC34-970935AA8E39}"/>
          </ac:graphicFrameMkLst>
        </pc:graphicFrameChg>
      </pc:sldChg>
      <pc:sldChg chg="modSp new del mod">
        <pc:chgData name="Dunton, Morgan" userId="91b7a865-94d5-4c26-b837-ffc0a489a358" providerId="ADAL" clId="{B7AF4551-3C53-4F8D-B7B0-6295F8D88635}" dt="2022-10-21T15:34:51.809" v="5092" actId="2696"/>
        <pc:sldMkLst>
          <pc:docMk/>
          <pc:sldMk cId="4277105795" sldId="278"/>
        </pc:sldMkLst>
        <pc:spChg chg="mod">
          <ac:chgData name="Dunton, Morgan" userId="91b7a865-94d5-4c26-b837-ffc0a489a358" providerId="ADAL" clId="{B7AF4551-3C53-4F8D-B7B0-6295F8D88635}" dt="2022-10-21T15:26:17.447" v="3961" actId="20577"/>
          <ac:spMkLst>
            <pc:docMk/>
            <pc:sldMk cId="4277105795" sldId="278"/>
            <ac:spMk id="2" creationId="{11AACE89-5ECD-4286-9CC5-8DB85B700715}"/>
          </ac:spMkLst>
        </pc:spChg>
      </pc:sldChg>
      <pc:sldChg chg="modSp new del mod">
        <pc:chgData name="Dunton, Morgan" userId="91b7a865-94d5-4c26-b837-ffc0a489a358" providerId="ADAL" clId="{B7AF4551-3C53-4F8D-B7B0-6295F8D88635}" dt="2022-10-21T15:34:54.266" v="5093" actId="2696"/>
        <pc:sldMkLst>
          <pc:docMk/>
          <pc:sldMk cId="2778931112" sldId="279"/>
        </pc:sldMkLst>
        <pc:spChg chg="mod">
          <ac:chgData name="Dunton, Morgan" userId="91b7a865-94d5-4c26-b837-ffc0a489a358" providerId="ADAL" clId="{B7AF4551-3C53-4F8D-B7B0-6295F8D88635}" dt="2022-10-21T15:26:29.665" v="3977" actId="20577"/>
          <ac:spMkLst>
            <pc:docMk/>
            <pc:sldMk cId="2778931112" sldId="279"/>
            <ac:spMk id="2" creationId="{72C3FCFC-E806-470F-9723-F751961EFDDF}"/>
          </ac:spMkLst>
        </pc:spChg>
      </pc:sldChg>
      <pc:sldChg chg="modSp add mod">
        <pc:chgData name="Dunton, Morgan" userId="91b7a865-94d5-4c26-b837-ffc0a489a358" providerId="ADAL" clId="{B7AF4551-3C53-4F8D-B7B0-6295F8D88635}" dt="2022-10-27T13:23:02.065" v="9949" actId="1582"/>
        <pc:sldMkLst>
          <pc:docMk/>
          <pc:sldMk cId="1311589681" sldId="280"/>
        </pc:sldMkLst>
        <pc:spChg chg="mod">
          <ac:chgData name="Dunton, Morgan" userId="91b7a865-94d5-4c26-b837-ffc0a489a358" providerId="ADAL" clId="{B7AF4551-3C53-4F8D-B7B0-6295F8D88635}" dt="2022-10-21T13:25:52.144" v="3421"/>
          <ac:spMkLst>
            <pc:docMk/>
            <pc:sldMk cId="1311589681" sldId="280"/>
            <ac:spMk id="4" creationId="{1A479A87-E0FA-4088-9B31-E23F8BE15E73}"/>
          </ac:spMkLst>
        </pc:spChg>
        <pc:spChg chg="mod">
          <ac:chgData name="Dunton, Morgan" userId="91b7a865-94d5-4c26-b837-ffc0a489a358" providerId="ADAL" clId="{B7AF4551-3C53-4F8D-B7B0-6295F8D88635}" dt="2022-10-27T13:22:54.867" v="9947" actId="1582"/>
          <ac:spMkLst>
            <pc:docMk/>
            <pc:sldMk cId="1311589681" sldId="280"/>
            <ac:spMk id="5" creationId="{ED36500D-2C5A-4F01-8BB3-0415F17630C5}"/>
          </ac:spMkLst>
        </pc:spChg>
        <pc:spChg chg="mod">
          <ac:chgData name="Dunton, Morgan" userId="91b7a865-94d5-4c26-b837-ffc0a489a358" providerId="ADAL" clId="{B7AF4551-3C53-4F8D-B7B0-6295F8D88635}" dt="2022-10-27T13:23:02.065" v="9949" actId="1582"/>
          <ac:spMkLst>
            <pc:docMk/>
            <pc:sldMk cId="1311589681" sldId="280"/>
            <ac:spMk id="6" creationId="{B994FCDE-A0A2-40DC-951B-C90A4E6BEA52}"/>
          </ac:spMkLst>
        </pc:spChg>
      </pc:sldChg>
      <pc:sldChg chg="modSp add mod">
        <pc:chgData name="Dunton, Morgan" userId="91b7a865-94d5-4c26-b837-ffc0a489a358" providerId="ADAL" clId="{B7AF4551-3C53-4F8D-B7B0-6295F8D88635}" dt="2022-10-27T13:23:21.139" v="9953" actId="1582"/>
        <pc:sldMkLst>
          <pc:docMk/>
          <pc:sldMk cId="244270598" sldId="281"/>
        </pc:sldMkLst>
        <pc:spChg chg="mod">
          <ac:chgData name="Dunton, Morgan" userId="91b7a865-94d5-4c26-b837-ffc0a489a358" providerId="ADAL" clId="{B7AF4551-3C53-4F8D-B7B0-6295F8D88635}" dt="2022-10-21T13:25:48.485" v="3420"/>
          <ac:spMkLst>
            <pc:docMk/>
            <pc:sldMk cId="244270598" sldId="281"/>
            <ac:spMk id="4" creationId="{1A479A87-E0FA-4088-9B31-E23F8BE15E73}"/>
          </ac:spMkLst>
        </pc:spChg>
        <pc:spChg chg="mod">
          <ac:chgData name="Dunton, Morgan" userId="91b7a865-94d5-4c26-b837-ffc0a489a358" providerId="ADAL" clId="{B7AF4551-3C53-4F8D-B7B0-6295F8D88635}" dt="2022-10-27T13:23:14.516" v="9951" actId="1582"/>
          <ac:spMkLst>
            <pc:docMk/>
            <pc:sldMk cId="244270598" sldId="281"/>
            <ac:spMk id="5" creationId="{ED36500D-2C5A-4F01-8BB3-0415F17630C5}"/>
          </ac:spMkLst>
        </pc:spChg>
        <pc:spChg chg="mod">
          <ac:chgData name="Dunton, Morgan" userId="91b7a865-94d5-4c26-b837-ffc0a489a358" providerId="ADAL" clId="{B7AF4551-3C53-4F8D-B7B0-6295F8D88635}" dt="2022-10-27T13:23:21.139" v="9953" actId="1582"/>
          <ac:spMkLst>
            <pc:docMk/>
            <pc:sldMk cId="244270598" sldId="281"/>
            <ac:spMk id="6" creationId="{B994FCDE-A0A2-40DC-951B-C90A4E6BEA52}"/>
          </ac:spMkLst>
        </pc:spChg>
      </pc:sldChg>
      <pc:sldChg chg="add del">
        <pc:chgData name="Dunton, Morgan" userId="91b7a865-94d5-4c26-b837-ffc0a489a358" providerId="ADAL" clId="{B7AF4551-3C53-4F8D-B7B0-6295F8D88635}" dt="2022-10-21T13:20:28.621" v="2820" actId="2696"/>
        <pc:sldMkLst>
          <pc:docMk/>
          <pc:sldMk cId="4251585618" sldId="281"/>
        </pc:sldMkLst>
      </pc:sldChg>
      <pc:sldChg chg="add del">
        <pc:chgData name="Dunton, Morgan" userId="91b7a865-94d5-4c26-b837-ffc0a489a358" providerId="ADAL" clId="{B7AF4551-3C53-4F8D-B7B0-6295F8D88635}" dt="2022-10-21T13:20:29.429" v="2821" actId="2696"/>
        <pc:sldMkLst>
          <pc:docMk/>
          <pc:sldMk cId="1720477517" sldId="282"/>
        </pc:sldMkLst>
      </pc:sldChg>
      <pc:sldChg chg="modSp add mod modNotesTx">
        <pc:chgData name="Dunton, Morgan" userId="91b7a865-94d5-4c26-b837-ffc0a489a358" providerId="ADAL" clId="{B7AF4551-3C53-4F8D-B7B0-6295F8D88635}" dt="2022-10-27T13:23:35.234" v="9957" actId="1582"/>
        <pc:sldMkLst>
          <pc:docMk/>
          <pc:sldMk cId="3656985040" sldId="282"/>
        </pc:sldMkLst>
        <pc:spChg chg="mod">
          <ac:chgData name="Dunton, Morgan" userId="91b7a865-94d5-4c26-b837-ffc0a489a358" providerId="ADAL" clId="{B7AF4551-3C53-4F8D-B7B0-6295F8D88635}" dt="2022-10-21T13:25:44.503" v="3419"/>
          <ac:spMkLst>
            <pc:docMk/>
            <pc:sldMk cId="3656985040" sldId="282"/>
            <ac:spMk id="4" creationId="{1A479A87-E0FA-4088-9B31-E23F8BE15E73}"/>
          </ac:spMkLst>
        </pc:spChg>
        <pc:spChg chg="mod">
          <ac:chgData name="Dunton, Morgan" userId="91b7a865-94d5-4c26-b837-ffc0a489a358" providerId="ADAL" clId="{B7AF4551-3C53-4F8D-B7B0-6295F8D88635}" dt="2022-10-27T13:23:28.265" v="9955" actId="1582"/>
          <ac:spMkLst>
            <pc:docMk/>
            <pc:sldMk cId="3656985040" sldId="282"/>
            <ac:spMk id="5" creationId="{ED36500D-2C5A-4F01-8BB3-0415F17630C5}"/>
          </ac:spMkLst>
        </pc:spChg>
        <pc:spChg chg="mod">
          <ac:chgData name="Dunton, Morgan" userId="91b7a865-94d5-4c26-b837-ffc0a489a358" providerId="ADAL" clId="{B7AF4551-3C53-4F8D-B7B0-6295F8D88635}" dt="2022-10-27T13:23:35.234" v="9957" actId="1582"/>
          <ac:spMkLst>
            <pc:docMk/>
            <pc:sldMk cId="3656985040" sldId="282"/>
            <ac:spMk id="6" creationId="{B994FCDE-A0A2-40DC-951B-C90A4E6BEA52}"/>
          </ac:spMkLst>
        </pc:spChg>
      </pc:sldChg>
      <pc:sldChg chg="modSp add mod">
        <pc:chgData name="Dunton, Morgan" userId="91b7a865-94d5-4c26-b837-ffc0a489a358" providerId="ADAL" clId="{B7AF4551-3C53-4F8D-B7B0-6295F8D88635}" dt="2022-10-27T13:23:53.298" v="9961" actId="1582"/>
        <pc:sldMkLst>
          <pc:docMk/>
          <pc:sldMk cId="528468363" sldId="283"/>
        </pc:sldMkLst>
        <pc:spChg chg="mod">
          <ac:chgData name="Dunton, Morgan" userId="91b7a865-94d5-4c26-b837-ffc0a489a358" providerId="ADAL" clId="{B7AF4551-3C53-4F8D-B7B0-6295F8D88635}" dt="2022-10-21T13:25:40.959" v="3418"/>
          <ac:spMkLst>
            <pc:docMk/>
            <pc:sldMk cId="528468363" sldId="283"/>
            <ac:spMk id="4" creationId="{1A479A87-E0FA-4088-9B31-E23F8BE15E73}"/>
          </ac:spMkLst>
        </pc:spChg>
        <pc:spChg chg="mod">
          <ac:chgData name="Dunton, Morgan" userId="91b7a865-94d5-4c26-b837-ffc0a489a358" providerId="ADAL" clId="{B7AF4551-3C53-4F8D-B7B0-6295F8D88635}" dt="2022-10-27T13:23:47.842" v="9959" actId="1582"/>
          <ac:spMkLst>
            <pc:docMk/>
            <pc:sldMk cId="528468363" sldId="283"/>
            <ac:spMk id="5" creationId="{ED36500D-2C5A-4F01-8BB3-0415F17630C5}"/>
          </ac:spMkLst>
        </pc:spChg>
        <pc:spChg chg="mod">
          <ac:chgData name="Dunton, Morgan" userId="91b7a865-94d5-4c26-b837-ffc0a489a358" providerId="ADAL" clId="{B7AF4551-3C53-4F8D-B7B0-6295F8D88635}" dt="2022-10-27T13:23:53.298" v="9961" actId="1582"/>
          <ac:spMkLst>
            <pc:docMk/>
            <pc:sldMk cId="528468363" sldId="283"/>
            <ac:spMk id="6" creationId="{B994FCDE-A0A2-40DC-951B-C90A4E6BEA52}"/>
          </ac:spMkLst>
        </pc:spChg>
      </pc:sldChg>
      <pc:sldChg chg="add del">
        <pc:chgData name="Dunton, Morgan" userId="91b7a865-94d5-4c26-b837-ffc0a489a358" providerId="ADAL" clId="{B7AF4551-3C53-4F8D-B7B0-6295F8D88635}" dt="2022-10-21T13:20:30.219" v="2822" actId="2696"/>
        <pc:sldMkLst>
          <pc:docMk/>
          <pc:sldMk cId="3330076376" sldId="283"/>
        </pc:sldMkLst>
      </pc:sldChg>
      <pc:sldChg chg="add del">
        <pc:chgData name="Dunton, Morgan" userId="91b7a865-94d5-4c26-b837-ffc0a489a358" providerId="ADAL" clId="{B7AF4551-3C53-4F8D-B7B0-6295F8D88635}" dt="2022-10-21T13:20:31.062" v="2823" actId="2696"/>
        <pc:sldMkLst>
          <pc:docMk/>
          <pc:sldMk cId="1137267700" sldId="284"/>
        </pc:sldMkLst>
      </pc:sldChg>
      <pc:sldChg chg="modSp add mod modNotesTx">
        <pc:chgData name="Dunton, Morgan" userId="91b7a865-94d5-4c26-b837-ffc0a489a358" providerId="ADAL" clId="{B7AF4551-3C53-4F8D-B7B0-6295F8D88635}" dt="2022-10-27T13:24:19.134" v="9965" actId="1582"/>
        <pc:sldMkLst>
          <pc:docMk/>
          <pc:sldMk cId="1961085504" sldId="284"/>
        </pc:sldMkLst>
        <pc:spChg chg="mod">
          <ac:chgData name="Dunton, Morgan" userId="91b7a865-94d5-4c26-b837-ffc0a489a358" providerId="ADAL" clId="{B7AF4551-3C53-4F8D-B7B0-6295F8D88635}" dt="2022-10-21T13:25:37.311" v="3417"/>
          <ac:spMkLst>
            <pc:docMk/>
            <pc:sldMk cId="1961085504" sldId="284"/>
            <ac:spMk id="4" creationId="{1A479A87-E0FA-4088-9B31-E23F8BE15E73}"/>
          </ac:spMkLst>
        </pc:spChg>
        <pc:spChg chg="mod">
          <ac:chgData name="Dunton, Morgan" userId="91b7a865-94d5-4c26-b837-ffc0a489a358" providerId="ADAL" clId="{B7AF4551-3C53-4F8D-B7B0-6295F8D88635}" dt="2022-10-27T13:24:07.185" v="9963" actId="1582"/>
          <ac:spMkLst>
            <pc:docMk/>
            <pc:sldMk cId="1961085504" sldId="284"/>
            <ac:spMk id="5" creationId="{ED36500D-2C5A-4F01-8BB3-0415F17630C5}"/>
          </ac:spMkLst>
        </pc:spChg>
        <pc:spChg chg="mod">
          <ac:chgData name="Dunton, Morgan" userId="91b7a865-94d5-4c26-b837-ffc0a489a358" providerId="ADAL" clId="{B7AF4551-3C53-4F8D-B7B0-6295F8D88635}" dt="2022-10-27T13:24:19.134" v="9965" actId="1582"/>
          <ac:spMkLst>
            <pc:docMk/>
            <pc:sldMk cId="1961085504" sldId="284"/>
            <ac:spMk id="6" creationId="{B994FCDE-A0A2-40DC-951B-C90A4E6BEA52}"/>
          </ac:spMkLst>
        </pc:spChg>
      </pc:sldChg>
      <pc:sldChg chg="modSp add mod modNotesTx">
        <pc:chgData name="Dunton, Morgan" userId="91b7a865-94d5-4c26-b837-ffc0a489a358" providerId="ADAL" clId="{B7AF4551-3C53-4F8D-B7B0-6295F8D88635}" dt="2022-10-27T13:24:38.062" v="9969" actId="1582"/>
        <pc:sldMkLst>
          <pc:docMk/>
          <pc:sldMk cId="890952232" sldId="285"/>
        </pc:sldMkLst>
        <pc:spChg chg="mod">
          <ac:chgData name="Dunton, Morgan" userId="91b7a865-94d5-4c26-b837-ffc0a489a358" providerId="ADAL" clId="{B7AF4551-3C53-4F8D-B7B0-6295F8D88635}" dt="2022-10-21T13:25:21.539" v="3416" actId="207"/>
          <ac:spMkLst>
            <pc:docMk/>
            <pc:sldMk cId="890952232" sldId="285"/>
            <ac:spMk id="4" creationId="{1A479A87-E0FA-4088-9B31-E23F8BE15E73}"/>
          </ac:spMkLst>
        </pc:spChg>
        <pc:spChg chg="mod">
          <ac:chgData name="Dunton, Morgan" userId="91b7a865-94d5-4c26-b837-ffc0a489a358" providerId="ADAL" clId="{B7AF4551-3C53-4F8D-B7B0-6295F8D88635}" dt="2022-10-27T13:24:32.326" v="9967" actId="1582"/>
          <ac:spMkLst>
            <pc:docMk/>
            <pc:sldMk cId="890952232" sldId="285"/>
            <ac:spMk id="5" creationId="{ED36500D-2C5A-4F01-8BB3-0415F17630C5}"/>
          </ac:spMkLst>
        </pc:spChg>
        <pc:spChg chg="mod">
          <ac:chgData name="Dunton, Morgan" userId="91b7a865-94d5-4c26-b837-ffc0a489a358" providerId="ADAL" clId="{B7AF4551-3C53-4F8D-B7B0-6295F8D88635}" dt="2022-10-27T13:24:38.062" v="9969" actId="1582"/>
          <ac:spMkLst>
            <pc:docMk/>
            <pc:sldMk cId="890952232" sldId="285"/>
            <ac:spMk id="6" creationId="{B994FCDE-A0A2-40DC-951B-C90A4E6BEA52}"/>
          </ac:spMkLst>
        </pc:spChg>
      </pc:sldChg>
      <pc:sldChg chg="add del">
        <pc:chgData name="Dunton, Morgan" userId="91b7a865-94d5-4c26-b837-ffc0a489a358" providerId="ADAL" clId="{B7AF4551-3C53-4F8D-B7B0-6295F8D88635}" dt="2022-10-21T13:20:31.796" v="2824" actId="2696"/>
        <pc:sldMkLst>
          <pc:docMk/>
          <pc:sldMk cId="2263849280" sldId="285"/>
        </pc:sldMkLst>
      </pc:sldChg>
      <pc:sldChg chg="addSp delSp modSp new mod setBg modClrScheme chgLayout">
        <pc:chgData name="Dunton, Morgan" userId="91b7a865-94d5-4c26-b837-ffc0a489a358" providerId="ADAL" clId="{B7AF4551-3C53-4F8D-B7B0-6295F8D88635}" dt="2022-10-21T15:24:22.979" v="3873" actId="26606"/>
        <pc:sldMkLst>
          <pc:docMk/>
          <pc:sldMk cId="3887604656" sldId="286"/>
        </pc:sldMkLst>
        <pc:spChg chg="del mod ord">
          <ac:chgData name="Dunton, Morgan" userId="91b7a865-94d5-4c26-b837-ffc0a489a358" providerId="ADAL" clId="{B7AF4551-3C53-4F8D-B7B0-6295F8D88635}" dt="2022-10-21T15:23:42.288" v="3818" actId="700"/>
          <ac:spMkLst>
            <pc:docMk/>
            <pc:sldMk cId="3887604656" sldId="286"/>
            <ac:spMk id="2" creationId="{F764D375-9404-434C-B6F0-0F830AA77858}"/>
          </ac:spMkLst>
        </pc:spChg>
        <pc:spChg chg="del mod ord">
          <ac:chgData name="Dunton, Morgan" userId="91b7a865-94d5-4c26-b837-ffc0a489a358" providerId="ADAL" clId="{B7AF4551-3C53-4F8D-B7B0-6295F8D88635}" dt="2022-10-21T15:23:42.288" v="3818" actId="700"/>
          <ac:spMkLst>
            <pc:docMk/>
            <pc:sldMk cId="3887604656" sldId="286"/>
            <ac:spMk id="3" creationId="{28F50ACD-8C67-4547-9D60-0ADD17FA7B32}"/>
          </ac:spMkLst>
        </pc:spChg>
        <pc:spChg chg="add mod ord">
          <ac:chgData name="Dunton, Morgan" userId="91b7a865-94d5-4c26-b837-ffc0a489a358" providerId="ADAL" clId="{B7AF4551-3C53-4F8D-B7B0-6295F8D88635}" dt="2022-10-21T15:24:22.979" v="3873" actId="26606"/>
          <ac:spMkLst>
            <pc:docMk/>
            <pc:sldMk cId="3887604656" sldId="286"/>
            <ac:spMk id="4" creationId="{1FBC572A-4D7C-4DAC-AD44-B2C053382F40}"/>
          </ac:spMkLst>
        </pc:spChg>
        <pc:spChg chg="add del mod ord">
          <ac:chgData name="Dunton, Morgan" userId="91b7a865-94d5-4c26-b837-ffc0a489a358" providerId="ADAL" clId="{B7AF4551-3C53-4F8D-B7B0-6295F8D88635}" dt="2022-10-21T15:24:22.979" v="3873" actId="26606"/>
          <ac:spMkLst>
            <pc:docMk/>
            <pc:sldMk cId="3887604656" sldId="286"/>
            <ac:spMk id="5" creationId="{7A2DE75B-6FBF-44C1-9C9A-72E40D3B89BF}"/>
          </ac:spMkLst>
        </pc:spChg>
        <pc:spChg chg="add">
          <ac:chgData name="Dunton, Morgan" userId="91b7a865-94d5-4c26-b837-ffc0a489a358" providerId="ADAL" clId="{B7AF4551-3C53-4F8D-B7B0-6295F8D88635}" dt="2022-10-21T15:24:22.979" v="3873" actId="26606"/>
          <ac:spMkLst>
            <pc:docMk/>
            <pc:sldMk cId="3887604656" sldId="286"/>
            <ac:spMk id="11" creationId="{16AC3602-3348-4F31-9E43-076B03514ECB}"/>
          </ac:spMkLst>
        </pc:spChg>
        <pc:spChg chg="add">
          <ac:chgData name="Dunton, Morgan" userId="91b7a865-94d5-4c26-b837-ffc0a489a358" providerId="ADAL" clId="{B7AF4551-3C53-4F8D-B7B0-6295F8D88635}" dt="2022-10-21T15:24:22.979" v="3873" actId="26606"/>
          <ac:spMkLst>
            <pc:docMk/>
            <pc:sldMk cId="3887604656" sldId="286"/>
            <ac:spMk id="13" creationId="{394094B0-A6C9-44BE-9042-66EF0612F625}"/>
          </ac:spMkLst>
        </pc:spChg>
        <pc:spChg chg="add">
          <ac:chgData name="Dunton, Morgan" userId="91b7a865-94d5-4c26-b837-ffc0a489a358" providerId="ADAL" clId="{B7AF4551-3C53-4F8D-B7B0-6295F8D88635}" dt="2022-10-21T15:24:22.979" v="3873" actId="26606"/>
          <ac:spMkLst>
            <pc:docMk/>
            <pc:sldMk cId="3887604656" sldId="286"/>
            <ac:spMk id="15" creationId="{64C2CA96-0B16-4AA7-B340-33044D238597}"/>
          </ac:spMkLst>
        </pc:spChg>
        <pc:spChg chg="add">
          <ac:chgData name="Dunton, Morgan" userId="91b7a865-94d5-4c26-b837-ffc0a489a358" providerId="ADAL" clId="{B7AF4551-3C53-4F8D-B7B0-6295F8D88635}" dt="2022-10-21T15:24:22.979" v="3873" actId="26606"/>
          <ac:spMkLst>
            <pc:docMk/>
            <pc:sldMk cId="3887604656" sldId="286"/>
            <ac:spMk id="17" creationId="{1D50D7A8-F1D5-4306-8A9B-DD7A73EB8BCE}"/>
          </ac:spMkLst>
        </pc:spChg>
        <pc:graphicFrameChg chg="add">
          <ac:chgData name="Dunton, Morgan" userId="91b7a865-94d5-4c26-b837-ffc0a489a358" providerId="ADAL" clId="{B7AF4551-3C53-4F8D-B7B0-6295F8D88635}" dt="2022-10-21T15:24:22.979" v="3873" actId="26606"/>
          <ac:graphicFrameMkLst>
            <pc:docMk/>
            <pc:sldMk cId="3887604656" sldId="286"/>
            <ac:graphicFrameMk id="7" creationId="{CF1EB455-0AD6-D7B6-8087-1FE97B7697B7}"/>
          </ac:graphicFrameMkLst>
        </pc:graphicFrameChg>
      </pc:sldChg>
      <pc:sldChg chg="addSp delSp modSp new del mod setBg modNotesTx">
        <pc:chgData name="Dunton, Morgan" userId="91b7a865-94d5-4c26-b837-ffc0a489a358" providerId="ADAL" clId="{B7AF4551-3C53-4F8D-B7B0-6295F8D88635}" dt="2022-10-27T12:46:52.202" v="9941" actId="2696"/>
        <pc:sldMkLst>
          <pc:docMk/>
          <pc:sldMk cId="2510082211" sldId="287"/>
        </pc:sldMkLst>
        <pc:spChg chg="mod">
          <ac:chgData name="Dunton, Morgan" userId="91b7a865-94d5-4c26-b837-ffc0a489a358" providerId="ADAL" clId="{B7AF4551-3C53-4F8D-B7B0-6295F8D88635}" dt="2022-10-27T12:43:15.085" v="9724" actId="26606"/>
          <ac:spMkLst>
            <pc:docMk/>
            <pc:sldMk cId="2510082211" sldId="287"/>
            <ac:spMk id="2" creationId="{7544EB83-76C8-4272-AA7B-24E6540C6A5C}"/>
          </ac:spMkLst>
        </pc:spChg>
        <pc:spChg chg="add del mod">
          <ac:chgData name="Dunton, Morgan" userId="91b7a865-94d5-4c26-b837-ffc0a489a358" providerId="ADAL" clId="{B7AF4551-3C53-4F8D-B7B0-6295F8D88635}" dt="2022-10-21T15:38:35.238" v="5490" actId="26606"/>
          <ac:spMkLst>
            <pc:docMk/>
            <pc:sldMk cId="2510082211" sldId="287"/>
            <ac:spMk id="3" creationId="{B9F4543C-4474-421F-BE8F-611718205F0F}"/>
          </ac:spMkLst>
        </pc:spChg>
        <pc:spChg chg="add del mod">
          <ac:chgData name="Dunton, Morgan" userId="91b7a865-94d5-4c26-b837-ffc0a489a358" providerId="ADAL" clId="{B7AF4551-3C53-4F8D-B7B0-6295F8D88635}" dt="2022-10-27T12:44:00.411" v="9730" actId="478"/>
          <ac:spMkLst>
            <pc:docMk/>
            <pc:sldMk cId="2510082211" sldId="287"/>
            <ac:spMk id="4" creationId="{F2B07771-926F-41E7-9474-7E14A7CAB492}"/>
          </ac:spMkLst>
        </pc:spChg>
        <pc:spChg chg="add del">
          <ac:chgData name="Dunton, Morgan" userId="91b7a865-94d5-4c26-b837-ffc0a489a358" providerId="ADAL" clId="{B7AF4551-3C53-4F8D-B7B0-6295F8D88635}" dt="2022-10-21T15:38:35.215" v="5489" actId="26606"/>
          <ac:spMkLst>
            <pc:docMk/>
            <pc:sldMk cId="2510082211" sldId="287"/>
            <ac:spMk id="9" creationId="{2B566528-1B12-4246-9431-5C2D7D081168}"/>
          </ac:spMkLst>
        </pc:spChg>
        <pc:spChg chg="add del">
          <ac:chgData name="Dunton, Morgan" userId="91b7a865-94d5-4c26-b837-ffc0a489a358" providerId="ADAL" clId="{B7AF4551-3C53-4F8D-B7B0-6295F8D88635}" dt="2022-10-21T15:38:35.215" v="5489" actId="26606"/>
          <ac:spMkLst>
            <pc:docMk/>
            <pc:sldMk cId="2510082211" sldId="287"/>
            <ac:spMk id="11" creationId="{2E80C965-DB6D-4F81-9E9E-B027384D0BD6}"/>
          </ac:spMkLst>
        </pc:spChg>
        <pc:spChg chg="add del">
          <ac:chgData name="Dunton, Morgan" userId="91b7a865-94d5-4c26-b837-ffc0a489a358" providerId="ADAL" clId="{B7AF4551-3C53-4F8D-B7B0-6295F8D88635}" dt="2022-10-21T15:38:35.215" v="5489" actId="26606"/>
          <ac:spMkLst>
            <pc:docMk/>
            <pc:sldMk cId="2510082211" sldId="287"/>
            <ac:spMk id="13" creationId="{A580F890-B085-4E95-96AA-55AEBEC5CE6E}"/>
          </ac:spMkLst>
        </pc:spChg>
        <pc:spChg chg="add del">
          <ac:chgData name="Dunton, Morgan" userId="91b7a865-94d5-4c26-b837-ffc0a489a358" providerId="ADAL" clId="{B7AF4551-3C53-4F8D-B7B0-6295F8D88635}" dt="2022-10-21T15:38:35.215" v="5489" actId="26606"/>
          <ac:spMkLst>
            <pc:docMk/>
            <pc:sldMk cId="2510082211" sldId="287"/>
            <ac:spMk id="15" creationId="{D3F51FEB-38FB-4F6C-9F7B-2F2AFAB65463}"/>
          </ac:spMkLst>
        </pc:spChg>
        <pc:spChg chg="add del">
          <ac:chgData name="Dunton, Morgan" userId="91b7a865-94d5-4c26-b837-ffc0a489a358" providerId="ADAL" clId="{B7AF4551-3C53-4F8D-B7B0-6295F8D88635}" dt="2022-10-21T15:38:35.215" v="5489" actId="26606"/>
          <ac:spMkLst>
            <pc:docMk/>
            <pc:sldMk cId="2510082211" sldId="287"/>
            <ac:spMk id="17" creationId="{1E547BA6-BAE0-43BB-A7CA-60F69CE252F0}"/>
          </ac:spMkLst>
        </pc:spChg>
        <pc:spChg chg="add">
          <ac:chgData name="Dunton, Morgan" userId="91b7a865-94d5-4c26-b837-ffc0a489a358" providerId="ADAL" clId="{B7AF4551-3C53-4F8D-B7B0-6295F8D88635}" dt="2022-10-27T12:43:15.085" v="9724" actId="26606"/>
          <ac:spMkLst>
            <pc:docMk/>
            <pc:sldMk cId="2510082211" sldId="287"/>
            <ac:spMk id="1031" creationId="{F13C74B1-5B17-4795-BED0-7140497B445A}"/>
          </ac:spMkLst>
        </pc:spChg>
        <pc:spChg chg="add">
          <ac:chgData name="Dunton, Morgan" userId="91b7a865-94d5-4c26-b837-ffc0a489a358" providerId="ADAL" clId="{B7AF4551-3C53-4F8D-B7B0-6295F8D88635}" dt="2022-10-27T12:43:15.085" v="9724" actId="26606"/>
          <ac:spMkLst>
            <pc:docMk/>
            <pc:sldMk cId="2510082211" sldId="287"/>
            <ac:spMk id="1033" creationId="{D4974D33-8DC5-464E-8C6D-BE58F0669C17}"/>
          </ac:spMkLst>
        </pc:spChg>
        <pc:graphicFrameChg chg="add del">
          <ac:chgData name="Dunton, Morgan" userId="91b7a865-94d5-4c26-b837-ffc0a489a358" providerId="ADAL" clId="{B7AF4551-3C53-4F8D-B7B0-6295F8D88635}" dt="2022-10-21T15:38:35.215" v="5489" actId="26606"/>
          <ac:graphicFrameMkLst>
            <pc:docMk/>
            <pc:sldMk cId="2510082211" sldId="287"/>
            <ac:graphicFrameMk id="5" creationId="{CB40202A-0F5E-AACE-3E0F-97B6A6DB187F}"/>
          </ac:graphicFrameMkLst>
        </pc:graphicFrameChg>
        <pc:graphicFrameChg chg="add del mod ord modGraphic">
          <ac:chgData name="Dunton, Morgan" userId="91b7a865-94d5-4c26-b837-ffc0a489a358" providerId="ADAL" clId="{B7AF4551-3C53-4F8D-B7B0-6295F8D88635}" dt="2022-10-27T12:44:31.386" v="9733"/>
          <ac:graphicFrameMkLst>
            <pc:docMk/>
            <pc:sldMk cId="2510082211" sldId="287"/>
            <ac:graphicFrameMk id="19" creationId="{21645E0E-2808-1508-62C7-16DCE2BE5A54}"/>
          </ac:graphicFrameMkLst>
        </pc:graphicFrameChg>
        <pc:picChg chg="add mod">
          <ac:chgData name="Dunton, Morgan" userId="91b7a865-94d5-4c26-b837-ffc0a489a358" providerId="ADAL" clId="{B7AF4551-3C53-4F8D-B7B0-6295F8D88635}" dt="2022-10-27T12:43:15.085" v="9724" actId="26606"/>
          <ac:picMkLst>
            <pc:docMk/>
            <pc:sldMk cId="2510082211" sldId="287"/>
            <ac:picMk id="1026" creationId="{61F8B7CA-15C6-40BC-BD9B-94C38CBBB696}"/>
          </ac:picMkLst>
        </pc:picChg>
      </pc:sldChg>
      <pc:sldChg chg="addSp modSp new mod setBg">
        <pc:chgData name="Dunton, Morgan" userId="91b7a865-94d5-4c26-b837-ffc0a489a358" providerId="ADAL" clId="{B7AF4551-3C53-4F8D-B7B0-6295F8D88635}" dt="2022-10-21T15:39:18.385" v="5493" actId="26606"/>
        <pc:sldMkLst>
          <pc:docMk/>
          <pc:sldMk cId="1711041526" sldId="288"/>
        </pc:sldMkLst>
        <pc:spChg chg="mod">
          <ac:chgData name="Dunton, Morgan" userId="91b7a865-94d5-4c26-b837-ffc0a489a358" providerId="ADAL" clId="{B7AF4551-3C53-4F8D-B7B0-6295F8D88635}" dt="2022-10-21T15:39:18.385" v="5493" actId="26606"/>
          <ac:spMkLst>
            <pc:docMk/>
            <pc:sldMk cId="1711041526" sldId="288"/>
            <ac:spMk id="2" creationId="{624436CA-FA99-4F4A-B68A-00D0DB9B390A}"/>
          </ac:spMkLst>
        </pc:spChg>
        <pc:spChg chg="mod">
          <ac:chgData name="Dunton, Morgan" userId="91b7a865-94d5-4c26-b837-ffc0a489a358" providerId="ADAL" clId="{B7AF4551-3C53-4F8D-B7B0-6295F8D88635}" dt="2022-10-21T15:39:18.385" v="5493" actId="26606"/>
          <ac:spMkLst>
            <pc:docMk/>
            <pc:sldMk cId="1711041526" sldId="288"/>
            <ac:spMk id="3" creationId="{A38B6E82-A635-4FC2-8AED-300DF8645332}"/>
          </ac:spMkLst>
        </pc:spChg>
        <pc:spChg chg="add">
          <ac:chgData name="Dunton, Morgan" userId="91b7a865-94d5-4c26-b837-ffc0a489a358" providerId="ADAL" clId="{B7AF4551-3C53-4F8D-B7B0-6295F8D88635}" dt="2022-10-21T15:39:18.385" v="5493" actId="26606"/>
          <ac:spMkLst>
            <pc:docMk/>
            <pc:sldMk cId="1711041526" sldId="288"/>
            <ac:spMk id="8" creationId="{081EA652-8C6A-4E69-BEB9-170809474553}"/>
          </ac:spMkLst>
        </pc:spChg>
        <pc:spChg chg="add">
          <ac:chgData name="Dunton, Morgan" userId="91b7a865-94d5-4c26-b837-ffc0a489a358" providerId="ADAL" clId="{B7AF4551-3C53-4F8D-B7B0-6295F8D88635}" dt="2022-10-21T15:39:18.385" v="5493" actId="26606"/>
          <ac:spMkLst>
            <pc:docMk/>
            <pc:sldMk cId="1711041526" sldId="288"/>
            <ac:spMk id="10" creationId="{5298780A-33B9-4EA2-8F67-DE68AD62841B}"/>
          </ac:spMkLst>
        </pc:spChg>
        <pc:spChg chg="add">
          <ac:chgData name="Dunton, Morgan" userId="91b7a865-94d5-4c26-b837-ffc0a489a358" providerId="ADAL" clId="{B7AF4551-3C53-4F8D-B7B0-6295F8D88635}" dt="2022-10-21T15:39:18.385" v="5493" actId="26606"/>
          <ac:spMkLst>
            <pc:docMk/>
            <pc:sldMk cId="1711041526" sldId="288"/>
            <ac:spMk id="12" creationId="{7F488E8B-4E1E-4402-8935-D4E6C02615C7}"/>
          </ac:spMkLst>
        </pc:spChg>
        <pc:cxnChg chg="add">
          <ac:chgData name="Dunton, Morgan" userId="91b7a865-94d5-4c26-b837-ffc0a489a358" providerId="ADAL" clId="{B7AF4551-3C53-4F8D-B7B0-6295F8D88635}" dt="2022-10-21T15:39:18.385" v="5493" actId="26606"/>
          <ac:cxnSpMkLst>
            <pc:docMk/>
            <pc:sldMk cId="1711041526" sldId="288"/>
            <ac:cxnSpMk id="14" creationId="{23AAC9B5-8015-485C-ACF9-A750390E9A56}"/>
          </ac:cxnSpMkLst>
        </pc:cxnChg>
      </pc:sldChg>
      <pc:sldChg chg="addSp modSp new mod setBg">
        <pc:chgData name="Dunton, Morgan" userId="91b7a865-94d5-4c26-b837-ffc0a489a358" providerId="ADAL" clId="{B7AF4551-3C53-4F8D-B7B0-6295F8D88635}" dt="2022-10-26T15:45:53.606" v="9344" actId="20577"/>
        <pc:sldMkLst>
          <pc:docMk/>
          <pc:sldMk cId="3893762527" sldId="289"/>
        </pc:sldMkLst>
        <pc:spChg chg="mod">
          <ac:chgData name="Dunton, Morgan" userId="91b7a865-94d5-4c26-b837-ffc0a489a358" providerId="ADAL" clId="{B7AF4551-3C53-4F8D-B7B0-6295F8D88635}" dt="2022-10-21T15:39:24.135" v="5494" actId="26606"/>
          <ac:spMkLst>
            <pc:docMk/>
            <pc:sldMk cId="3893762527" sldId="289"/>
            <ac:spMk id="2" creationId="{5541013B-A30C-47C2-9C7D-61B107536810}"/>
          </ac:spMkLst>
        </pc:spChg>
        <pc:spChg chg="mod">
          <ac:chgData name="Dunton, Morgan" userId="91b7a865-94d5-4c26-b837-ffc0a489a358" providerId="ADAL" clId="{B7AF4551-3C53-4F8D-B7B0-6295F8D88635}" dt="2022-10-26T15:45:53.606" v="9344" actId="20577"/>
          <ac:spMkLst>
            <pc:docMk/>
            <pc:sldMk cId="3893762527" sldId="289"/>
            <ac:spMk id="3" creationId="{34F04CC7-204B-4BD6-BC4E-8EFE61AB04C6}"/>
          </ac:spMkLst>
        </pc:spChg>
        <pc:spChg chg="add">
          <ac:chgData name="Dunton, Morgan" userId="91b7a865-94d5-4c26-b837-ffc0a489a358" providerId="ADAL" clId="{B7AF4551-3C53-4F8D-B7B0-6295F8D88635}" dt="2022-10-21T15:39:24.135" v="5494" actId="26606"/>
          <ac:spMkLst>
            <pc:docMk/>
            <pc:sldMk cId="3893762527" sldId="289"/>
            <ac:spMk id="8" creationId="{884769FE-1656-422F-86E1-8C1B16C27BE1}"/>
          </ac:spMkLst>
        </pc:spChg>
        <pc:spChg chg="add">
          <ac:chgData name="Dunton, Morgan" userId="91b7a865-94d5-4c26-b837-ffc0a489a358" providerId="ADAL" clId="{B7AF4551-3C53-4F8D-B7B0-6295F8D88635}" dt="2022-10-21T15:39:24.135" v="5494" actId="26606"/>
          <ac:spMkLst>
            <pc:docMk/>
            <pc:sldMk cId="3893762527" sldId="289"/>
            <ac:spMk id="10" creationId="{CB249F6D-244F-494A-98B9-5CC7413C4FB9}"/>
          </ac:spMkLst>
        </pc:spChg>
        <pc:spChg chg="add">
          <ac:chgData name="Dunton, Morgan" userId="91b7a865-94d5-4c26-b837-ffc0a489a358" providerId="ADAL" clId="{B7AF4551-3C53-4F8D-B7B0-6295F8D88635}" dt="2022-10-21T15:39:24.135" v="5494" actId="26606"/>
          <ac:spMkLst>
            <pc:docMk/>
            <pc:sldMk cId="3893762527" sldId="289"/>
            <ac:spMk id="12" creationId="{506C536E-6ECA-4211-AF8C-A2671C484DA7}"/>
          </ac:spMkLst>
        </pc:spChg>
        <pc:spChg chg="add">
          <ac:chgData name="Dunton, Morgan" userId="91b7a865-94d5-4c26-b837-ffc0a489a358" providerId="ADAL" clId="{B7AF4551-3C53-4F8D-B7B0-6295F8D88635}" dt="2022-10-21T15:39:24.135" v="5494" actId="26606"/>
          <ac:spMkLst>
            <pc:docMk/>
            <pc:sldMk cId="3893762527" sldId="289"/>
            <ac:spMk id="14" creationId="{AEAA70EA-2201-4F5D-AF08-58CFF851CCCD}"/>
          </ac:spMkLst>
        </pc:spChg>
      </pc:sldChg>
      <pc:sldChg chg="addSp delSp modSp new mod setBg">
        <pc:chgData name="Dunton, Morgan" userId="91b7a865-94d5-4c26-b837-ffc0a489a358" providerId="ADAL" clId="{B7AF4551-3C53-4F8D-B7B0-6295F8D88635}" dt="2022-10-21T15:40:25.438" v="5502" actId="207"/>
        <pc:sldMkLst>
          <pc:docMk/>
          <pc:sldMk cId="3759024307" sldId="290"/>
        </pc:sldMkLst>
        <pc:spChg chg="mod">
          <ac:chgData name="Dunton, Morgan" userId="91b7a865-94d5-4c26-b837-ffc0a489a358" providerId="ADAL" clId="{B7AF4551-3C53-4F8D-B7B0-6295F8D88635}" dt="2022-10-21T15:40:16.122" v="5500" actId="26606"/>
          <ac:spMkLst>
            <pc:docMk/>
            <pc:sldMk cId="3759024307" sldId="290"/>
            <ac:spMk id="2" creationId="{3404796A-DC9C-4647-829B-117AE661CF8A}"/>
          </ac:spMkLst>
        </pc:spChg>
        <pc:spChg chg="mod">
          <ac:chgData name="Dunton, Morgan" userId="91b7a865-94d5-4c26-b837-ffc0a489a358" providerId="ADAL" clId="{B7AF4551-3C53-4F8D-B7B0-6295F8D88635}" dt="2022-10-21T15:40:25.438" v="5502" actId="207"/>
          <ac:spMkLst>
            <pc:docMk/>
            <pc:sldMk cId="3759024307" sldId="290"/>
            <ac:spMk id="3" creationId="{6A26FF6A-C6AB-4FE7-BE86-01528CD25057}"/>
          </ac:spMkLst>
        </pc:spChg>
        <pc:spChg chg="add del">
          <ac:chgData name="Dunton, Morgan" userId="91b7a865-94d5-4c26-b837-ffc0a489a358" providerId="ADAL" clId="{B7AF4551-3C53-4F8D-B7B0-6295F8D88635}" dt="2022-10-21T15:40:16.122" v="5500" actId="26606"/>
          <ac:spMkLst>
            <pc:docMk/>
            <pc:sldMk cId="3759024307" sldId="290"/>
            <ac:spMk id="10" creationId="{02E612C7-B066-4023-9D0A-7C54D1E33070}"/>
          </ac:spMkLst>
        </pc:spChg>
        <pc:spChg chg="add del">
          <ac:chgData name="Dunton, Morgan" userId="91b7a865-94d5-4c26-b837-ffc0a489a358" providerId="ADAL" clId="{B7AF4551-3C53-4F8D-B7B0-6295F8D88635}" dt="2022-10-21T15:40:16.122" v="5500" actId="26606"/>
          <ac:spMkLst>
            <pc:docMk/>
            <pc:sldMk cId="3759024307" sldId="290"/>
            <ac:spMk id="12" creationId="{34CFA7DE-DC24-4883-9E7E-83830575519A}"/>
          </ac:spMkLst>
        </pc:spChg>
        <pc:spChg chg="add">
          <ac:chgData name="Dunton, Morgan" userId="91b7a865-94d5-4c26-b837-ffc0a489a358" providerId="ADAL" clId="{B7AF4551-3C53-4F8D-B7B0-6295F8D88635}" dt="2022-10-21T15:40:16.122" v="5500" actId="26606"/>
          <ac:spMkLst>
            <pc:docMk/>
            <pc:sldMk cId="3759024307" sldId="290"/>
            <ac:spMk id="17" creationId="{02E612C7-B066-4023-9D0A-7C54D1E33070}"/>
          </ac:spMkLst>
        </pc:spChg>
        <pc:spChg chg="add">
          <ac:chgData name="Dunton, Morgan" userId="91b7a865-94d5-4c26-b837-ffc0a489a358" providerId="ADAL" clId="{B7AF4551-3C53-4F8D-B7B0-6295F8D88635}" dt="2022-10-21T15:40:16.122" v="5500" actId="26606"/>
          <ac:spMkLst>
            <pc:docMk/>
            <pc:sldMk cId="3759024307" sldId="290"/>
            <ac:spMk id="19" creationId="{CE87234F-8712-49A7-8442-B24A2E80BE5D}"/>
          </ac:spMkLst>
        </pc:spChg>
        <pc:picChg chg="add mod">
          <ac:chgData name="Dunton, Morgan" userId="91b7a865-94d5-4c26-b837-ffc0a489a358" providerId="ADAL" clId="{B7AF4551-3C53-4F8D-B7B0-6295F8D88635}" dt="2022-10-21T15:40:16.122" v="5500" actId="26606"/>
          <ac:picMkLst>
            <pc:docMk/>
            <pc:sldMk cId="3759024307" sldId="290"/>
            <ac:picMk id="7" creationId="{49F3D13B-5268-81B3-F2EB-E28F41B2B1BF}"/>
          </ac:picMkLst>
        </pc:picChg>
      </pc:sldChg>
      <pc:sldChg chg="addSp modSp new mod setBg modNotesTx">
        <pc:chgData name="Dunton, Morgan" userId="91b7a865-94d5-4c26-b837-ffc0a489a358" providerId="ADAL" clId="{B7AF4551-3C53-4F8D-B7B0-6295F8D88635}" dt="2022-10-21T15:41:00.718" v="5507" actId="1582"/>
        <pc:sldMkLst>
          <pc:docMk/>
          <pc:sldMk cId="4158856664" sldId="291"/>
        </pc:sldMkLst>
        <pc:spChg chg="mod">
          <ac:chgData name="Dunton, Morgan" userId="91b7a865-94d5-4c26-b837-ffc0a489a358" providerId="ADAL" clId="{B7AF4551-3C53-4F8D-B7B0-6295F8D88635}" dt="2022-10-21T15:40:35.938" v="5503" actId="26606"/>
          <ac:spMkLst>
            <pc:docMk/>
            <pc:sldMk cId="4158856664" sldId="291"/>
            <ac:spMk id="2" creationId="{8D3C2AE8-D80A-46DF-8DF2-935B6886C5B9}"/>
          </ac:spMkLst>
        </pc:spChg>
        <pc:spChg chg="mod">
          <ac:chgData name="Dunton, Morgan" userId="91b7a865-94d5-4c26-b837-ffc0a489a358" providerId="ADAL" clId="{B7AF4551-3C53-4F8D-B7B0-6295F8D88635}" dt="2022-10-21T15:41:00.718" v="5507" actId="1582"/>
          <ac:spMkLst>
            <pc:docMk/>
            <pc:sldMk cId="4158856664" sldId="291"/>
            <ac:spMk id="3" creationId="{09B32DC3-EEB2-4E42-A53D-8D70DB891F9F}"/>
          </ac:spMkLst>
        </pc:spChg>
        <pc:spChg chg="add">
          <ac:chgData name="Dunton, Morgan" userId="91b7a865-94d5-4c26-b837-ffc0a489a358" providerId="ADAL" clId="{B7AF4551-3C53-4F8D-B7B0-6295F8D88635}" dt="2022-10-21T15:40:35.938" v="5503" actId="26606"/>
          <ac:spMkLst>
            <pc:docMk/>
            <pc:sldMk cId="4158856664" sldId="291"/>
            <ac:spMk id="10" creationId="{02E612C7-B066-4023-9D0A-7C54D1E33070}"/>
          </ac:spMkLst>
        </pc:spChg>
        <pc:spChg chg="add">
          <ac:chgData name="Dunton, Morgan" userId="91b7a865-94d5-4c26-b837-ffc0a489a358" providerId="ADAL" clId="{B7AF4551-3C53-4F8D-B7B0-6295F8D88635}" dt="2022-10-21T15:40:35.938" v="5503" actId="26606"/>
          <ac:spMkLst>
            <pc:docMk/>
            <pc:sldMk cId="4158856664" sldId="291"/>
            <ac:spMk id="12" creationId="{CE87234F-8712-49A7-8442-B24A2E80BE5D}"/>
          </ac:spMkLst>
        </pc:spChg>
        <pc:picChg chg="add">
          <ac:chgData name="Dunton, Morgan" userId="91b7a865-94d5-4c26-b837-ffc0a489a358" providerId="ADAL" clId="{B7AF4551-3C53-4F8D-B7B0-6295F8D88635}" dt="2022-10-21T15:40:35.938" v="5503" actId="26606"/>
          <ac:picMkLst>
            <pc:docMk/>
            <pc:sldMk cId="4158856664" sldId="291"/>
            <ac:picMk id="7" creationId="{119D1249-006A-0DD6-0D8F-4217150D6D84}"/>
          </ac:picMkLst>
        </pc:picChg>
      </pc:sldChg>
      <pc:sldChg chg="addSp delSp modSp new mod setBg modClrScheme chgLayout">
        <pc:chgData name="Dunton, Morgan" userId="91b7a865-94d5-4c26-b837-ffc0a489a358" providerId="ADAL" clId="{B7AF4551-3C53-4F8D-B7B0-6295F8D88635}" dt="2022-10-21T17:34:46.278" v="5542" actId="26606"/>
        <pc:sldMkLst>
          <pc:docMk/>
          <pc:sldMk cId="3152446890" sldId="292"/>
        </pc:sldMkLst>
        <pc:spChg chg="del mod ord">
          <ac:chgData name="Dunton, Morgan" userId="91b7a865-94d5-4c26-b837-ffc0a489a358" providerId="ADAL" clId="{B7AF4551-3C53-4F8D-B7B0-6295F8D88635}" dt="2022-10-21T17:34:16.593" v="5513" actId="700"/>
          <ac:spMkLst>
            <pc:docMk/>
            <pc:sldMk cId="3152446890" sldId="292"/>
            <ac:spMk id="2" creationId="{DB567120-ACAF-4841-989E-39DF005F6F3A}"/>
          </ac:spMkLst>
        </pc:spChg>
        <pc:spChg chg="del mod ord">
          <ac:chgData name="Dunton, Morgan" userId="91b7a865-94d5-4c26-b837-ffc0a489a358" providerId="ADAL" clId="{B7AF4551-3C53-4F8D-B7B0-6295F8D88635}" dt="2022-10-21T17:34:16.593" v="5513" actId="700"/>
          <ac:spMkLst>
            <pc:docMk/>
            <pc:sldMk cId="3152446890" sldId="292"/>
            <ac:spMk id="3" creationId="{7B5881BE-AD48-46BC-8668-C00DE8C15748}"/>
          </ac:spMkLst>
        </pc:spChg>
        <pc:spChg chg="add mod ord">
          <ac:chgData name="Dunton, Morgan" userId="91b7a865-94d5-4c26-b837-ffc0a489a358" providerId="ADAL" clId="{B7AF4551-3C53-4F8D-B7B0-6295F8D88635}" dt="2022-10-21T17:34:46.278" v="5542" actId="26606"/>
          <ac:spMkLst>
            <pc:docMk/>
            <pc:sldMk cId="3152446890" sldId="292"/>
            <ac:spMk id="4" creationId="{F86429B0-0B3F-475F-8ED4-D7C200F2D58D}"/>
          </ac:spMkLst>
        </pc:spChg>
        <pc:spChg chg="add del mod ord">
          <ac:chgData name="Dunton, Morgan" userId="91b7a865-94d5-4c26-b837-ffc0a489a358" providerId="ADAL" clId="{B7AF4551-3C53-4F8D-B7B0-6295F8D88635}" dt="2022-10-21T17:34:33.343" v="5541" actId="478"/>
          <ac:spMkLst>
            <pc:docMk/>
            <pc:sldMk cId="3152446890" sldId="292"/>
            <ac:spMk id="5" creationId="{F36107DA-D21A-4162-BB68-085C72896625}"/>
          </ac:spMkLst>
        </pc:spChg>
        <pc:spChg chg="add">
          <ac:chgData name="Dunton, Morgan" userId="91b7a865-94d5-4c26-b837-ffc0a489a358" providerId="ADAL" clId="{B7AF4551-3C53-4F8D-B7B0-6295F8D88635}" dt="2022-10-21T17:34:46.278" v="5542" actId="26606"/>
          <ac:spMkLst>
            <pc:docMk/>
            <pc:sldMk cId="3152446890" sldId="292"/>
            <ac:spMk id="9" creationId="{D278ADA9-6383-4BDD-80D2-8899A402687B}"/>
          </ac:spMkLst>
        </pc:spChg>
        <pc:spChg chg="add">
          <ac:chgData name="Dunton, Morgan" userId="91b7a865-94d5-4c26-b837-ffc0a489a358" providerId="ADAL" clId="{B7AF4551-3C53-4F8D-B7B0-6295F8D88635}" dt="2022-10-21T17:34:46.278" v="5542" actId="26606"/>
          <ac:spMkLst>
            <pc:docMk/>
            <pc:sldMk cId="3152446890" sldId="292"/>
            <ac:spMk id="11" creationId="{484B7147-B0F6-40ED-B5A2-FF72BC8198B6}"/>
          </ac:spMkLst>
        </pc:spChg>
        <pc:spChg chg="add">
          <ac:chgData name="Dunton, Morgan" userId="91b7a865-94d5-4c26-b837-ffc0a489a358" providerId="ADAL" clId="{B7AF4551-3C53-4F8D-B7B0-6295F8D88635}" dt="2022-10-21T17:34:46.278" v="5542" actId="26606"/>
          <ac:spMkLst>
            <pc:docMk/>
            <pc:sldMk cId="3152446890" sldId="292"/>
            <ac:spMk id="13" creationId="{B36D2DE0-0628-4A9A-A59D-7BA8B5EB3022}"/>
          </ac:spMkLst>
        </pc:spChg>
        <pc:spChg chg="add">
          <ac:chgData name="Dunton, Morgan" userId="91b7a865-94d5-4c26-b837-ffc0a489a358" providerId="ADAL" clId="{B7AF4551-3C53-4F8D-B7B0-6295F8D88635}" dt="2022-10-21T17:34:46.278" v="5542" actId="26606"/>
          <ac:spMkLst>
            <pc:docMk/>
            <pc:sldMk cId="3152446890" sldId="292"/>
            <ac:spMk id="15" creationId="{48E405C9-94BE-41DA-928C-DEC9A8550E9F}"/>
          </ac:spMkLst>
        </pc:spChg>
        <pc:spChg chg="add">
          <ac:chgData name="Dunton, Morgan" userId="91b7a865-94d5-4c26-b837-ffc0a489a358" providerId="ADAL" clId="{B7AF4551-3C53-4F8D-B7B0-6295F8D88635}" dt="2022-10-21T17:34:46.278" v="5542" actId="26606"/>
          <ac:spMkLst>
            <pc:docMk/>
            <pc:sldMk cId="3152446890" sldId="292"/>
            <ac:spMk id="17" creationId="{D2091A72-D5BB-42AC-8FD3-F7747D90861E}"/>
          </ac:spMkLst>
        </pc:spChg>
        <pc:spChg chg="add">
          <ac:chgData name="Dunton, Morgan" userId="91b7a865-94d5-4c26-b837-ffc0a489a358" providerId="ADAL" clId="{B7AF4551-3C53-4F8D-B7B0-6295F8D88635}" dt="2022-10-21T17:34:46.278" v="5542" actId="26606"/>
          <ac:spMkLst>
            <pc:docMk/>
            <pc:sldMk cId="3152446890" sldId="292"/>
            <ac:spMk id="19" creationId="{6ED12BFC-A737-46AF-8411-481112D54B0C}"/>
          </ac:spMkLst>
        </pc:spChg>
      </pc:sldChg>
      <pc:sldChg chg="addSp modSp new mod setBg">
        <pc:chgData name="Dunton, Morgan" userId="91b7a865-94d5-4c26-b837-ffc0a489a358" providerId="ADAL" clId="{B7AF4551-3C53-4F8D-B7B0-6295F8D88635}" dt="2022-10-21T17:38:07.019" v="5567" actId="20577"/>
        <pc:sldMkLst>
          <pc:docMk/>
          <pc:sldMk cId="1367112669" sldId="293"/>
        </pc:sldMkLst>
        <pc:spChg chg="mod">
          <ac:chgData name="Dunton, Morgan" userId="91b7a865-94d5-4c26-b837-ffc0a489a358" providerId="ADAL" clId="{B7AF4551-3C53-4F8D-B7B0-6295F8D88635}" dt="2022-10-21T17:37:41.675" v="5562" actId="26606"/>
          <ac:spMkLst>
            <pc:docMk/>
            <pc:sldMk cId="1367112669" sldId="293"/>
            <ac:spMk id="2" creationId="{9B201EFC-EAB5-467D-96A5-AC69329C938A}"/>
          </ac:spMkLst>
        </pc:spChg>
        <pc:spChg chg="mod">
          <ac:chgData name="Dunton, Morgan" userId="91b7a865-94d5-4c26-b837-ffc0a489a358" providerId="ADAL" clId="{B7AF4551-3C53-4F8D-B7B0-6295F8D88635}" dt="2022-10-21T17:38:07.019" v="5567" actId="20577"/>
          <ac:spMkLst>
            <pc:docMk/>
            <pc:sldMk cId="1367112669" sldId="293"/>
            <ac:spMk id="3" creationId="{CD90F300-4E5E-4445-8884-2AF147FAACB6}"/>
          </ac:spMkLst>
        </pc:spChg>
        <pc:spChg chg="add">
          <ac:chgData name="Dunton, Morgan" userId="91b7a865-94d5-4c26-b837-ffc0a489a358" providerId="ADAL" clId="{B7AF4551-3C53-4F8D-B7B0-6295F8D88635}" dt="2022-10-21T17:37:41.675" v="5562" actId="26606"/>
          <ac:spMkLst>
            <pc:docMk/>
            <pc:sldMk cId="1367112669" sldId="293"/>
            <ac:spMk id="11271" creationId="{5E39A796-BE83-48B1-B33F-35C4A32AAB57}"/>
          </ac:spMkLst>
        </pc:spChg>
        <pc:spChg chg="add">
          <ac:chgData name="Dunton, Morgan" userId="91b7a865-94d5-4c26-b837-ffc0a489a358" providerId="ADAL" clId="{B7AF4551-3C53-4F8D-B7B0-6295F8D88635}" dt="2022-10-21T17:37:41.675" v="5562" actId="26606"/>
          <ac:spMkLst>
            <pc:docMk/>
            <pc:sldMk cId="1367112669" sldId="293"/>
            <ac:spMk id="11273" creationId="{72F84B47-E267-4194-8194-831DB7B5547F}"/>
          </ac:spMkLst>
        </pc:spChg>
        <pc:picChg chg="add mod">
          <ac:chgData name="Dunton, Morgan" userId="91b7a865-94d5-4c26-b837-ffc0a489a358" providerId="ADAL" clId="{B7AF4551-3C53-4F8D-B7B0-6295F8D88635}" dt="2022-10-21T17:37:41.675" v="5562" actId="26606"/>
          <ac:picMkLst>
            <pc:docMk/>
            <pc:sldMk cId="1367112669" sldId="293"/>
            <ac:picMk id="11266" creationId="{AB8CED01-A28E-4752-AAF8-63714620DAC7}"/>
          </ac:picMkLst>
        </pc:picChg>
      </pc:sldChg>
      <pc:sldChg chg="addSp delSp modSp new mod setBg">
        <pc:chgData name="Dunton, Morgan" userId="91b7a865-94d5-4c26-b837-ffc0a489a358" providerId="ADAL" clId="{B7AF4551-3C53-4F8D-B7B0-6295F8D88635}" dt="2022-10-21T17:40:30.343" v="5584" actId="207"/>
        <pc:sldMkLst>
          <pc:docMk/>
          <pc:sldMk cId="3179471450" sldId="294"/>
        </pc:sldMkLst>
        <pc:spChg chg="mod">
          <ac:chgData name="Dunton, Morgan" userId="91b7a865-94d5-4c26-b837-ffc0a489a358" providerId="ADAL" clId="{B7AF4551-3C53-4F8D-B7B0-6295F8D88635}" dt="2022-10-21T17:40:10.393" v="5581" actId="26606"/>
          <ac:spMkLst>
            <pc:docMk/>
            <pc:sldMk cId="3179471450" sldId="294"/>
            <ac:spMk id="2" creationId="{930C32EC-0EF1-4059-B6AB-726B1062F380}"/>
          </ac:spMkLst>
        </pc:spChg>
        <pc:spChg chg="mod ord">
          <ac:chgData name="Dunton, Morgan" userId="91b7a865-94d5-4c26-b837-ffc0a489a358" providerId="ADAL" clId="{B7AF4551-3C53-4F8D-B7B0-6295F8D88635}" dt="2022-10-21T17:40:30.343" v="5584" actId="207"/>
          <ac:spMkLst>
            <pc:docMk/>
            <pc:sldMk cId="3179471450" sldId="294"/>
            <ac:spMk id="3" creationId="{8A168521-CBD8-4F15-A308-159185D3748F}"/>
          </ac:spMkLst>
        </pc:spChg>
        <pc:spChg chg="add del">
          <ac:chgData name="Dunton, Morgan" userId="91b7a865-94d5-4c26-b837-ffc0a489a358" providerId="ADAL" clId="{B7AF4551-3C53-4F8D-B7B0-6295F8D88635}" dt="2022-10-21T17:40:10.389" v="5580" actId="26606"/>
          <ac:spMkLst>
            <pc:docMk/>
            <pc:sldMk cId="3179471450" sldId="294"/>
            <ac:spMk id="12295" creationId="{04812C46-200A-4DEB-A05E-3ED6C68C2387}"/>
          </ac:spMkLst>
        </pc:spChg>
        <pc:spChg chg="add del">
          <ac:chgData name="Dunton, Morgan" userId="91b7a865-94d5-4c26-b837-ffc0a489a358" providerId="ADAL" clId="{B7AF4551-3C53-4F8D-B7B0-6295F8D88635}" dt="2022-10-21T17:40:10.389" v="5580" actId="26606"/>
          <ac:spMkLst>
            <pc:docMk/>
            <pc:sldMk cId="3179471450" sldId="294"/>
            <ac:spMk id="12297" creationId="{D1EA859B-E555-4109-94F3-6700E046E008}"/>
          </ac:spMkLst>
        </pc:spChg>
        <pc:picChg chg="add mod ord">
          <ac:chgData name="Dunton, Morgan" userId="91b7a865-94d5-4c26-b837-ffc0a489a358" providerId="ADAL" clId="{B7AF4551-3C53-4F8D-B7B0-6295F8D88635}" dt="2022-10-21T17:40:10.393" v="5581" actId="26606"/>
          <ac:picMkLst>
            <pc:docMk/>
            <pc:sldMk cId="3179471450" sldId="294"/>
            <ac:picMk id="12290" creationId="{171C3396-7BB7-4653-87A2-C244ED866A53}"/>
          </ac:picMkLst>
        </pc:picChg>
      </pc:sldChg>
      <pc:sldChg chg="addSp modSp new mod setBg">
        <pc:chgData name="Dunton, Morgan" userId="91b7a865-94d5-4c26-b837-ffc0a489a358" providerId="ADAL" clId="{B7AF4551-3C53-4F8D-B7B0-6295F8D88635}" dt="2022-10-21T17:41:36.641" v="5591" actId="207"/>
        <pc:sldMkLst>
          <pc:docMk/>
          <pc:sldMk cId="2004573074" sldId="295"/>
        </pc:sldMkLst>
        <pc:spChg chg="mod">
          <ac:chgData name="Dunton, Morgan" userId="91b7a865-94d5-4c26-b837-ffc0a489a358" providerId="ADAL" clId="{B7AF4551-3C53-4F8D-B7B0-6295F8D88635}" dt="2022-10-21T17:41:25.870" v="5589" actId="26606"/>
          <ac:spMkLst>
            <pc:docMk/>
            <pc:sldMk cId="2004573074" sldId="295"/>
            <ac:spMk id="2" creationId="{29E90832-F50B-4B0F-8366-2F3E7E79F439}"/>
          </ac:spMkLst>
        </pc:spChg>
        <pc:spChg chg="mod ord">
          <ac:chgData name="Dunton, Morgan" userId="91b7a865-94d5-4c26-b837-ffc0a489a358" providerId="ADAL" clId="{B7AF4551-3C53-4F8D-B7B0-6295F8D88635}" dt="2022-10-21T17:41:36.641" v="5591" actId="207"/>
          <ac:spMkLst>
            <pc:docMk/>
            <pc:sldMk cId="2004573074" sldId="295"/>
            <ac:spMk id="3" creationId="{06D4E355-9AC5-4AB8-B7C1-9938732411FB}"/>
          </ac:spMkLst>
        </pc:spChg>
        <pc:spChg chg="add">
          <ac:chgData name="Dunton, Morgan" userId="91b7a865-94d5-4c26-b837-ffc0a489a358" providerId="ADAL" clId="{B7AF4551-3C53-4F8D-B7B0-6295F8D88635}" dt="2022-10-21T17:41:25.870" v="5589" actId="26606"/>
          <ac:spMkLst>
            <pc:docMk/>
            <pc:sldMk cId="2004573074" sldId="295"/>
            <ac:spMk id="13319" creationId="{911BE883-46B4-412C-B6C3-88A2FF74BECF}"/>
          </ac:spMkLst>
        </pc:spChg>
        <pc:spChg chg="add">
          <ac:chgData name="Dunton, Morgan" userId="91b7a865-94d5-4c26-b837-ffc0a489a358" providerId="ADAL" clId="{B7AF4551-3C53-4F8D-B7B0-6295F8D88635}" dt="2022-10-21T17:41:25.870" v="5589" actId="26606"/>
          <ac:spMkLst>
            <pc:docMk/>
            <pc:sldMk cId="2004573074" sldId="295"/>
            <ac:spMk id="13321" creationId="{577D1452-F0B7-431E-9A24-D3F7103D8510}"/>
          </ac:spMkLst>
        </pc:spChg>
        <pc:spChg chg="add">
          <ac:chgData name="Dunton, Morgan" userId="91b7a865-94d5-4c26-b837-ffc0a489a358" providerId="ADAL" clId="{B7AF4551-3C53-4F8D-B7B0-6295F8D88635}" dt="2022-10-21T17:41:25.870" v="5589" actId="26606"/>
          <ac:spMkLst>
            <pc:docMk/>
            <pc:sldMk cId="2004573074" sldId="295"/>
            <ac:spMk id="13323" creationId="{A660F4F9-5DF5-4F15-BE6A-CD8648BB1148}"/>
          </ac:spMkLst>
        </pc:spChg>
        <pc:picChg chg="add mod">
          <ac:chgData name="Dunton, Morgan" userId="91b7a865-94d5-4c26-b837-ffc0a489a358" providerId="ADAL" clId="{B7AF4551-3C53-4F8D-B7B0-6295F8D88635}" dt="2022-10-21T17:41:25.870" v="5589" actId="26606"/>
          <ac:picMkLst>
            <pc:docMk/>
            <pc:sldMk cId="2004573074" sldId="295"/>
            <ac:picMk id="13314" creationId="{DE50F3F1-6CFC-4793-8A3D-0FA63B9F5205}"/>
          </ac:picMkLst>
        </pc:picChg>
      </pc:sldChg>
      <pc:sldChg chg="addSp delSp modSp new mod ord setBg">
        <pc:chgData name="Dunton, Morgan" userId="91b7a865-94d5-4c26-b837-ffc0a489a358" providerId="ADAL" clId="{B7AF4551-3C53-4F8D-B7B0-6295F8D88635}" dt="2022-10-21T17:46:47.785" v="5620"/>
        <pc:sldMkLst>
          <pc:docMk/>
          <pc:sldMk cId="1880707617" sldId="296"/>
        </pc:sldMkLst>
        <pc:spChg chg="mod">
          <ac:chgData name="Dunton, Morgan" userId="91b7a865-94d5-4c26-b837-ffc0a489a358" providerId="ADAL" clId="{B7AF4551-3C53-4F8D-B7B0-6295F8D88635}" dt="2022-10-21T17:43:36.444" v="5598" actId="26606"/>
          <ac:spMkLst>
            <pc:docMk/>
            <pc:sldMk cId="1880707617" sldId="296"/>
            <ac:spMk id="2" creationId="{CE0D1567-976E-45CE-BA47-2EB8C850896D}"/>
          </ac:spMkLst>
        </pc:spChg>
        <pc:spChg chg="mod ord">
          <ac:chgData name="Dunton, Morgan" userId="91b7a865-94d5-4c26-b837-ffc0a489a358" providerId="ADAL" clId="{B7AF4551-3C53-4F8D-B7B0-6295F8D88635}" dt="2022-10-21T17:43:44.449" v="5600" actId="255"/>
          <ac:spMkLst>
            <pc:docMk/>
            <pc:sldMk cId="1880707617" sldId="296"/>
            <ac:spMk id="3" creationId="{36B69A86-D96E-4E15-BA3D-F8D57AC1426B}"/>
          </ac:spMkLst>
        </pc:spChg>
        <pc:spChg chg="add del">
          <ac:chgData name="Dunton, Morgan" userId="91b7a865-94d5-4c26-b837-ffc0a489a358" providerId="ADAL" clId="{B7AF4551-3C53-4F8D-B7B0-6295F8D88635}" dt="2022-10-21T17:38:47.721" v="5573" actId="22"/>
          <ac:spMkLst>
            <pc:docMk/>
            <pc:sldMk cId="1880707617" sldId="296"/>
            <ac:spMk id="5" creationId="{B01E13F9-73C4-446C-9195-E9B3E975693B}"/>
          </ac:spMkLst>
        </pc:spChg>
        <pc:spChg chg="add del">
          <ac:chgData name="Dunton, Morgan" userId="91b7a865-94d5-4c26-b837-ffc0a489a358" providerId="ADAL" clId="{B7AF4551-3C53-4F8D-B7B0-6295F8D88635}" dt="2022-10-21T17:43:36.431" v="5597" actId="26606"/>
          <ac:spMkLst>
            <pc:docMk/>
            <pc:sldMk cId="1880707617" sldId="296"/>
            <ac:spMk id="14343" creationId="{327D73B4-9F5C-4A64-A179-51B9500CB8B5}"/>
          </ac:spMkLst>
        </pc:spChg>
        <pc:spChg chg="add del">
          <ac:chgData name="Dunton, Morgan" userId="91b7a865-94d5-4c26-b837-ffc0a489a358" providerId="ADAL" clId="{B7AF4551-3C53-4F8D-B7B0-6295F8D88635}" dt="2022-10-21T17:43:36.431" v="5597" actId="26606"/>
          <ac:spMkLst>
            <pc:docMk/>
            <pc:sldMk cId="1880707617" sldId="296"/>
            <ac:spMk id="14345" creationId="{C1F06963-6374-4B48-844F-071A9BAAAE02}"/>
          </ac:spMkLst>
        </pc:spChg>
        <pc:spChg chg="add del">
          <ac:chgData name="Dunton, Morgan" userId="91b7a865-94d5-4c26-b837-ffc0a489a358" providerId="ADAL" clId="{B7AF4551-3C53-4F8D-B7B0-6295F8D88635}" dt="2022-10-21T17:43:36.431" v="5597" actId="26606"/>
          <ac:spMkLst>
            <pc:docMk/>
            <pc:sldMk cId="1880707617" sldId="296"/>
            <ac:spMk id="14347" creationId="{6CB927A4-E432-4310-9CD5-E89FF5063179}"/>
          </ac:spMkLst>
        </pc:spChg>
        <pc:spChg chg="add del">
          <ac:chgData name="Dunton, Morgan" userId="91b7a865-94d5-4c26-b837-ffc0a489a358" providerId="ADAL" clId="{B7AF4551-3C53-4F8D-B7B0-6295F8D88635}" dt="2022-10-21T17:43:36.431" v="5597" actId="26606"/>
          <ac:spMkLst>
            <pc:docMk/>
            <pc:sldMk cId="1880707617" sldId="296"/>
            <ac:spMk id="14349" creationId="{1453BF6C-B012-48B7-B4E8-6D7AC7C27D02}"/>
          </ac:spMkLst>
        </pc:spChg>
        <pc:spChg chg="add del">
          <ac:chgData name="Dunton, Morgan" userId="91b7a865-94d5-4c26-b837-ffc0a489a358" providerId="ADAL" clId="{B7AF4551-3C53-4F8D-B7B0-6295F8D88635}" dt="2022-10-21T17:43:36.431" v="5597" actId="26606"/>
          <ac:spMkLst>
            <pc:docMk/>
            <pc:sldMk cId="1880707617" sldId="296"/>
            <ac:spMk id="14351" creationId="{E3020543-B24B-4EC4-8FFC-8DD88EEA91A8}"/>
          </ac:spMkLst>
        </pc:spChg>
        <pc:spChg chg="add">
          <ac:chgData name="Dunton, Morgan" userId="91b7a865-94d5-4c26-b837-ffc0a489a358" providerId="ADAL" clId="{B7AF4551-3C53-4F8D-B7B0-6295F8D88635}" dt="2022-10-21T17:43:36.444" v="5598" actId="26606"/>
          <ac:spMkLst>
            <pc:docMk/>
            <pc:sldMk cId="1880707617" sldId="296"/>
            <ac:spMk id="14355" creationId="{33CD251C-A887-4D2F-925B-FC097198538B}"/>
          </ac:spMkLst>
        </pc:spChg>
        <pc:spChg chg="add">
          <ac:chgData name="Dunton, Morgan" userId="91b7a865-94d5-4c26-b837-ffc0a489a358" providerId="ADAL" clId="{B7AF4551-3C53-4F8D-B7B0-6295F8D88635}" dt="2022-10-21T17:43:36.444" v="5598" actId="26606"/>
          <ac:spMkLst>
            <pc:docMk/>
            <pc:sldMk cId="1880707617" sldId="296"/>
            <ac:spMk id="14356" creationId="{B19D093C-27FB-4032-B282-42C4563F257C}"/>
          </ac:spMkLst>
        </pc:spChg>
        <pc:grpChg chg="add">
          <ac:chgData name="Dunton, Morgan" userId="91b7a865-94d5-4c26-b837-ffc0a489a358" providerId="ADAL" clId="{B7AF4551-3C53-4F8D-B7B0-6295F8D88635}" dt="2022-10-21T17:43:36.444" v="5598" actId="26606"/>
          <ac:grpSpMkLst>
            <pc:docMk/>
            <pc:sldMk cId="1880707617" sldId="296"/>
            <ac:grpSpMk id="14357" creationId="{35EE815E-1BD3-4777-B652-6D98825BF66B}"/>
          </ac:grpSpMkLst>
        </pc:grpChg>
        <pc:picChg chg="add mod">
          <ac:chgData name="Dunton, Morgan" userId="91b7a865-94d5-4c26-b837-ffc0a489a358" providerId="ADAL" clId="{B7AF4551-3C53-4F8D-B7B0-6295F8D88635}" dt="2022-10-21T17:43:36.444" v="5598" actId="26606"/>
          <ac:picMkLst>
            <pc:docMk/>
            <pc:sldMk cId="1880707617" sldId="296"/>
            <ac:picMk id="14338" creationId="{C2536C4C-C81B-4784-A07E-0C1BB020631C}"/>
          </ac:picMkLst>
        </pc:picChg>
        <pc:cxnChg chg="add del">
          <ac:chgData name="Dunton, Morgan" userId="91b7a865-94d5-4c26-b837-ffc0a489a358" providerId="ADAL" clId="{B7AF4551-3C53-4F8D-B7B0-6295F8D88635}" dt="2022-10-21T17:43:36.431" v="5597" actId="26606"/>
          <ac:cxnSpMkLst>
            <pc:docMk/>
            <pc:sldMk cId="1880707617" sldId="296"/>
            <ac:cxnSpMk id="14353" creationId="{C49DA8F6-BCC1-4447-B54C-57856834B94B}"/>
          </ac:cxnSpMkLst>
        </pc:cxnChg>
      </pc:sldChg>
      <pc:sldChg chg="addSp delSp modSp new mod setBg">
        <pc:chgData name="Dunton, Morgan" userId="91b7a865-94d5-4c26-b837-ffc0a489a358" providerId="ADAL" clId="{B7AF4551-3C53-4F8D-B7B0-6295F8D88635}" dt="2022-10-21T17:46:37.179" v="5618" actId="255"/>
        <pc:sldMkLst>
          <pc:docMk/>
          <pc:sldMk cId="2467684146" sldId="297"/>
        </pc:sldMkLst>
        <pc:spChg chg="mod">
          <ac:chgData name="Dunton, Morgan" userId="91b7a865-94d5-4c26-b837-ffc0a489a358" providerId="ADAL" clId="{B7AF4551-3C53-4F8D-B7B0-6295F8D88635}" dt="2022-10-21T17:45:37.910" v="5608" actId="26606"/>
          <ac:spMkLst>
            <pc:docMk/>
            <pc:sldMk cId="2467684146" sldId="297"/>
            <ac:spMk id="2" creationId="{6AD4733F-0924-4913-8A1C-A340462DCF3C}"/>
          </ac:spMkLst>
        </pc:spChg>
        <pc:spChg chg="mod">
          <ac:chgData name="Dunton, Morgan" userId="91b7a865-94d5-4c26-b837-ffc0a489a358" providerId="ADAL" clId="{B7AF4551-3C53-4F8D-B7B0-6295F8D88635}" dt="2022-10-21T17:46:37.179" v="5618" actId="255"/>
          <ac:spMkLst>
            <pc:docMk/>
            <pc:sldMk cId="2467684146" sldId="297"/>
            <ac:spMk id="3" creationId="{AC0B4381-C5B9-489D-B5D5-3569C69796C2}"/>
          </ac:spMkLst>
        </pc:spChg>
        <pc:spChg chg="add del">
          <ac:chgData name="Dunton, Morgan" userId="91b7a865-94d5-4c26-b837-ffc0a489a358" providerId="ADAL" clId="{B7AF4551-3C53-4F8D-B7B0-6295F8D88635}" dt="2022-10-21T17:45:37.910" v="5608" actId="26606"/>
          <ac:spMkLst>
            <pc:docMk/>
            <pc:sldMk cId="2467684146" sldId="297"/>
            <ac:spMk id="15367" creationId="{1557A916-FDD1-44A1-A7A1-70009FD6BE46}"/>
          </ac:spMkLst>
        </pc:spChg>
        <pc:spChg chg="add del">
          <ac:chgData name="Dunton, Morgan" userId="91b7a865-94d5-4c26-b837-ffc0a489a358" providerId="ADAL" clId="{B7AF4551-3C53-4F8D-B7B0-6295F8D88635}" dt="2022-10-21T17:45:37.910" v="5608" actId="26606"/>
          <ac:spMkLst>
            <pc:docMk/>
            <pc:sldMk cId="2467684146" sldId="297"/>
            <ac:spMk id="15369" creationId="{4B874C19-9B23-4B12-823E-D67615A9B3AC}"/>
          </ac:spMkLst>
        </pc:spChg>
        <pc:spChg chg="add">
          <ac:chgData name="Dunton, Morgan" userId="91b7a865-94d5-4c26-b837-ffc0a489a358" providerId="ADAL" clId="{B7AF4551-3C53-4F8D-B7B0-6295F8D88635}" dt="2022-10-21T17:45:37.910" v="5608" actId="26606"/>
          <ac:spMkLst>
            <pc:docMk/>
            <pc:sldMk cId="2467684146" sldId="297"/>
            <ac:spMk id="15374" creationId="{73DE2CFE-42F2-48F0-8706-5264E012B10C}"/>
          </ac:spMkLst>
        </pc:spChg>
        <pc:picChg chg="add mod">
          <ac:chgData name="Dunton, Morgan" userId="91b7a865-94d5-4c26-b837-ffc0a489a358" providerId="ADAL" clId="{B7AF4551-3C53-4F8D-B7B0-6295F8D88635}" dt="2022-10-21T17:45:37.910" v="5608" actId="26606"/>
          <ac:picMkLst>
            <pc:docMk/>
            <pc:sldMk cId="2467684146" sldId="297"/>
            <ac:picMk id="15362" creationId="{A7AB3353-C8A5-469B-A894-25D3A654D0D6}"/>
          </ac:picMkLst>
        </pc:picChg>
      </pc:sldChg>
      <pc:sldChg chg="delSp add setBg delDesignElem">
        <pc:chgData name="Dunton, Morgan" userId="91b7a865-94d5-4c26-b837-ffc0a489a358" providerId="ADAL" clId="{B7AF4551-3C53-4F8D-B7B0-6295F8D88635}" dt="2022-10-21T17:47:21.522" v="5622"/>
        <pc:sldMkLst>
          <pc:docMk/>
          <pc:sldMk cId="3760141869" sldId="298"/>
        </pc:sldMkLst>
        <pc:spChg chg="del">
          <ac:chgData name="Dunton, Morgan" userId="91b7a865-94d5-4c26-b837-ffc0a489a358" providerId="ADAL" clId="{B7AF4551-3C53-4F8D-B7B0-6295F8D88635}" dt="2022-10-21T17:47:21.522" v="5622"/>
          <ac:spMkLst>
            <pc:docMk/>
            <pc:sldMk cId="3760141869" sldId="298"/>
            <ac:spMk id="2055" creationId="{23D09407-53BC-485E-B4CE-BC5E4FC4B25B}"/>
          </ac:spMkLst>
        </pc:spChg>
        <pc:spChg chg="del">
          <ac:chgData name="Dunton, Morgan" userId="91b7a865-94d5-4c26-b837-ffc0a489a358" providerId="ADAL" clId="{B7AF4551-3C53-4F8D-B7B0-6295F8D88635}" dt="2022-10-21T17:47:21.522" v="5622"/>
          <ac:spMkLst>
            <pc:docMk/>
            <pc:sldMk cId="3760141869" sldId="298"/>
            <ac:spMk id="2057" creationId="{921DB988-49FC-4608-B0A2-E2F3A4019041}"/>
          </ac:spMkLst>
        </pc:spChg>
        <pc:grpChg chg="del">
          <ac:chgData name="Dunton, Morgan" userId="91b7a865-94d5-4c26-b837-ffc0a489a358" providerId="ADAL" clId="{B7AF4551-3C53-4F8D-B7B0-6295F8D88635}" dt="2022-10-21T17:47:21.522" v="5622"/>
          <ac:grpSpMkLst>
            <pc:docMk/>
            <pc:sldMk cId="3760141869" sldId="298"/>
            <ac:grpSpMk id="2059" creationId="{E9B930FD-8671-4C4C-ADCF-73AC1D0CD417}"/>
          </ac:grpSpMkLst>
        </pc:grpChg>
        <pc:grpChg chg="del">
          <ac:chgData name="Dunton, Morgan" userId="91b7a865-94d5-4c26-b837-ffc0a489a358" providerId="ADAL" clId="{B7AF4551-3C53-4F8D-B7B0-6295F8D88635}" dt="2022-10-21T17:47:21.522" v="5622"/>
          <ac:grpSpMkLst>
            <pc:docMk/>
            <pc:sldMk cId="3760141869" sldId="298"/>
            <ac:grpSpMk id="2065" creationId="{383C2651-AE0C-4AE4-8725-E2F9414FE219}"/>
          </ac:grpSpMkLst>
        </pc:grpChg>
      </pc:sldChg>
      <pc:sldChg chg="addSp delSp modSp new mod setBg setClrOvrMap">
        <pc:chgData name="Dunton, Morgan" userId="91b7a865-94d5-4c26-b837-ffc0a489a358" providerId="ADAL" clId="{B7AF4551-3C53-4F8D-B7B0-6295F8D88635}" dt="2022-10-21T17:51:36.750" v="5774" actId="1076"/>
        <pc:sldMkLst>
          <pc:docMk/>
          <pc:sldMk cId="1750115601" sldId="299"/>
        </pc:sldMkLst>
        <pc:spChg chg="mod">
          <ac:chgData name="Dunton, Morgan" userId="91b7a865-94d5-4c26-b837-ffc0a489a358" providerId="ADAL" clId="{B7AF4551-3C53-4F8D-B7B0-6295F8D88635}" dt="2022-10-21T17:50:54.563" v="5769" actId="26606"/>
          <ac:spMkLst>
            <pc:docMk/>
            <pc:sldMk cId="1750115601" sldId="299"/>
            <ac:spMk id="2" creationId="{6498397E-0586-4FEE-B7DD-04701C4D6D0C}"/>
          </ac:spMkLst>
        </pc:spChg>
        <pc:spChg chg="mod">
          <ac:chgData name="Dunton, Morgan" userId="91b7a865-94d5-4c26-b837-ffc0a489a358" providerId="ADAL" clId="{B7AF4551-3C53-4F8D-B7B0-6295F8D88635}" dt="2022-10-21T17:51:36.750" v="5774" actId="1076"/>
          <ac:spMkLst>
            <pc:docMk/>
            <pc:sldMk cId="1750115601" sldId="299"/>
            <ac:spMk id="3" creationId="{C531AB3D-B109-40C2-82D6-6D47F877FDF0}"/>
          </ac:spMkLst>
        </pc:spChg>
        <pc:spChg chg="add del">
          <ac:chgData name="Dunton, Morgan" userId="91b7a865-94d5-4c26-b837-ffc0a489a358" providerId="ADAL" clId="{B7AF4551-3C53-4F8D-B7B0-6295F8D88635}" dt="2022-10-21T17:50:32.730" v="5766" actId="26606"/>
          <ac:spMkLst>
            <pc:docMk/>
            <pc:sldMk cId="1750115601" sldId="299"/>
            <ac:spMk id="16391" creationId="{71B2258F-86CA-4D4D-8270-BC05FCDEBFB3}"/>
          </ac:spMkLst>
        </pc:spChg>
        <pc:spChg chg="add">
          <ac:chgData name="Dunton, Morgan" userId="91b7a865-94d5-4c26-b837-ffc0a489a358" providerId="ADAL" clId="{B7AF4551-3C53-4F8D-B7B0-6295F8D88635}" dt="2022-10-21T17:50:54.563" v="5769" actId="26606"/>
          <ac:spMkLst>
            <pc:docMk/>
            <pc:sldMk cId="1750115601" sldId="299"/>
            <ac:spMk id="16393" creationId="{C1DD1A8A-57D5-4A81-AD04-532B043C5611}"/>
          </ac:spMkLst>
        </pc:spChg>
        <pc:spChg chg="add">
          <ac:chgData name="Dunton, Morgan" userId="91b7a865-94d5-4c26-b837-ffc0a489a358" providerId="ADAL" clId="{B7AF4551-3C53-4F8D-B7B0-6295F8D88635}" dt="2022-10-21T17:50:54.563" v="5769" actId="26606"/>
          <ac:spMkLst>
            <pc:docMk/>
            <pc:sldMk cId="1750115601" sldId="299"/>
            <ac:spMk id="16395" creationId="{007891EC-4501-44ED-A8C8-B11B6DB767AB}"/>
          </ac:spMkLst>
        </pc:spChg>
        <pc:picChg chg="add del mod ord">
          <ac:chgData name="Dunton, Morgan" userId="91b7a865-94d5-4c26-b837-ffc0a489a358" providerId="ADAL" clId="{B7AF4551-3C53-4F8D-B7B0-6295F8D88635}" dt="2022-10-21T17:50:33.848" v="5767"/>
          <ac:picMkLst>
            <pc:docMk/>
            <pc:sldMk cId="1750115601" sldId="299"/>
            <ac:picMk id="16386" creationId="{00F7D31F-BB12-450C-845C-0F69DC35E390}"/>
          </ac:picMkLst>
        </pc:picChg>
        <pc:picChg chg="add mod ord">
          <ac:chgData name="Dunton, Morgan" userId="91b7a865-94d5-4c26-b837-ffc0a489a358" providerId="ADAL" clId="{B7AF4551-3C53-4F8D-B7B0-6295F8D88635}" dt="2022-10-21T17:50:54.563" v="5769" actId="26606"/>
          <ac:picMkLst>
            <pc:docMk/>
            <pc:sldMk cId="1750115601" sldId="299"/>
            <ac:picMk id="16388" creationId="{B970A44C-199B-47E7-BA2F-8DBBAF5080CF}"/>
          </ac:picMkLst>
        </pc:picChg>
      </pc:sldChg>
      <pc:sldChg chg="addSp delSp modSp new mod setBg modClrScheme chgLayout">
        <pc:chgData name="Dunton, Morgan" userId="91b7a865-94d5-4c26-b837-ffc0a489a358" providerId="ADAL" clId="{B7AF4551-3C53-4F8D-B7B0-6295F8D88635}" dt="2022-10-25T12:44:28.213" v="9032" actId="26606"/>
        <pc:sldMkLst>
          <pc:docMk/>
          <pc:sldMk cId="2184126888" sldId="300"/>
        </pc:sldMkLst>
        <pc:spChg chg="del mod ord">
          <ac:chgData name="Dunton, Morgan" userId="91b7a865-94d5-4c26-b837-ffc0a489a358" providerId="ADAL" clId="{B7AF4551-3C53-4F8D-B7B0-6295F8D88635}" dt="2022-10-21T17:48:52.347" v="5743" actId="700"/>
          <ac:spMkLst>
            <pc:docMk/>
            <pc:sldMk cId="2184126888" sldId="300"/>
            <ac:spMk id="2" creationId="{675AAB14-32DD-4933-BFA5-4B0C98FE76AC}"/>
          </ac:spMkLst>
        </pc:spChg>
        <pc:spChg chg="del mod ord">
          <ac:chgData name="Dunton, Morgan" userId="91b7a865-94d5-4c26-b837-ffc0a489a358" providerId="ADAL" clId="{B7AF4551-3C53-4F8D-B7B0-6295F8D88635}" dt="2022-10-21T17:48:52.347" v="5743" actId="700"/>
          <ac:spMkLst>
            <pc:docMk/>
            <pc:sldMk cId="2184126888" sldId="300"/>
            <ac:spMk id="3" creationId="{9D37C995-6CD5-4119-AF46-B42A186CFCAD}"/>
          </ac:spMkLst>
        </pc:spChg>
        <pc:spChg chg="add mod ord">
          <ac:chgData name="Dunton, Morgan" userId="91b7a865-94d5-4c26-b837-ffc0a489a358" providerId="ADAL" clId="{B7AF4551-3C53-4F8D-B7B0-6295F8D88635}" dt="2022-10-25T12:44:28.213" v="9032" actId="26606"/>
          <ac:spMkLst>
            <pc:docMk/>
            <pc:sldMk cId="2184126888" sldId="300"/>
            <ac:spMk id="4" creationId="{D66F31BA-A6DF-4B9A-A373-0565C6C0DCB1}"/>
          </ac:spMkLst>
        </pc:spChg>
        <pc:spChg chg="add del mod ord">
          <ac:chgData name="Dunton, Morgan" userId="91b7a865-94d5-4c26-b837-ffc0a489a358" providerId="ADAL" clId="{B7AF4551-3C53-4F8D-B7B0-6295F8D88635}" dt="2022-10-25T12:44:28.213" v="9032" actId="26606"/>
          <ac:spMkLst>
            <pc:docMk/>
            <pc:sldMk cId="2184126888" sldId="300"/>
            <ac:spMk id="5" creationId="{73991DCA-AF47-4508-810E-B0B721A9AD7D}"/>
          </ac:spMkLst>
        </pc:spChg>
        <pc:spChg chg="add">
          <ac:chgData name="Dunton, Morgan" userId="91b7a865-94d5-4c26-b837-ffc0a489a358" providerId="ADAL" clId="{B7AF4551-3C53-4F8D-B7B0-6295F8D88635}" dt="2022-10-25T12:44:28.213" v="9032" actId="26606"/>
          <ac:spMkLst>
            <pc:docMk/>
            <pc:sldMk cId="2184126888" sldId="300"/>
            <ac:spMk id="11" creationId="{53B021B3-DE93-4AB7-8A18-CF5F1CED88B8}"/>
          </ac:spMkLst>
        </pc:spChg>
        <pc:spChg chg="add">
          <ac:chgData name="Dunton, Morgan" userId="91b7a865-94d5-4c26-b837-ffc0a489a358" providerId="ADAL" clId="{B7AF4551-3C53-4F8D-B7B0-6295F8D88635}" dt="2022-10-25T12:44:28.213" v="9032" actId="26606"/>
          <ac:spMkLst>
            <pc:docMk/>
            <pc:sldMk cId="2184126888" sldId="300"/>
            <ac:spMk id="13" creationId="{52D502E5-F6B4-4D58-B4AE-FC466FF15EE8}"/>
          </ac:spMkLst>
        </pc:spChg>
        <pc:spChg chg="add">
          <ac:chgData name="Dunton, Morgan" userId="91b7a865-94d5-4c26-b837-ffc0a489a358" providerId="ADAL" clId="{B7AF4551-3C53-4F8D-B7B0-6295F8D88635}" dt="2022-10-25T12:44:28.213" v="9032" actId="26606"/>
          <ac:spMkLst>
            <pc:docMk/>
            <pc:sldMk cId="2184126888" sldId="300"/>
            <ac:spMk id="15" creationId="{9DECDBF4-02B6-4BB4-B65B-B8107AD6A9E8}"/>
          </ac:spMkLst>
        </pc:spChg>
        <pc:graphicFrameChg chg="add">
          <ac:chgData name="Dunton, Morgan" userId="91b7a865-94d5-4c26-b837-ffc0a489a358" providerId="ADAL" clId="{B7AF4551-3C53-4F8D-B7B0-6295F8D88635}" dt="2022-10-25T12:44:28.213" v="9032" actId="26606"/>
          <ac:graphicFrameMkLst>
            <pc:docMk/>
            <pc:sldMk cId="2184126888" sldId="300"/>
            <ac:graphicFrameMk id="7" creationId="{51E79BD1-D66C-8607-E2E8-47CD690D8870}"/>
          </ac:graphicFrameMkLst>
        </pc:graphicFrameChg>
      </pc:sldChg>
      <pc:sldChg chg="addSp modSp new mod setBg">
        <pc:chgData name="Dunton, Morgan" userId="91b7a865-94d5-4c26-b837-ffc0a489a358" providerId="ADAL" clId="{B7AF4551-3C53-4F8D-B7B0-6295F8D88635}" dt="2022-10-21T17:54:48.368" v="5790" actId="207"/>
        <pc:sldMkLst>
          <pc:docMk/>
          <pc:sldMk cId="4227047114" sldId="301"/>
        </pc:sldMkLst>
        <pc:spChg chg="mod">
          <ac:chgData name="Dunton, Morgan" userId="91b7a865-94d5-4c26-b837-ffc0a489a358" providerId="ADAL" clId="{B7AF4551-3C53-4F8D-B7B0-6295F8D88635}" dt="2022-10-21T17:54:38.093" v="5788" actId="26606"/>
          <ac:spMkLst>
            <pc:docMk/>
            <pc:sldMk cId="4227047114" sldId="301"/>
            <ac:spMk id="2" creationId="{4366D46E-3FD9-4233-9800-F3043FBC6E32}"/>
          </ac:spMkLst>
        </pc:spChg>
        <pc:spChg chg="mod">
          <ac:chgData name="Dunton, Morgan" userId="91b7a865-94d5-4c26-b837-ffc0a489a358" providerId="ADAL" clId="{B7AF4551-3C53-4F8D-B7B0-6295F8D88635}" dt="2022-10-21T17:54:48.368" v="5790" actId="207"/>
          <ac:spMkLst>
            <pc:docMk/>
            <pc:sldMk cId="4227047114" sldId="301"/>
            <ac:spMk id="3" creationId="{F394779C-1D93-4EBD-9618-AA1D9E2E4687}"/>
          </ac:spMkLst>
        </pc:spChg>
        <pc:spChg chg="add">
          <ac:chgData name="Dunton, Morgan" userId="91b7a865-94d5-4c26-b837-ffc0a489a358" providerId="ADAL" clId="{B7AF4551-3C53-4F8D-B7B0-6295F8D88635}" dt="2022-10-21T17:54:38.093" v="5788" actId="26606"/>
          <ac:spMkLst>
            <pc:docMk/>
            <pc:sldMk cId="4227047114" sldId="301"/>
            <ac:spMk id="18439" creationId="{4B6ECB93-D7FF-4F09-A8ED-D4588EE7C7DA}"/>
          </ac:spMkLst>
        </pc:spChg>
        <pc:spChg chg="add">
          <ac:chgData name="Dunton, Morgan" userId="91b7a865-94d5-4c26-b837-ffc0a489a358" providerId="ADAL" clId="{B7AF4551-3C53-4F8D-B7B0-6295F8D88635}" dt="2022-10-21T17:54:38.093" v="5788" actId="26606"/>
          <ac:spMkLst>
            <pc:docMk/>
            <pc:sldMk cId="4227047114" sldId="301"/>
            <ac:spMk id="18441" creationId="{EBF87945-A001-489F-9D9B-7D9435F0B9CA}"/>
          </ac:spMkLst>
        </pc:spChg>
        <pc:picChg chg="add mod">
          <ac:chgData name="Dunton, Morgan" userId="91b7a865-94d5-4c26-b837-ffc0a489a358" providerId="ADAL" clId="{B7AF4551-3C53-4F8D-B7B0-6295F8D88635}" dt="2022-10-21T17:54:38.093" v="5788" actId="26606"/>
          <ac:picMkLst>
            <pc:docMk/>
            <pc:sldMk cId="4227047114" sldId="301"/>
            <ac:picMk id="18434" creationId="{3565F775-EF39-400D-9166-37AA8AC1E7F9}"/>
          </ac:picMkLst>
        </pc:picChg>
      </pc:sldChg>
      <pc:sldChg chg="addSp modSp new mod setBg setClrOvrMap">
        <pc:chgData name="Dunton, Morgan" userId="91b7a865-94d5-4c26-b837-ffc0a489a358" providerId="ADAL" clId="{B7AF4551-3C53-4F8D-B7B0-6295F8D88635}" dt="2022-10-25T14:37:40.716" v="9197" actId="20577"/>
        <pc:sldMkLst>
          <pc:docMk/>
          <pc:sldMk cId="4151377976" sldId="302"/>
        </pc:sldMkLst>
        <pc:spChg chg="mod">
          <ac:chgData name="Dunton, Morgan" userId="91b7a865-94d5-4c26-b837-ffc0a489a358" providerId="ADAL" clId="{B7AF4551-3C53-4F8D-B7B0-6295F8D88635}" dt="2022-10-25T12:44:43.125" v="9033" actId="26606"/>
          <ac:spMkLst>
            <pc:docMk/>
            <pc:sldMk cId="4151377976" sldId="302"/>
            <ac:spMk id="2" creationId="{43E5667D-7016-4001-A377-9DA6A1FF0B5B}"/>
          </ac:spMkLst>
        </pc:spChg>
        <pc:spChg chg="mod">
          <ac:chgData name="Dunton, Morgan" userId="91b7a865-94d5-4c26-b837-ffc0a489a358" providerId="ADAL" clId="{B7AF4551-3C53-4F8D-B7B0-6295F8D88635}" dt="2022-10-25T14:37:40.716" v="9197" actId="20577"/>
          <ac:spMkLst>
            <pc:docMk/>
            <pc:sldMk cId="4151377976" sldId="302"/>
            <ac:spMk id="3" creationId="{63DE2270-732B-4EE4-8DA9-7C792BBD61C4}"/>
          </ac:spMkLst>
        </pc:spChg>
        <pc:spChg chg="add">
          <ac:chgData name="Dunton, Morgan" userId="91b7a865-94d5-4c26-b837-ffc0a489a358" providerId="ADAL" clId="{B7AF4551-3C53-4F8D-B7B0-6295F8D88635}" dt="2022-10-25T12:44:43.125" v="9033" actId="26606"/>
          <ac:spMkLst>
            <pc:docMk/>
            <pc:sldMk cId="4151377976" sldId="302"/>
            <ac:spMk id="8" creationId="{DFF2AC85-FAA0-4844-813F-83C04D7382E2}"/>
          </ac:spMkLst>
        </pc:spChg>
        <pc:spChg chg="add">
          <ac:chgData name="Dunton, Morgan" userId="91b7a865-94d5-4c26-b837-ffc0a489a358" providerId="ADAL" clId="{B7AF4551-3C53-4F8D-B7B0-6295F8D88635}" dt="2022-10-25T12:44:43.125" v="9033" actId="26606"/>
          <ac:spMkLst>
            <pc:docMk/>
            <pc:sldMk cId="4151377976" sldId="302"/>
            <ac:spMk id="10" creationId="{89CC0F1E-BAA2-47B1-8F83-7ECB9FD9E009}"/>
          </ac:spMkLst>
        </pc:spChg>
      </pc:sldChg>
      <pc:sldChg chg="addSp delSp modSp new mod setBg">
        <pc:chgData name="Dunton, Morgan" userId="91b7a865-94d5-4c26-b837-ffc0a489a358" providerId="ADAL" clId="{B7AF4551-3C53-4F8D-B7B0-6295F8D88635}" dt="2022-10-25T12:45:24.272" v="9039" actId="26606"/>
        <pc:sldMkLst>
          <pc:docMk/>
          <pc:sldMk cId="2335563858" sldId="303"/>
        </pc:sldMkLst>
        <pc:spChg chg="mod">
          <ac:chgData name="Dunton, Morgan" userId="91b7a865-94d5-4c26-b837-ffc0a489a358" providerId="ADAL" clId="{B7AF4551-3C53-4F8D-B7B0-6295F8D88635}" dt="2022-10-25T12:45:24.272" v="9039" actId="26606"/>
          <ac:spMkLst>
            <pc:docMk/>
            <pc:sldMk cId="2335563858" sldId="303"/>
            <ac:spMk id="2" creationId="{F8172032-FA5D-4185-AFF2-978E16CF9E9C}"/>
          </ac:spMkLst>
        </pc:spChg>
        <pc:spChg chg="add del mod">
          <ac:chgData name="Dunton, Morgan" userId="91b7a865-94d5-4c26-b837-ffc0a489a358" providerId="ADAL" clId="{B7AF4551-3C53-4F8D-B7B0-6295F8D88635}" dt="2022-10-25T12:45:24.272" v="9039" actId="26606"/>
          <ac:spMkLst>
            <pc:docMk/>
            <pc:sldMk cId="2335563858" sldId="303"/>
            <ac:spMk id="3" creationId="{A03A694B-F830-430C-9545-15C426D1DE9D}"/>
          </ac:spMkLst>
        </pc:spChg>
        <pc:spChg chg="add del">
          <ac:chgData name="Dunton, Morgan" userId="91b7a865-94d5-4c26-b837-ffc0a489a358" providerId="ADAL" clId="{B7AF4551-3C53-4F8D-B7B0-6295F8D88635}" dt="2022-10-25T12:45:24.272" v="9039" actId="26606"/>
          <ac:spMkLst>
            <pc:docMk/>
            <pc:sldMk cId="2335563858" sldId="303"/>
            <ac:spMk id="8" creationId="{DEE2AD96-B495-4E06-9291-B71706F728CB}"/>
          </ac:spMkLst>
        </pc:spChg>
        <pc:spChg chg="add del">
          <ac:chgData name="Dunton, Morgan" userId="91b7a865-94d5-4c26-b837-ffc0a489a358" providerId="ADAL" clId="{B7AF4551-3C53-4F8D-B7B0-6295F8D88635}" dt="2022-10-25T12:45:24.272" v="9039" actId="26606"/>
          <ac:spMkLst>
            <pc:docMk/>
            <pc:sldMk cId="2335563858" sldId="303"/>
            <ac:spMk id="10" creationId="{53CF6D67-C5A8-4ADD-9E8E-1E38CA1D3166}"/>
          </ac:spMkLst>
        </pc:spChg>
        <pc:spChg chg="add del">
          <ac:chgData name="Dunton, Morgan" userId="91b7a865-94d5-4c26-b837-ffc0a489a358" providerId="ADAL" clId="{B7AF4551-3C53-4F8D-B7B0-6295F8D88635}" dt="2022-10-25T12:45:24.272" v="9039" actId="26606"/>
          <ac:spMkLst>
            <pc:docMk/>
            <pc:sldMk cId="2335563858" sldId="303"/>
            <ac:spMk id="12" creationId="{86909FA0-B515-4681-B7A8-FA281D133B94}"/>
          </ac:spMkLst>
        </pc:spChg>
        <pc:spChg chg="add del">
          <ac:chgData name="Dunton, Morgan" userId="91b7a865-94d5-4c26-b837-ffc0a489a358" providerId="ADAL" clId="{B7AF4551-3C53-4F8D-B7B0-6295F8D88635}" dt="2022-10-25T12:45:24.272" v="9039" actId="26606"/>
          <ac:spMkLst>
            <pc:docMk/>
            <pc:sldMk cId="2335563858" sldId="303"/>
            <ac:spMk id="14" creationId="{21C9FE86-FCC3-4A31-AA1C-C882262B7FE7}"/>
          </ac:spMkLst>
        </pc:spChg>
        <pc:spChg chg="add del">
          <ac:chgData name="Dunton, Morgan" userId="91b7a865-94d5-4c26-b837-ffc0a489a358" providerId="ADAL" clId="{B7AF4551-3C53-4F8D-B7B0-6295F8D88635}" dt="2022-10-25T12:45:24.272" v="9039" actId="26606"/>
          <ac:spMkLst>
            <pc:docMk/>
            <pc:sldMk cId="2335563858" sldId="303"/>
            <ac:spMk id="16" creationId="{7D96243B-ECED-4B71-8E06-AE9A285EAD20}"/>
          </ac:spMkLst>
        </pc:spChg>
        <pc:spChg chg="add del">
          <ac:chgData name="Dunton, Morgan" userId="91b7a865-94d5-4c26-b837-ffc0a489a358" providerId="ADAL" clId="{B7AF4551-3C53-4F8D-B7B0-6295F8D88635}" dt="2022-10-25T12:45:24.272" v="9039" actId="26606"/>
          <ac:spMkLst>
            <pc:docMk/>
            <pc:sldMk cId="2335563858" sldId="303"/>
            <ac:spMk id="18" creationId="{A09989E4-EFDC-4A90-A633-E0525FB4139E}"/>
          </ac:spMkLst>
        </pc:spChg>
        <pc:spChg chg="add del">
          <ac:chgData name="Dunton, Morgan" userId="91b7a865-94d5-4c26-b837-ffc0a489a358" providerId="ADAL" clId="{B7AF4551-3C53-4F8D-B7B0-6295F8D88635}" dt="2022-10-25T12:45:24.272" v="9039" actId="26606"/>
          <ac:spMkLst>
            <pc:docMk/>
            <pc:sldMk cId="2335563858" sldId="303"/>
            <ac:spMk id="24" creationId="{2659FDB4-FCBE-4A89-B46D-43D4FA54464D}"/>
          </ac:spMkLst>
        </pc:spChg>
        <pc:graphicFrameChg chg="add del">
          <ac:chgData name="Dunton, Morgan" userId="91b7a865-94d5-4c26-b837-ffc0a489a358" providerId="ADAL" clId="{B7AF4551-3C53-4F8D-B7B0-6295F8D88635}" dt="2022-10-25T12:45:24.272" v="9039" actId="26606"/>
          <ac:graphicFrameMkLst>
            <pc:docMk/>
            <pc:sldMk cId="2335563858" sldId="303"/>
            <ac:graphicFrameMk id="20" creationId="{DFD2C3C8-7861-9FAE-C3F0-A71A4BEB17FC}"/>
          </ac:graphicFrameMkLst>
        </pc:graphicFrameChg>
        <pc:cxnChg chg="add del">
          <ac:chgData name="Dunton, Morgan" userId="91b7a865-94d5-4c26-b837-ffc0a489a358" providerId="ADAL" clId="{B7AF4551-3C53-4F8D-B7B0-6295F8D88635}" dt="2022-10-25T12:45:24.272" v="9039" actId="26606"/>
          <ac:cxnSpMkLst>
            <pc:docMk/>
            <pc:sldMk cId="2335563858" sldId="303"/>
            <ac:cxnSpMk id="26" creationId="{C8F51B3F-8331-4E4A-AE96-D47B1006EEAD}"/>
          </ac:cxnSpMkLst>
        </pc:cxnChg>
      </pc:sldChg>
      <pc:sldChg chg="addSp delSp modSp new mod setBg modClrScheme chgLayout">
        <pc:chgData name="Dunton, Morgan" userId="91b7a865-94d5-4c26-b837-ffc0a489a358" providerId="ADAL" clId="{B7AF4551-3C53-4F8D-B7B0-6295F8D88635}" dt="2022-10-25T12:45:37.165" v="9040" actId="26606"/>
        <pc:sldMkLst>
          <pc:docMk/>
          <pc:sldMk cId="3257646431" sldId="304"/>
        </pc:sldMkLst>
        <pc:spChg chg="mod ord">
          <ac:chgData name="Dunton, Morgan" userId="91b7a865-94d5-4c26-b837-ffc0a489a358" providerId="ADAL" clId="{B7AF4551-3C53-4F8D-B7B0-6295F8D88635}" dt="2022-10-25T12:45:37.165" v="9040" actId="26606"/>
          <ac:spMkLst>
            <pc:docMk/>
            <pc:sldMk cId="3257646431" sldId="304"/>
            <ac:spMk id="2" creationId="{71EC7CCA-ACCC-4FFD-B7F6-3D66A5DB59F8}"/>
          </ac:spMkLst>
        </pc:spChg>
        <pc:spChg chg="del mod ord">
          <ac:chgData name="Dunton, Morgan" userId="91b7a865-94d5-4c26-b837-ffc0a489a358" providerId="ADAL" clId="{B7AF4551-3C53-4F8D-B7B0-6295F8D88635}" dt="2022-10-21T17:56:42.959" v="5858" actId="700"/>
          <ac:spMkLst>
            <pc:docMk/>
            <pc:sldMk cId="3257646431" sldId="304"/>
            <ac:spMk id="3" creationId="{14440762-36FB-441D-AE8D-88029BBC78F1}"/>
          </ac:spMkLst>
        </pc:spChg>
        <pc:spChg chg="add mod ord">
          <ac:chgData name="Dunton, Morgan" userId="91b7a865-94d5-4c26-b837-ffc0a489a358" providerId="ADAL" clId="{B7AF4551-3C53-4F8D-B7B0-6295F8D88635}" dt="2022-10-25T12:45:37.165" v="9040" actId="26606"/>
          <ac:spMkLst>
            <pc:docMk/>
            <pc:sldMk cId="3257646431" sldId="304"/>
            <ac:spMk id="4" creationId="{EED6774E-CD25-4C1C-863E-692CC96DA0AC}"/>
          </ac:spMkLst>
        </pc:spChg>
        <pc:spChg chg="add">
          <ac:chgData name="Dunton, Morgan" userId="91b7a865-94d5-4c26-b837-ffc0a489a358" providerId="ADAL" clId="{B7AF4551-3C53-4F8D-B7B0-6295F8D88635}" dt="2022-10-25T12:45:37.165" v="9040" actId="26606"/>
          <ac:spMkLst>
            <pc:docMk/>
            <pc:sldMk cId="3257646431" sldId="304"/>
            <ac:spMk id="9" creationId="{B26EE4FD-480F-42A5-9FEB-DA630457CFB7}"/>
          </ac:spMkLst>
        </pc:spChg>
        <pc:spChg chg="add">
          <ac:chgData name="Dunton, Morgan" userId="91b7a865-94d5-4c26-b837-ffc0a489a358" providerId="ADAL" clId="{B7AF4551-3C53-4F8D-B7B0-6295F8D88635}" dt="2022-10-25T12:45:37.165" v="9040" actId="26606"/>
          <ac:spMkLst>
            <pc:docMk/>
            <pc:sldMk cId="3257646431" sldId="304"/>
            <ac:spMk id="11" creationId="{A187062F-BE14-42FC-B06A-607DB23849C3}"/>
          </ac:spMkLst>
        </pc:spChg>
        <pc:spChg chg="add">
          <ac:chgData name="Dunton, Morgan" userId="91b7a865-94d5-4c26-b837-ffc0a489a358" providerId="ADAL" clId="{B7AF4551-3C53-4F8D-B7B0-6295F8D88635}" dt="2022-10-25T12:45:37.165" v="9040" actId="26606"/>
          <ac:spMkLst>
            <pc:docMk/>
            <pc:sldMk cId="3257646431" sldId="304"/>
            <ac:spMk id="13" creationId="{731FE21B-2A45-4BF5-8B03-E12341988774}"/>
          </ac:spMkLst>
        </pc:spChg>
        <pc:spChg chg="add">
          <ac:chgData name="Dunton, Morgan" userId="91b7a865-94d5-4c26-b837-ffc0a489a358" providerId="ADAL" clId="{B7AF4551-3C53-4F8D-B7B0-6295F8D88635}" dt="2022-10-25T12:45:37.165" v="9040" actId="26606"/>
          <ac:spMkLst>
            <pc:docMk/>
            <pc:sldMk cId="3257646431" sldId="304"/>
            <ac:spMk id="15" creationId="{2DC5A94D-79ED-48F5-9DC5-96CBB507CEC8}"/>
          </ac:spMkLst>
        </pc:spChg>
        <pc:spChg chg="add">
          <ac:chgData name="Dunton, Morgan" userId="91b7a865-94d5-4c26-b837-ffc0a489a358" providerId="ADAL" clId="{B7AF4551-3C53-4F8D-B7B0-6295F8D88635}" dt="2022-10-25T12:45:37.165" v="9040" actId="26606"/>
          <ac:spMkLst>
            <pc:docMk/>
            <pc:sldMk cId="3257646431" sldId="304"/>
            <ac:spMk id="17" creationId="{93A3D4BE-AF25-4F9A-9C29-1145CCE24A28}"/>
          </ac:spMkLst>
        </pc:spChg>
      </pc:sldChg>
      <pc:sldChg chg="addSp delSp modSp new mod setBg modNotesTx">
        <pc:chgData name="Dunton, Morgan" userId="91b7a865-94d5-4c26-b837-ffc0a489a358" providerId="ADAL" clId="{B7AF4551-3C53-4F8D-B7B0-6295F8D88635}" dt="2022-10-21T18:02:53.154" v="6201"/>
        <pc:sldMkLst>
          <pc:docMk/>
          <pc:sldMk cId="2871495379" sldId="305"/>
        </pc:sldMkLst>
        <pc:spChg chg="mod">
          <ac:chgData name="Dunton, Morgan" userId="91b7a865-94d5-4c26-b837-ffc0a489a358" providerId="ADAL" clId="{B7AF4551-3C53-4F8D-B7B0-6295F8D88635}" dt="2022-10-21T18:01:56.666" v="6077" actId="26606"/>
          <ac:spMkLst>
            <pc:docMk/>
            <pc:sldMk cId="2871495379" sldId="305"/>
            <ac:spMk id="2" creationId="{B58DBECA-85A7-466F-9EB6-7017CD8F224F}"/>
          </ac:spMkLst>
        </pc:spChg>
        <pc:spChg chg="del mod">
          <ac:chgData name="Dunton, Morgan" userId="91b7a865-94d5-4c26-b837-ffc0a489a358" providerId="ADAL" clId="{B7AF4551-3C53-4F8D-B7B0-6295F8D88635}" dt="2022-10-21T18:01:56.666" v="6077" actId="26606"/>
          <ac:spMkLst>
            <pc:docMk/>
            <pc:sldMk cId="2871495379" sldId="305"/>
            <ac:spMk id="3" creationId="{C2FCC455-44BD-49C0-8D86-A011E6BA7B89}"/>
          </ac:spMkLst>
        </pc:spChg>
        <pc:spChg chg="add">
          <ac:chgData name="Dunton, Morgan" userId="91b7a865-94d5-4c26-b837-ffc0a489a358" providerId="ADAL" clId="{B7AF4551-3C53-4F8D-B7B0-6295F8D88635}" dt="2022-10-21T18:01:56.666" v="6077" actId="26606"/>
          <ac:spMkLst>
            <pc:docMk/>
            <pc:sldMk cId="2871495379" sldId="305"/>
            <ac:spMk id="9" creationId="{CB49665F-0298-4449-8D2D-209989CB9EE3}"/>
          </ac:spMkLst>
        </pc:spChg>
        <pc:spChg chg="add">
          <ac:chgData name="Dunton, Morgan" userId="91b7a865-94d5-4c26-b837-ffc0a489a358" providerId="ADAL" clId="{B7AF4551-3C53-4F8D-B7B0-6295F8D88635}" dt="2022-10-21T18:01:56.666" v="6077" actId="26606"/>
          <ac:spMkLst>
            <pc:docMk/>
            <pc:sldMk cId="2871495379" sldId="305"/>
            <ac:spMk id="11" creationId="{A71EEC14-174A-46FA-B046-474750457130}"/>
          </ac:spMkLst>
        </pc:spChg>
        <pc:grpChg chg="add">
          <ac:chgData name="Dunton, Morgan" userId="91b7a865-94d5-4c26-b837-ffc0a489a358" providerId="ADAL" clId="{B7AF4551-3C53-4F8D-B7B0-6295F8D88635}" dt="2022-10-21T18:01:56.666" v="6077" actId="26606"/>
          <ac:grpSpMkLst>
            <pc:docMk/>
            <pc:sldMk cId="2871495379" sldId="305"/>
            <ac:grpSpMk id="13" creationId="{EEB6CB95-E653-4C6C-AE51-62FD848E8D5B}"/>
          </ac:grpSpMkLst>
        </pc:grpChg>
        <pc:grpChg chg="add">
          <ac:chgData name="Dunton, Morgan" userId="91b7a865-94d5-4c26-b837-ffc0a489a358" providerId="ADAL" clId="{B7AF4551-3C53-4F8D-B7B0-6295F8D88635}" dt="2022-10-21T18:01:56.666" v="6077" actId="26606"/>
          <ac:grpSpMkLst>
            <pc:docMk/>
            <pc:sldMk cId="2871495379" sldId="305"/>
            <ac:grpSpMk id="17" creationId="{43F5E015-E085-4624-B431-B42414448684}"/>
          </ac:grpSpMkLst>
        </pc:grpChg>
        <pc:graphicFrameChg chg="add mod">
          <ac:chgData name="Dunton, Morgan" userId="91b7a865-94d5-4c26-b837-ffc0a489a358" providerId="ADAL" clId="{B7AF4551-3C53-4F8D-B7B0-6295F8D88635}" dt="2022-10-21T18:02:53.154" v="6201"/>
          <ac:graphicFrameMkLst>
            <pc:docMk/>
            <pc:sldMk cId="2871495379" sldId="305"/>
            <ac:graphicFrameMk id="5" creationId="{D71F693A-A1A6-65E4-8E18-B05108685BD0}"/>
          </ac:graphicFrameMkLst>
        </pc:graphicFrameChg>
      </pc:sldChg>
      <pc:sldChg chg="addSp modSp new mod setBg modNotesTx">
        <pc:chgData name="Dunton, Morgan" userId="91b7a865-94d5-4c26-b837-ffc0a489a358" providerId="ADAL" clId="{B7AF4551-3C53-4F8D-B7B0-6295F8D88635}" dt="2022-10-21T18:05:05.432" v="6327" actId="207"/>
        <pc:sldMkLst>
          <pc:docMk/>
          <pc:sldMk cId="3277676309" sldId="306"/>
        </pc:sldMkLst>
        <pc:spChg chg="mod">
          <ac:chgData name="Dunton, Morgan" userId="91b7a865-94d5-4c26-b837-ffc0a489a358" providerId="ADAL" clId="{B7AF4551-3C53-4F8D-B7B0-6295F8D88635}" dt="2022-10-21T18:04:51.763" v="6324" actId="26606"/>
          <ac:spMkLst>
            <pc:docMk/>
            <pc:sldMk cId="3277676309" sldId="306"/>
            <ac:spMk id="2" creationId="{477CD810-ABF1-4A4E-8F26-C84AA18DEFFE}"/>
          </ac:spMkLst>
        </pc:spChg>
        <pc:spChg chg="mod">
          <ac:chgData name="Dunton, Morgan" userId="91b7a865-94d5-4c26-b837-ffc0a489a358" providerId="ADAL" clId="{B7AF4551-3C53-4F8D-B7B0-6295F8D88635}" dt="2022-10-21T18:05:05.432" v="6327" actId="207"/>
          <ac:spMkLst>
            <pc:docMk/>
            <pc:sldMk cId="3277676309" sldId="306"/>
            <ac:spMk id="3" creationId="{9B9AAB2A-AE74-43BA-8032-15C3B89E720D}"/>
          </ac:spMkLst>
        </pc:spChg>
        <pc:spChg chg="add">
          <ac:chgData name="Dunton, Morgan" userId="91b7a865-94d5-4c26-b837-ffc0a489a358" providerId="ADAL" clId="{B7AF4551-3C53-4F8D-B7B0-6295F8D88635}" dt="2022-10-21T18:04:51.763" v="6324" actId="26606"/>
          <ac:spMkLst>
            <pc:docMk/>
            <pc:sldMk cId="3277676309" sldId="306"/>
            <ac:spMk id="19463" creationId="{F13C74B1-5B17-4795-BED0-7140497B445A}"/>
          </ac:spMkLst>
        </pc:spChg>
        <pc:spChg chg="add">
          <ac:chgData name="Dunton, Morgan" userId="91b7a865-94d5-4c26-b837-ffc0a489a358" providerId="ADAL" clId="{B7AF4551-3C53-4F8D-B7B0-6295F8D88635}" dt="2022-10-21T18:04:51.763" v="6324" actId="26606"/>
          <ac:spMkLst>
            <pc:docMk/>
            <pc:sldMk cId="3277676309" sldId="306"/>
            <ac:spMk id="19465" creationId="{D4974D33-8DC5-464E-8C6D-BE58F0669C17}"/>
          </ac:spMkLst>
        </pc:spChg>
        <pc:picChg chg="add mod">
          <ac:chgData name="Dunton, Morgan" userId="91b7a865-94d5-4c26-b837-ffc0a489a358" providerId="ADAL" clId="{B7AF4551-3C53-4F8D-B7B0-6295F8D88635}" dt="2022-10-21T18:04:51.763" v="6324" actId="26606"/>
          <ac:picMkLst>
            <pc:docMk/>
            <pc:sldMk cId="3277676309" sldId="306"/>
            <ac:picMk id="19458" creationId="{EEA5E34D-DD56-4A60-890F-74B14AA128C1}"/>
          </ac:picMkLst>
        </pc:picChg>
      </pc:sldChg>
      <pc:sldChg chg="addSp modSp new mod setBg">
        <pc:chgData name="Dunton, Morgan" userId="91b7a865-94d5-4c26-b837-ffc0a489a358" providerId="ADAL" clId="{B7AF4551-3C53-4F8D-B7B0-6295F8D88635}" dt="2022-10-21T18:07:14.332" v="6411" actId="255"/>
        <pc:sldMkLst>
          <pc:docMk/>
          <pc:sldMk cId="994515406" sldId="307"/>
        </pc:sldMkLst>
        <pc:spChg chg="mod">
          <ac:chgData name="Dunton, Morgan" userId="91b7a865-94d5-4c26-b837-ffc0a489a358" providerId="ADAL" clId="{B7AF4551-3C53-4F8D-B7B0-6295F8D88635}" dt="2022-10-21T18:06:43.507" v="6408" actId="26606"/>
          <ac:spMkLst>
            <pc:docMk/>
            <pc:sldMk cId="994515406" sldId="307"/>
            <ac:spMk id="2" creationId="{54DEA894-BA28-4C1D-B2D2-4A39922650BF}"/>
          </ac:spMkLst>
        </pc:spChg>
        <pc:spChg chg="mod">
          <ac:chgData name="Dunton, Morgan" userId="91b7a865-94d5-4c26-b837-ffc0a489a358" providerId="ADAL" clId="{B7AF4551-3C53-4F8D-B7B0-6295F8D88635}" dt="2022-10-21T18:07:14.332" v="6411" actId="255"/>
          <ac:spMkLst>
            <pc:docMk/>
            <pc:sldMk cId="994515406" sldId="307"/>
            <ac:spMk id="3" creationId="{C5BA350F-FC5A-47E5-B14F-E31B457F31EE}"/>
          </ac:spMkLst>
        </pc:spChg>
        <pc:spChg chg="add">
          <ac:chgData name="Dunton, Morgan" userId="91b7a865-94d5-4c26-b837-ffc0a489a358" providerId="ADAL" clId="{B7AF4551-3C53-4F8D-B7B0-6295F8D88635}" dt="2022-10-21T18:06:43.507" v="6408" actId="26606"/>
          <ac:spMkLst>
            <pc:docMk/>
            <pc:sldMk cId="994515406" sldId="307"/>
            <ac:spMk id="20487" creationId="{C1DD1A8A-57D5-4A81-AD04-532B043C5611}"/>
          </ac:spMkLst>
        </pc:spChg>
        <pc:spChg chg="add">
          <ac:chgData name="Dunton, Morgan" userId="91b7a865-94d5-4c26-b837-ffc0a489a358" providerId="ADAL" clId="{B7AF4551-3C53-4F8D-B7B0-6295F8D88635}" dt="2022-10-21T18:06:43.507" v="6408" actId="26606"/>
          <ac:spMkLst>
            <pc:docMk/>
            <pc:sldMk cId="994515406" sldId="307"/>
            <ac:spMk id="20489" creationId="{007891EC-4501-44ED-A8C8-B11B6DB767AB}"/>
          </ac:spMkLst>
        </pc:spChg>
        <pc:picChg chg="add mod ord">
          <ac:chgData name="Dunton, Morgan" userId="91b7a865-94d5-4c26-b837-ffc0a489a358" providerId="ADAL" clId="{B7AF4551-3C53-4F8D-B7B0-6295F8D88635}" dt="2022-10-21T18:06:43.507" v="6408" actId="26606"/>
          <ac:picMkLst>
            <pc:docMk/>
            <pc:sldMk cId="994515406" sldId="307"/>
            <ac:picMk id="20482" creationId="{2B05425F-C2D1-46EA-9774-C3E951E9A1BE}"/>
          </ac:picMkLst>
        </pc:picChg>
      </pc:sldChg>
      <pc:sldChg chg="addSp modSp new mod setBg">
        <pc:chgData name="Dunton, Morgan" userId="91b7a865-94d5-4c26-b837-ffc0a489a358" providerId="ADAL" clId="{B7AF4551-3C53-4F8D-B7B0-6295F8D88635}" dt="2022-10-21T18:08:35.141" v="6480" actId="207"/>
        <pc:sldMkLst>
          <pc:docMk/>
          <pc:sldMk cId="1102067950" sldId="308"/>
        </pc:sldMkLst>
        <pc:spChg chg="mod">
          <ac:chgData name="Dunton, Morgan" userId="91b7a865-94d5-4c26-b837-ffc0a489a358" providerId="ADAL" clId="{B7AF4551-3C53-4F8D-B7B0-6295F8D88635}" dt="2022-10-21T18:08:20.693" v="6478" actId="26606"/>
          <ac:spMkLst>
            <pc:docMk/>
            <pc:sldMk cId="1102067950" sldId="308"/>
            <ac:spMk id="2" creationId="{D8F4C8E9-ADE9-4E2A-B36B-EA9D321824C0}"/>
          </ac:spMkLst>
        </pc:spChg>
        <pc:spChg chg="mod">
          <ac:chgData name="Dunton, Morgan" userId="91b7a865-94d5-4c26-b837-ffc0a489a358" providerId="ADAL" clId="{B7AF4551-3C53-4F8D-B7B0-6295F8D88635}" dt="2022-10-21T18:08:35.141" v="6480" actId="207"/>
          <ac:spMkLst>
            <pc:docMk/>
            <pc:sldMk cId="1102067950" sldId="308"/>
            <ac:spMk id="3" creationId="{308A4D6F-A36A-4186-8DC3-A0D10FD5D2DF}"/>
          </ac:spMkLst>
        </pc:spChg>
        <pc:spChg chg="add">
          <ac:chgData name="Dunton, Morgan" userId="91b7a865-94d5-4c26-b837-ffc0a489a358" providerId="ADAL" clId="{B7AF4551-3C53-4F8D-B7B0-6295F8D88635}" dt="2022-10-21T18:08:20.693" v="6478" actId="26606"/>
          <ac:spMkLst>
            <pc:docMk/>
            <pc:sldMk cId="1102067950" sldId="308"/>
            <ac:spMk id="21511" creationId="{9B7AD9F6-8CE7-4299-8FC6-328F4DCD3FF9}"/>
          </ac:spMkLst>
        </pc:spChg>
        <pc:spChg chg="add">
          <ac:chgData name="Dunton, Morgan" userId="91b7a865-94d5-4c26-b837-ffc0a489a358" providerId="ADAL" clId="{B7AF4551-3C53-4F8D-B7B0-6295F8D88635}" dt="2022-10-21T18:08:20.693" v="6478" actId="26606"/>
          <ac:spMkLst>
            <pc:docMk/>
            <pc:sldMk cId="1102067950" sldId="308"/>
            <ac:spMk id="21513" creationId="{F49775AF-8896-43EE-92C6-83497D6DC56F}"/>
          </ac:spMkLst>
        </pc:spChg>
        <pc:picChg chg="add mod">
          <ac:chgData name="Dunton, Morgan" userId="91b7a865-94d5-4c26-b837-ffc0a489a358" providerId="ADAL" clId="{B7AF4551-3C53-4F8D-B7B0-6295F8D88635}" dt="2022-10-21T18:08:20.693" v="6478" actId="26606"/>
          <ac:picMkLst>
            <pc:docMk/>
            <pc:sldMk cId="1102067950" sldId="308"/>
            <ac:picMk id="21506" creationId="{DC9702CB-2281-4179-A7A8-F508AB0AD518}"/>
          </ac:picMkLst>
        </pc:picChg>
      </pc:sldChg>
      <pc:sldChg chg="modSp new mod modNotesTx">
        <pc:chgData name="Dunton, Morgan" userId="91b7a865-94d5-4c26-b837-ffc0a489a358" providerId="ADAL" clId="{B7AF4551-3C53-4F8D-B7B0-6295F8D88635}" dt="2022-10-26T16:01:42.275" v="9479" actId="313"/>
        <pc:sldMkLst>
          <pc:docMk/>
          <pc:sldMk cId="2469040640" sldId="309"/>
        </pc:sldMkLst>
        <pc:spChg chg="mod">
          <ac:chgData name="Dunton, Morgan" userId="91b7a865-94d5-4c26-b837-ffc0a489a358" providerId="ADAL" clId="{B7AF4551-3C53-4F8D-B7B0-6295F8D88635}" dt="2022-10-25T12:47:45.734" v="9048" actId="1582"/>
          <ac:spMkLst>
            <pc:docMk/>
            <pc:sldMk cId="2469040640" sldId="309"/>
            <ac:spMk id="2" creationId="{8AA6515D-2A71-4DBB-9FE3-27A97178D2E1}"/>
          </ac:spMkLst>
        </pc:spChg>
        <pc:spChg chg="mod">
          <ac:chgData name="Dunton, Morgan" userId="91b7a865-94d5-4c26-b837-ffc0a489a358" providerId="ADAL" clId="{B7AF4551-3C53-4F8D-B7B0-6295F8D88635}" dt="2022-10-26T16:01:42.275" v="9479" actId="313"/>
          <ac:spMkLst>
            <pc:docMk/>
            <pc:sldMk cId="2469040640" sldId="309"/>
            <ac:spMk id="3" creationId="{A9545969-9520-4420-A3F6-A90E9E518D85}"/>
          </ac:spMkLst>
        </pc:spChg>
      </pc:sldChg>
      <pc:sldChg chg="addSp delSp modSp new mod ord setBg modAnim setClrOvrMap modNotesTx">
        <pc:chgData name="Dunton, Morgan" userId="91b7a865-94d5-4c26-b837-ffc0a489a358" providerId="ADAL" clId="{B7AF4551-3C53-4F8D-B7B0-6295F8D88635}" dt="2022-10-26T16:07:27.865" v="9618" actId="313"/>
        <pc:sldMkLst>
          <pc:docMk/>
          <pc:sldMk cId="762168259" sldId="310"/>
        </pc:sldMkLst>
        <pc:spChg chg="mod">
          <ac:chgData name="Dunton, Morgan" userId="91b7a865-94d5-4c26-b837-ffc0a489a358" providerId="ADAL" clId="{B7AF4551-3C53-4F8D-B7B0-6295F8D88635}" dt="2022-10-25T12:46:30.925" v="9043" actId="26606"/>
          <ac:spMkLst>
            <pc:docMk/>
            <pc:sldMk cId="762168259" sldId="310"/>
            <ac:spMk id="2" creationId="{0D11A74B-8F14-48A5-9BAB-BD280037EAAE}"/>
          </ac:spMkLst>
        </pc:spChg>
        <pc:spChg chg="mod">
          <ac:chgData name="Dunton, Morgan" userId="91b7a865-94d5-4c26-b837-ffc0a489a358" providerId="ADAL" clId="{B7AF4551-3C53-4F8D-B7B0-6295F8D88635}" dt="2022-10-25T14:42:58.477" v="9222" actId="20577"/>
          <ac:spMkLst>
            <pc:docMk/>
            <pc:sldMk cId="762168259" sldId="310"/>
            <ac:spMk id="3" creationId="{9B8014E8-C475-4212-8906-F81DC1DE2ACA}"/>
          </ac:spMkLst>
        </pc:spChg>
        <pc:spChg chg="add del">
          <ac:chgData name="Dunton, Morgan" userId="91b7a865-94d5-4c26-b837-ffc0a489a358" providerId="ADAL" clId="{B7AF4551-3C53-4F8D-B7B0-6295F8D88635}" dt="2022-10-25T12:46:30.925" v="9043" actId="26606"/>
          <ac:spMkLst>
            <pc:docMk/>
            <pc:sldMk cId="762168259" sldId="310"/>
            <ac:spMk id="8" creationId="{5BD1C87D-7B83-49A8-844E-433D32C45671}"/>
          </ac:spMkLst>
        </pc:spChg>
        <pc:spChg chg="add del">
          <ac:chgData name="Dunton, Morgan" userId="91b7a865-94d5-4c26-b837-ffc0a489a358" providerId="ADAL" clId="{B7AF4551-3C53-4F8D-B7B0-6295F8D88635}" dt="2022-10-25T12:46:30.925" v="9043" actId="26606"/>
          <ac:spMkLst>
            <pc:docMk/>
            <pc:sldMk cId="762168259" sldId="310"/>
            <ac:spMk id="10" creationId="{1703047A-2C9B-4E2C-9A75-B67521B6D638}"/>
          </ac:spMkLst>
        </pc:spChg>
        <pc:spChg chg="add">
          <ac:chgData name="Dunton, Morgan" userId="91b7a865-94d5-4c26-b837-ffc0a489a358" providerId="ADAL" clId="{B7AF4551-3C53-4F8D-B7B0-6295F8D88635}" dt="2022-10-25T12:46:30.925" v="9043" actId="26606"/>
          <ac:spMkLst>
            <pc:docMk/>
            <pc:sldMk cId="762168259" sldId="310"/>
            <ac:spMk id="15" creationId="{76EFD3D9-44F0-4267-BCC1-1613E79D8274}"/>
          </ac:spMkLst>
        </pc:spChg>
        <pc:spChg chg="add">
          <ac:chgData name="Dunton, Morgan" userId="91b7a865-94d5-4c26-b837-ffc0a489a358" providerId="ADAL" clId="{B7AF4551-3C53-4F8D-B7B0-6295F8D88635}" dt="2022-10-25T12:46:30.925" v="9043" actId="26606"/>
          <ac:spMkLst>
            <pc:docMk/>
            <pc:sldMk cId="762168259" sldId="310"/>
            <ac:spMk id="17" creationId="{A779A851-95D6-41AF-937A-B0E4B7F6FA8D}"/>
          </ac:spMkLst>
        </pc:spChg>
        <pc:spChg chg="add">
          <ac:chgData name="Dunton, Morgan" userId="91b7a865-94d5-4c26-b837-ffc0a489a358" providerId="ADAL" clId="{B7AF4551-3C53-4F8D-B7B0-6295F8D88635}" dt="2022-10-25T12:46:30.925" v="9043" actId="26606"/>
          <ac:spMkLst>
            <pc:docMk/>
            <pc:sldMk cId="762168259" sldId="310"/>
            <ac:spMk id="19" creationId="{953FB2E7-B6CB-429C-81EB-D9516D6D5C8D}"/>
          </ac:spMkLst>
        </pc:spChg>
        <pc:spChg chg="add">
          <ac:chgData name="Dunton, Morgan" userId="91b7a865-94d5-4c26-b837-ffc0a489a358" providerId="ADAL" clId="{B7AF4551-3C53-4F8D-B7B0-6295F8D88635}" dt="2022-10-25T12:46:30.925" v="9043" actId="26606"/>
          <ac:spMkLst>
            <pc:docMk/>
            <pc:sldMk cId="762168259" sldId="310"/>
            <ac:spMk id="21" creationId="{2EC40DB1-B719-4A13-9A4D-0966B4B27866}"/>
          </ac:spMkLst>
        </pc:spChg>
        <pc:spChg chg="add">
          <ac:chgData name="Dunton, Morgan" userId="91b7a865-94d5-4c26-b837-ffc0a489a358" providerId="ADAL" clId="{B7AF4551-3C53-4F8D-B7B0-6295F8D88635}" dt="2022-10-25T12:46:30.925" v="9043" actId="26606"/>
          <ac:spMkLst>
            <pc:docMk/>
            <pc:sldMk cId="762168259" sldId="310"/>
            <ac:spMk id="23" creationId="{82211336-CFF3-412D-868A-6679C1004C45}"/>
          </ac:spMkLst>
        </pc:spChg>
      </pc:sldChg>
      <pc:sldChg chg="addSp delSp modSp new mod setBg">
        <pc:chgData name="Dunton, Morgan" userId="91b7a865-94d5-4c26-b837-ffc0a489a358" providerId="ADAL" clId="{B7AF4551-3C53-4F8D-B7B0-6295F8D88635}" dt="2022-10-26T16:15:36.392" v="9677" actId="20577"/>
        <pc:sldMkLst>
          <pc:docMk/>
          <pc:sldMk cId="2375766137" sldId="311"/>
        </pc:sldMkLst>
        <pc:spChg chg="mod">
          <ac:chgData name="Dunton, Morgan" userId="91b7a865-94d5-4c26-b837-ffc0a489a358" providerId="ADAL" clId="{B7AF4551-3C53-4F8D-B7B0-6295F8D88635}" dt="2022-10-26T16:15:36.392" v="9677" actId="20577"/>
          <ac:spMkLst>
            <pc:docMk/>
            <pc:sldMk cId="2375766137" sldId="311"/>
            <ac:spMk id="2" creationId="{67DDE82B-750B-42A1-B401-40D142123826}"/>
          </ac:spMkLst>
        </pc:spChg>
        <pc:spChg chg="del mod">
          <ac:chgData name="Dunton, Morgan" userId="91b7a865-94d5-4c26-b837-ffc0a489a358" providerId="ADAL" clId="{B7AF4551-3C53-4F8D-B7B0-6295F8D88635}" dt="2022-10-25T12:48:10.356" v="9050" actId="26606"/>
          <ac:spMkLst>
            <pc:docMk/>
            <pc:sldMk cId="2375766137" sldId="311"/>
            <ac:spMk id="3" creationId="{F31FA033-779D-4142-B1F7-520C7110B900}"/>
          </ac:spMkLst>
        </pc:spChg>
        <pc:spChg chg="add">
          <ac:chgData name="Dunton, Morgan" userId="91b7a865-94d5-4c26-b837-ffc0a489a358" providerId="ADAL" clId="{B7AF4551-3C53-4F8D-B7B0-6295F8D88635}" dt="2022-10-25T12:48:10.356" v="9050" actId="26606"/>
          <ac:spMkLst>
            <pc:docMk/>
            <pc:sldMk cId="2375766137" sldId="311"/>
            <ac:spMk id="9" creationId="{08E89D5E-1885-4160-AC77-CC471DD1D0DB}"/>
          </ac:spMkLst>
        </pc:spChg>
        <pc:graphicFrameChg chg="add">
          <ac:chgData name="Dunton, Morgan" userId="91b7a865-94d5-4c26-b837-ffc0a489a358" providerId="ADAL" clId="{B7AF4551-3C53-4F8D-B7B0-6295F8D88635}" dt="2022-10-25T12:48:10.356" v="9050" actId="26606"/>
          <ac:graphicFrameMkLst>
            <pc:docMk/>
            <pc:sldMk cId="2375766137" sldId="311"/>
            <ac:graphicFrameMk id="5" creationId="{4288FD1D-4893-E672-9631-C427E2939F33}"/>
          </ac:graphicFrameMkLst>
        </pc:graphicFrameChg>
        <pc:cxnChg chg="add">
          <ac:chgData name="Dunton, Morgan" userId="91b7a865-94d5-4c26-b837-ffc0a489a358" providerId="ADAL" clId="{B7AF4551-3C53-4F8D-B7B0-6295F8D88635}" dt="2022-10-25T12:48:10.356" v="9050" actId="26606"/>
          <ac:cxnSpMkLst>
            <pc:docMk/>
            <pc:sldMk cId="2375766137" sldId="311"/>
            <ac:cxnSpMk id="11" creationId="{550D2BD1-98F9-412D-905B-3A843EF4078B}"/>
          </ac:cxnSpMkLst>
        </pc:cxnChg>
      </pc:sldChg>
      <pc:sldChg chg="addSp modSp new mod setBg">
        <pc:chgData name="Dunton, Morgan" userId="91b7a865-94d5-4c26-b837-ffc0a489a358" providerId="ADAL" clId="{B7AF4551-3C53-4F8D-B7B0-6295F8D88635}" dt="2022-10-25T12:33:04.426" v="8999" actId="1076"/>
        <pc:sldMkLst>
          <pc:docMk/>
          <pc:sldMk cId="4094900785" sldId="312"/>
        </pc:sldMkLst>
        <pc:spChg chg="mod ord">
          <ac:chgData name="Dunton, Morgan" userId="91b7a865-94d5-4c26-b837-ffc0a489a358" providerId="ADAL" clId="{B7AF4551-3C53-4F8D-B7B0-6295F8D88635}" dt="2022-10-25T12:32:35.098" v="8994" actId="255"/>
          <ac:spMkLst>
            <pc:docMk/>
            <pc:sldMk cId="4094900785" sldId="312"/>
            <ac:spMk id="2" creationId="{48DC8FEE-1D04-4EE7-A096-BC9D891B5B40}"/>
          </ac:spMkLst>
        </pc:spChg>
        <pc:spChg chg="mod ord">
          <ac:chgData name="Dunton, Morgan" userId="91b7a865-94d5-4c26-b837-ffc0a489a358" providerId="ADAL" clId="{B7AF4551-3C53-4F8D-B7B0-6295F8D88635}" dt="2022-10-25T12:33:03.003" v="8998" actId="1582"/>
          <ac:spMkLst>
            <pc:docMk/>
            <pc:sldMk cId="4094900785" sldId="312"/>
            <ac:spMk id="3" creationId="{F562ACC7-700C-4045-94D1-2F4A06342D1E}"/>
          </ac:spMkLst>
        </pc:spChg>
        <pc:spChg chg="add">
          <ac:chgData name="Dunton, Morgan" userId="91b7a865-94d5-4c26-b837-ffc0a489a358" providerId="ADAL" clId="{B7AF4551-3C53-4F8D-B7B0-6295F8D88635}" dt="2022-10-25T12:32:23.643" v="8993" actId="26606"/>
          <ac:spMkLst>
            <pc:docMk/>
            <pc:sldMk cId="4094900785" sldId="312"/>
            <ac:spMk id="1033" creationId="{B4D3D850-2041-4B7C-AED9-54DA385B14F7}"/>
          </ac:spMkLst>
        </pc:spChg>
        <pc:spChg chg="add">
          <ac:chgData name="Dunton, Morgan" userId="91b7a865-94d5-4c26-b837-ffc0a489a358" providerId="ADAL" clId="{B7AF4551-3C53-4F8D-B7B0-6295F8D88635}" dt="2022-10-25T12:32:23.643" v="8993" actId="26606"/>
          <ac:spMkLst>
            <pc:docMk/>
            <pc:sldMk cId="4094900785" sldId="312"/>
            <ac:spMk id="1035" creationId="{B497CCB5-5FC2-473C-AFCC-2430CEF1DF71}"/>
          </ac:spMkLst>
        </pc:spChg>
        <pc:spChg chg="add">
          <ac:chgData name="Dunton, Morgan" userId="91b7a865-94d5-4c26-b837-ffc0a489a358" providerId="ADAL" clId="{B7AF4551-3C53-4F8D-B7B0-6295F8D88635}" dt="2022-10-25T12:32:23.643" v="8993" actId="26606"/>
          <ac:spMkLst>
            <pc:docMk/>
            <pc:sldMk cId="4094900785" sldId="312"/>
            <ac:spMk id="1037" creationId="{599C8C75-BFDF-44E7-A028-EEB5EDD58817}"/>
          </ac:spMkLst>
        </pc:spChg>
        <pc:picChg chg="add mod">
          <ac:chgData name="Dunton, Morgan" userId="91b7a865-94d5-4c26-b837-ffc0a489a358" providerId="ADAL" clId="{B7AF4551-3C53-4F8D-B7B0-6295F8D88635}" dt="2022-10-25T12:32:23.643" v="8993" actId="26606"/>
          <ac:picMkLst>
            <pc:docMk/>
            <pc:sldMk cId="4094900785" sldId="312"/>
            <ac:picMk id="1026" creationId="{219041CD-1F0E-44C3-B45C-F8E106D677E5}"/>
          </ac:picMkLst>
        </pc:picChg>
        <pc:picChg chg="add mod">
          <ac:chgData name="Dunton, Morgan" userId="91b7a865-94d5-4c26-b837-ffc0a489a358" providerId="ADAL" clId="{B7AF4551-3C53-4F8D-B7B0-6295F8D88635}" dt="2022-10-25T12:33:04.426" v="8999" actId="1076"/>
          <ac:picMkLst>
            <pc:docMk/>
            <pc:sldMk cId="4094900785" sldId="312"/>
            <ac:picMk id="1028" creationId="{E02E16AD-E321-4482-B08F-8A44226E682B}"/>
          </ac:picMkLst>
        </pc:picChg>
      </pc:sldChg>
      <pc:sldChg chg="addSp delSp modSp new mod setBg modClrScheme setClrOvrMap chgLayout modNotesTx">
        <pc:chgData name="Dunton, Morgan" userId="91b7a865-94d5-4c26-b837-ffc0a489a358" providerId="ADAL" clId="{B7AF4551-3C53-4F8D-B7B0-6295F8D88635}" dt="2022-10-26T15:48:40.918" v="9380" actId="20577"/>
        <pc:sldMkLst>
          <pc:docMk/>
          <pc:sldMk cId="2260989963" sldId="313"/>
        </pc:sldMkLst>
        <pc:spChg chg="del mod ord">
          <ac:chgData name="Dunton, Morgan" userId="91b7a865-94d5-4c26-b837-ffc0a489a358" providerId="ADAL" clId="{B7AF4551-3C53-4F8D-B7B0-6295F8D88635}" dt="2022-10-24T14:34:34.023" v="8378" actId="700"/>
          <ac:spMkLst>
            <pc:docMk/>
            <pc:sldMk cId="2260989963" sldId="313"/>
            <ac:spMk id="2" creationId="{1AF9E125-2231-4071-894B-376FB605D7B2}"/>
          </ac:spMkLst>
        </pc:spChg>
        <pc:spChg chg="del mod ord">
          <ac:chgData name="Dunton, Morgan" userId="91b7a865-94d5-4c26-b837-ffc0a489a358" providerId="ADAL" clId="{B7AF4551-3C53-4F8D-B7B0-6295F8D88635}" dt="2022-10-24T14:34:34.023" v="8378" actId="700"/>
          <ac:spMkLst>
            <pc:docMk/>
            <pc:sldMk cId="2260989963" sldId="313"/>
            <ac:spMk id="3" creationId="{DDE8DCE9-43BE-4E35-941E-6A70C008AD38}"/>
          </ac:spMkLst>
        </pc:spChg>
        <pc:spChg chg="add mod ord">
          <ac:chgData name="Dunton, Morgan" userId="91b7a865-94d5-4c26-b837-ffc0a489a358" providerId="ADAL" clId="{B7AF4551-3C53-4F8D-B7B0-6295F8D88635}" dt="2022-10-25T12:43:54.268" v="9030" actId="26606"/>
          <ac:spMkLst>
            <pc:docMk/>
            <pc:sldMk cId="2260989963" sldId="313"/>
            <ac:spMk id="4" creationId="{F9F446CA-8639-4B38-9B76-30184AA33B6E}"/>
          </ac:spMkLst>
        </pc:spChg>
        <pc:spChg chg="add mod ord">
          <ac:chgData name="Dunton, Morgan" userId="91b7a865-94d5-4c26-b837-ffc0a489a358" providerId="ADAL" clId="{B7AF4551-3C53-4F8D-B7B0-6295F8D88635}" dt="2022-10-26T15:48:05.008" v="9356" actId="20577"/>
          <ac:spMkLst>
            <pc:docMk/>
            <pc:sldMk cId="2260989963" sldId="313"/>
            <ac:spMk id="5" creationId="{1331B8CE-9143-4840-ADAA-1C8FD50404DE}"/>
          </ac:spMkLst>
        </pc:spChg>
        <pc:spChg chg="add">
          <ac:chgData name="Dunton, Morgan" userId="91b7a865-94d5-4c26-b837-ffc0a489a358" providerId="ADAL" clId="{B7AF4551-3C53-4F8D-B7B0-6295F8D88635}" dt="2022-10-25T12:43:54.268" v="9030" actId="26606"/>
          <ac:spMkLst>
            <pc:docMk/>
            <pc:sldMk cId="2260989963" sldId="313"/>
            <ac:spMk id="2055" creationId="{E49CC64F-7275-4E33-961B-0C5CDC439875}"/>
          </ac:spMkLst>
        </pc:spChg>
        <pc:picChg chg="add mod">
          <ac:chgData name="Dunton, Morgan" userId="91b7a865-94d5-4c26-b837-ffc0a489a358" providerId="ADAL" clId="{B7AF4551-3C53-4F8D-B7B0-6295F8D88635}" dt="2022-10-25T12:43:54.268" v="9030" actId="26606"/>
          <ac:picMkLst>
            <pc:docMk/>
            <pc:sldMk cId="2260989963" sldId="313"/>
            <ac:picMk id="2050" creationId="{B8A8401C-2D13-49EC-BF7D-89F78FC4BF98}"/>
          </ac:picMkLst>
        </pc:picChg>
      </pc:sldChg>
      <pc:sldChg chg="addSp delSp modSp new mod ord setBg">
        <pc:chgData name="Dunton, Morgan" userId="91b7a865-94d5-4c26-b837-ffc0a489a358" providerId="ADAL" clId="{B7AF4551-3C53-4F8D-B7B0-6295F8D88635}" dt="2022-10-25T12:48:32.257" v="9051" actId="26606"/>
        <pc:sldMkLst>
          <pc:docMk/>
          <pc:sldMk cId="1830808081" sldId="314"/>
        </pc:sldMkLst>
        <pc:spChg chg="mod">
          <ac:chgData name="Dunton, Morgan" userId="91b7a865-94d5-4c26-b837-ffc0a489a358" providerId="ADAL" clId="{B7AF4551-3C53-4F8D-B7B0-6295F8D88635}" dt="2022-10-25T12:48:32.257" v="9051" actId="26606"/>
          <ac:spMkLst>
            <pc:docMk/>
            <pc:sldMk cId="1830808081" sldId="314"/>
            <ac:spMk id="2" creationId="{1079FE0E-A8F7-422B-833A-E595DD49E25A}"/>
          </ac:spMkLst>
        </pc:spChg>
        <pc:spChg chg="del">
          <ac:chgData name="Dunton, Morgan" userId="91b7a865-94d5-4c26-b837-ffc0a489a358" providerId="ADAL" clId="{B7AF4551-3C53-4F8D-B7B0-6295F8D88635}" dt="2022-10-25T12:48:32.257" v="9051" actId="26606"/>
          <ac:spMkLst>
            <pc:docMk/>
            <pc:sldMk cId="1830808081" sldId="314"/>
            <ac:spMk id="3" creationId="{A18C9159-DCD6-46C6-9A46-E1D0F494665A}"/>
          </ac:spMkLst>
        </pc:spChg>
        <pc:spChg chg="add">
          <ac:chgData name="Dunton, Morgan" userId="91b7a865-94d5-4c26-b837-ffc0a489a358" providerId="ADAL" clId="{B7AF4551-3C53-4F8D-B7B0-6295F8D88635}" dt="2022-10-25T12:48:32.257" v="9051" actId="26606"/>
          <ac:spMkLst>
            <pc:docMk/>
            <pc:sldMk cId="1830808081" sldId="314"/>
            <ac:spMk id="8" creationId="{853E2925-9D2F-4436-8D47-E7C1C57032BE}"/>
          </ac:spMkLst>
        </pc:spChg>
        <pc:grpChg chg="add">
          <ac:chgData name="Dunton, Morgan" userId="91b7a865-94d5-4c26-b837-ffc0a489a358" providerId="ADAL" clId="{B7AF4551-3C53-4F8D-B7B0-6295F8D88635}" dt="2022-10-25T12:48:32.257" v="9051" actId="26606"/>
          <ac:grpSpMkLst>
            <pc:docMk/>
            <pc:sldMk cId="1830808081" sldId="314"/>
            <ac:grpSpMk id="10" creationId="{D1A188E4-F255-43D0-92CC-3CF3D770128B}"/>
          </ac:grpSpMkLst>
        </pc:grpChg>
        <pc:grpChg chg="add">
          <ac:chgData name="Dunton, Morgan" userId="91b7a865-94d5-4c26-b837-ffc0a489a358" providerId="ADAL" clId="{B7AF4551-3C53-4F8D-B7B0-6295F8D88635}" dt="2022-10-25T12:48:32.257" v="9051" actId="26606"/>
          <ac:grpSpMkLst>
            <pc:docMk/>
            <pc:sldMk cId="1830808081" sldId="314"/>
            <ac:grpSpMk id="14" creationId="{D1EABE02-705D-4B3A-B7DF-634641E1DAC8}"/>
          </ac:grpSpMkLst>
        </pc:grpChg>
      </pc:sldChg>
      <pc:sldChg chg="addSp delSp modSp new mod setBg modNotesTx">
        <pc:chgData name="Dunton, Morgan" userId="91b7a865-94d5-4c26-b837-ffc0a489a358" providerId="ADAL" clId="{B7AF4551-3C53-4F8D-B7B0-6295F8D88635}" dt="2022-10-26T15:55:10.527" v="9393" actId="20577"/>
        <pc:sldMkLst>
          <pc:docMk/>
          <pc:sldMk cId="1017854510" sldId="315"/>
        </pc:sldMkLst>
        <pc:spChg chg="mod">
          <ac:chgData name="Dunton, Morgan" userId="91b7a865-94d5-4c26-b837-ffc0a489a358" providerId="ADAL" clId="{B7AF4551-3C53-4F8D-B7B0-6295F8D88635}" dt="2022-10-25T12:46:45.020" v="9045" actId="26606"/>
          <ac:spMkLst>
            <pc:docMk/>
            <pc:sldMk cId="1017854510" sldId="315"/>
            <ac:spMk id="2" creationId="{C355AEED-5859-4672-96E4-1210260E8050}"/>
          </ac:spMkLst>
        </pc:spChg>
        <pc:spChg chg="del mod">
          <ac:chgData name="Dunton, Morgan" userId="91b7a865-94d5-4c26-b837-ffc0a489a358" providerId="ADAL" clId="{B7AF4551-3C53-4F8D-B7B0-6295F8D88635}" dt="2022-10-25T12:46:45.020" v="9045" actId="26606"/>
          <ac:spMkLst>
            <pc:docMk/>
            <pc:sldMk cId="1017854510" sldId="315"/>
            <ac:spMk id="3" creationId="{80250F2F-6E3C-4F7A-876D-AEB870B72B44}"/>
          </ac:spMkLst>
        </pc:spChg>
        <pc:spChg chg="add">
          <ac:chgData name="Dunton, Morgan" userId="91b7a865-94d5-4c26-b837-ffc0a489a358" providerId="ADAL" clId="{B7AF4551-3C53-4F8D-B7B0-6295F8D88635}" dt="2022-10-25T12:46:45.020" v="9045" actId="26606"/>
          <ac:spMkLst>
            <pc:docMk/>
            <pc:sldMk cId="1017854510" sldId="315"/>
            <ac:spMk id="9" creationId="{B819A166-7571-4003-A6B8-B62034C3ED30}"/>
          </ac:spMkLst>
        </pc:spChg>
        <pc:graphicFrameChg chg="add mod">
          <ac:chgData name="Dunton, Morgan" userId="91b7a865-94d5-4c26-b837-ffc0a489a358" providerId="ADAL" clId="{B7AF4551-3C53-4F8D-B7B0-6295F8D88635}" dt="2022-10-26T15:55:10.527" v="9393" actId="20577"/>
          <ac:graphicFrameMkLst>
            <pc:docMk/>
            <pc:sldMk cId="1017854510" sldId="315"/>
            <ac:graphicFrameMk id="5" creationId="{A533DC2E-19F7-1CEE-8984-ADBF1678E270}"/>
          </ac:graphicFrameMkLst>
        </pc:graphicFrameChg>
      </pc:sldChg>
      <pc:sldChg chg="addSp delSp modSp add mod setBg">
        <pc:chgData name="Dunton, Morgan" userId="91b7a865-94d5-4c26-b837-ffc0a489a358" providerId="ADAL" clId="{B7AF4551-3C53-4F8D-B7B0-6295F8D88635}" dt="2022-10-27T13:27:28.768" v="9970"/>
        <pc:sldMkLst>
          <pc:docMk/>
          <pc:sldMk cId="962365482" sldId="316"/>
        </pc:sldMkLst>
        <pc:spChg chg="mod">
          <ac:chgData name="Dunton, Morgan" userId="91b7a865-94d5-4c26-b837-ffc0a489a358" providerId="ADAL" clId="{B7AF4551-3C53-4F8D-B7B0-6295F8D88635}" dt="2022-10-27T12:40:38.196" v="9684" actId="20577"/>
          <ac:spMkLst>
            <pc:docMk/>
            <pc:sldMk cId="962365482" sldId="316"/>
            <ac:spMk id="2" creationId="{7544EB83-76C8-4272-AA7B-24E6540C6A5C}"/>
          </ac:spMkLst>
        </pc:spChg>
        <pc:spChg chg="add del mod">
          <ac:chgData name="Dunton, Morgan" userId="91b7a865-94d5-4c26-b837-ffc0a489a358" providerId="ADAL" clId="{B7AF4551-3C53-4F8D-B7B0-6295F8D88635}" dt="2022-10-27T12:40:46.547" v="9687" actId="478"/>
          <ac:spMkLst>
            <pc:docMk/>
            <pc:sldMk cId="962365482" sldId="316"/>
            <ac:spMk id="4" creationId="{AC98B756-B130-4086-950D-6BF0CA7FF34F}"/>
          </ac:spMkLst>
        </pc:spChg>
        <pc:graphicFrameChg chg="add del mod">
          <ac:chgData name="Dunton, Morgan" userId="91b7a865-94d5-4c26-b837-ffc0a489a358" providerId="ADAL" clId="{B7AF4551-3C53-4F8D-B7B0-6295F8D88635}" dt="2022-10-27T13:27:28.768" v="9970"/>
          <ac:graphicFrameMkLst>
            <pc:docMk/>
            <pc:sldMk cId="962365482" sldId="316"/>
            <ac:graphicFrameMk id="19" creationId="{21645E0E-2808-1508-62C7-16DCE2BE5A54}"/>
          </ac:graphicFrameMkLst>
        </pc:graphicFrameChg>
      </pc:sldChg>
      <pc:sldChg chg="addSp modSp new mod setBg modNotesTx">
        <pc:chgData name="Dunton, Morgan" userId="91b7a865-94d5-4c26-b837-ffc0a489a358" providerId="ADAL" clId="{B7AF4551-3C53-4F8D-B7B0-6295F8D88635}" dt="2022-10-27T12:46:48.259" v="9940" actId="113"/>
        <pc:sldMkLst>
          <pc:docMk/>
          <pc:sldMk cId="1276542188" sldId="317"/>
        </pc:sldMkLst>
        <pc:spChg chg="mod">
          <ac:chgData name="Dunton, Morgan" userId="91b7a865-94d5-4c26-b837-ffc0a489a358" providerId="ADAL" clId="{B7AF4551-3C53-4F8D-B7B0-6295F8D88635}" dt="2022-10-27T12:45:46.341" v="9750" actId="20577"/>
          <ac:spMkLst>
            <pc:docMk/>
            <pc:sldMk cId="1276542188" sldId="317"/>
            <ac:spMk id="2" creationId="{8FD211E6-12A8-4D21-A47C-84E7A26CFF0B}"/>
          </ac:spMkLst>
        </pc:spChg>
        <pc:spChg chg="mod">
          <ac:chgData name="Dunton, Morgan" userId="91b7a865-94d5-4c26-b837-ffc0a489a358" providerId="ADAL" clId="{B7AF4551-3C53-4F8D-B7B0-6295F8D88635}" dt="2022-10-27T12:46:48.259" v="9940" actId="113"/>
          <ac:spMkLst>
            <pc:docMk/>
            <pc:sldMk cId="1276542188" sldId="317"/>
            <ac:spMk id="3" creationId="{9145F90E-A12A-4A07-B9DD-99D5BF57ED74}"/>
          </ac:spMkLst>
        </pc:spChg>
        <pc:spChg chg="add">
          <ac:chgData name="Dunton, Morgan" userId="91b7a865-94d5-4c26-b837-ffc0a489a358" providerId="ADAL" clId="{B7AF4551-3C53-4F8D-B7B0-6295F8D88635}" dt="2022-10-27T12:45:39.829" v="9738" actId="26606"/>
          <ac:spMkLst>
            <pc:docMk/>
            <pc:sldMk cId="1276542188" sldId="317"/>
            <ac:spMk id="2055" creationId="{F13C74B1-5B17-4795-BED0-7140497B445A}"/>
          </ac:spMkLst>
        </pc:spChg>
        <pc:spChg chg="add">
          <ac:chgData name="Dunton, Morgan" userId="91b7a865-94d5-4c26-b837-ffc0a489a358" providerId="ADAL" clId="{B7AF4551-3C53-4F8D-B7B0-6295F8D88635}" dt="2022-10-27T12:45:39.829" v="9738" actId="26606"/>
          <ac:spMkLst>
            <pc:docMk/>
            <pc:sldMk cId="1276542188" sldId="317"/>
            <ac:spMk id="2057" creationId="{D4974D33-8DC5-464E-8C6D-BE58F0669C17}"/>
          </ac:spMkLst>
        </pc:spChg>
        <pc:picChg chg="add mod">
          <ac:chgData name="Dunton, Morgan" userId="91b7a865-94d5-4c26-b837-ffc0a489a358" providerId="ADAL" clId="{B7AF4551-3C53-4F8D-B7B0-6295F8D88635}" dt="2022-10-27T12:45:39.829" v="9738" actId="26606"/>
          <ac:picMkLst>
            <pc:docMk/>
            <pc:sldMk cId="1276542188" sldId="317"/>
            <ac:picMk id="2050" creationId="{197BE39E-430C-4E05-ADB3-84AFB1A4B96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24451-EE75-49EA-9586-D8C9BCDD0B8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53FE82D-B197-4C1A-B2EB-153DB451D604}">
      <dgm:prSet/>
      <dgm:spPr/>
      <dgm:t>
        <a:bodyPr/>
        <a:lstStyle/>
        <a:p>
          <a:r>
            <a:rPr lang="en-US" dirty="0"/>
            <a:t>Traditional</a:t>
          </a:r>
        </a:p>
      </dgm:t>
    </dgm:pt>
    <dgm:pt modelId="{F4A51E0F-354B-4D45-BF4A-4F5FD2E492E7}" type="parTrans" cxnId="{96F4CE61-544B-4F61-A687-6A094E683EB3}">
      <dgm:prSet/>
      <dgm:spPr/>
      <dgm:t>
        <a:bodyPr/>
        <a:lstStyle/>
        <a:p>
          <a:endParaRPr lang="en-US"/>
        </a:p>
      </dgm:t>
    </dgm:pt>
    <dgm:pt modelId="{BBA99940-B626-4D34-BB2A-BC1E9BB174CE}" type="sibTrans" cxnId="{96F4CE61-544B-4F61-A687-6A094E683EB3}">
      <dgm:prSet/>
      <dgm:spPr/>
      <dgm:t>
        <a:bodyPr/>
        <a:lstStyle/>
        <a:p>
          <a:endParaRPr lang="en-US"/>
        </a:p>
      </dgm:t>
    </dgm:pt>
    <dgm:pt modelId="{C8956C1C-C819-424A-B808-B8DFA38E8728}">
      <dgm:prSet/>
      <dgm:spPr/>
      <dgm:t>
        <a:bodyPr/>
        <a:lstStyle/>
        <a:p>
          <a:r>
            <a:rPr lang="en-US" dirty="0"/>
            <a:t>Media</a:t>
          </a:r>
        </a:p>
      </dgm:t>
    </dgm:pt>
    <dgm:pt modelId="{131CA982-2C81-4612-8A05-32D6F57406A8}" type="parTrans" cxnId="{3AF01EEF-893D-4F33-BC9B-C8AD18122A2A}">
      <dgm:prSet/>
      <dgm:spPr/>
      <dgm:t>
        <a:bodyPr/>
        <a:lstStyle/>
        <a:p>
          <a:endParaRPr lang="en-US"/>
        </a:p>
      </dgm:t>
    </dgm:pt>
    <dgm:pt modelId="{5E16D6AA-D0B2-443E-A51B-3F98A176836F}" type="sibTrans" cxnId="{3AF01EEF-893D-4F33-BC9B-C8AD18122A2A}">
      <dgm:prSet/>
      <dgm:spPr/>
      <dgm:t>
        <a:bodyPr/>
        <a:lstStyle/>
        <a:p>
          <a:endParaRPr lang="en-US"/>
        </a:p>
      </dgm:t>
    </dgm:pt>
    <dgm:pt modelId="{7D25D5EF-3772-44B7-936B-03B823D82A50}">
      <dgm:prSet/>
      <dgm:spPr/>
      <dgm:t>
        <a:bodyPr/>
        <a:lstStyle/>
        <a:p>
          <a:r>
            <a:rPr lang="en-US"/>
            <a:t>Digital</a:t>
          </a:r>
        </a:p>
      </dgm:t>
    </dgm:pt>
    <dgm:pt modelId="{0915B4D9-3E3C-44F6-95F3-97F43002E511}" type="parTrans" cxnId="{7450ECDE-D916-402F-A1F4-FDB8179B64A5}">
      <dgm:prSet/>
      <dgm:spPr/>
      <dgm:t>
        <a:bodyPr/>
        <a:lstStyle/>
        <a:p>
          <a:endParaRPr lang="en-US"/>
        </a:p>
      </dgm:t>
    </dgm:pt>
    <dgm:pt modelId="{53F98E0F-39E8-4AB1-A6D6-0BADC8F6B57A}" type="sibTrans" cxnId="{7450ECDE-D916-402F-A1F4-FDB8179B64A5}">
      <dgm:prSet/>
      <dgm:spPr/>
      <dgm:t>
        <a:bodyPr/>
        <a:lstStyle/>
        <a:p>
          <a:endParaRPr lang="en-US"/>
        </a:p>
      </dgm:t>
    </dgm:pt>
    <dgm:pt modelId="{99CAB6AC-FB7C-48D5-8544-AB5154DEDCE0}">
      <dgm:prSet/>
      <dgm:spPr/>
      <dgm:t>
        <a:bodyPr/>
        <a:lstStyle/>
        <a:p>
          <a:r>
            <a:rPr lang="en-US" dirty="0"/>
            <a:t>Science</a:t>
          </a:r>
        </a:p>
      </dgm:t>
    </dgm:pt>
    <dgm:pt modelId="{8840DBCF-4AB9-46E0-B15A-456E5185B3F2}" type="parTrans" cxnId="{92D1637E-2AFB-40DE-9D20-446B97A02C59}">
      <dgm:prSet/>
      <dgm:spPr/>
      <dgm:t>
        <a:bodyPr/>
        <a:lstStyle/>
        <a:p>
          <a:endParaRPr lang="en-US"/>
        </a:p>
      </dgm:t>
    </dgm:pt>
    <dgm:pt modelId="{FECBC97A-EDFD-4220-BD20-62625F6AF0F4}" type="sibTrans" cxnId="{92D1637E-2AFB-40DE-9D20-446B97A02C59}">
      <dgm:prSet/>
      <dgm:spPr/>
      <dgm:t>
        <a:bodyPr/>
        <a:lstStyle/>
        <a:p>
          <a:endParaRPr lang="en-US"/>
        </a:p>
      </dgm:t>
    </dgm:pt>
    <dgm:pt modelId="{095F9D80-71CC-4DE0-9322-4DE5A7E38A0A}">
      <dgm:prSet/>
      <dgm:spPr/>
      <dgm:t>
        <a:bodyPr/>
        <a:lstStyle/>
        <a:p>
          <a:r>
            <a:rPr lang="en-US"/>
            <a:t>Health</a:t>
          </a:r>
        </a:p>
      </dgm:t>
    </dgm:pt>
    <dgm:pt modelId="{10227DFB-DA66-446C-BE44-EDEFF4D92545}" type="parTrans" cxnId="{0F22A239-34FF-45DE-B4C9-AF4EE03961EE}">
      <dgm:prSet/>
      <dgm:spPr/>
      <dgm:t>
        <a:bodyPr/>
        <a:lstStyle/>
        <a:p>
          <a:endParaRPr lang="en-US"/>
        </a:p>
      </dgm:t>
    </dgm:pt>
    <dgm:pt modelId="{A05DF0D3-F8E4-47C7-824A-D18246B07A71}" type="sibTrans" cxnId="{0F22A239-34FF-45DE-B4C9-AF4EE03961EE}">
      <dgm:prSet/>
      <dgm:spPr/>
      <dgm:t>
        <a:bodyPr/>
        <a:lstStyle/>
        <a:p>
          <a:endParaRPr lang="en-US"/>
        </a:p>
      </dgm:t>
    </dgm:pt>
    <dgm:pt modelId="{A1264757-F078-44EA-9753-15D02984322D}">
      <dgm:prSet/>
      <dgm:spPr/>
      <dgm:t>
        <a:bodyPr/>
        <a:lstStyle/>
        <a:p>
          <a:r>
            <a:rPr lang="en-US" dirty="0"/>
            <a:t>Financial </a:t>
          </a:r>
        </a:p>
      </dgm:t>
    </dgm:pt>
    <dgm:pt modelId="{020D870A-A1C4-4D05-BFE0-A1199729132C}" type="parTrans" cxnId="{1C1858C8-F69D-43DF-8506-DD3376A40E71}">
      <dgm:prSet/>
      <dgm:spPr/>
      <dgm:t>
        <a:bodyPr/>
        <a:lstStyle/>
        <a:p>
          <a:endParaRPr lang="en-US"/>
        </a:p>
      </dgm:t>
    </dgm:pt>
    <dgm:pt modelId="{6B895B4D-1DA3-4395-8F56-AB628F5E74B8}" type="sibTrans" cxnId="{1C1858C8-F69D-43DF-8506-DD3376A40E71}">
      <dgm:prSet/>
      <dgm:spPr/>
      <dgm:t>
        <a:bodyPr/>
        <a:lstStyle/>
        <a:p>
          <a:endParaRPr lang="en-US"/>
        </a:p>
      </dgm:t>
    </dgm:pt>
    <dgm:pt modelId="{F2B24EDD-6B4A-4E72-9EF9-560007DAB3FC}">
      <dgm:prSet/>
      <dgm:spPr/>
      <dgm:t>
        <a:bodyPr/>
        <a:lstStyle/>
        <a:p>
          <a:r>
            <a:rPr lang="en-US" dirty="0"/>
            <a:t>Civic/social</a:t>
          </a:r>
        </a:p>
      </dgm:t>
    </dgm:pt>
    <dgm:pt modelId="{F411A9AB-68F8-4DF3-9A04-E18EEFE4F85A}" type="parTrans" cxnId="{CFE8DD72-B9BE-476D-9345-0947B8949837}">
      <dgm:prSet/>
      <dgm:spPr/>
      <dgm:t>
        <a:bodyPr/>
        <a:lstStyle/>
        <a:p>
          <a:endParaRPr lang="en-US"/>
        </a:p>
      </dgm:t>
    </dgm:pt>
    <dgm:pt modelId="{218645A8-BAAC-4C76-93E4-3FA4D924C85E}" type="sibTrans" cxnId="{CFE8DD72-B9BE-476D-9345-0947B8949837}">
      <dgm:prSet/>
      <dgm:spPr/>
      <dgm:t>
        <a:bodyPr/>
        <a:lstStyle/>
        <a:p>
          <a:endParaRPr lang="en-US"/>
        </a:p>
      </dgm:t>
    </dgm:pt>
    <dgm:pt modelId="{99D8B349-C53E-4C31-A5BB-1F9D265D347F}" type="pres">
      <dgm:prSet presAssocID="{55D24451-EE75-49EA-9586-D8C9BCDD0B80}" presName="linear" presStyleCnt="0">
        <dgm:presLayoutVars>
          <dgm:animLvl val="lvl"/>
          <dgm:resizeHandles val="exact"/>
        </dgm:presLayoutVars>
      </dgm:prSet>
      <dgm:spPr/>
    </dgm:pt>
    <dgm:pt modelId="{3AF5AEAA-3EAA-48B7-9361-6B5C492107A8}" type="pres">
      <dgm:prSet presAssocID="{753FE82D-B197-4C1A-B2EB-153DB451D604}" presName="parentText" presStyleLbl="node1" presStyleIdx="0" presStyleCnt="7">
        <dgm:presLayoutVars>
          <dgm:chMax val="0"/>
          <dgm:bulletEnabled val="1"/>
        </dgm:presLayoutVars>
      </dgm:prSet>
      <dgm:spPr/>
    </dgm:pt>
    <dgm:pt modelId="{2C1C1FA7-729C-4BD0-BED9-04D5E03B7274}" type="pres">
      <dgm:prSet presAssocID="{BBA99940-B626-4D34-BB2A-BC1E9BB174CE}" presName="spacer" presStyleCnt="0"/>
      <dgm:spPr/>
    </dgm:pt>
    <dgm:pt modelId="{E9168673-FEBF-44AD-B498-818589BF5D53}" type="pres">
      <dgm:prSet presAssocID="{C8956C1C-C819-424A-B808-B8DFA38E8728}" presName="parentText" presStyleLbl="node1" presStyleIdx="1" presStyleCnt="7">
        <dgm:presLayoutVars>
          <dgm:chMax val="0"/>
          <dgm:bulletEnabled val="1"/>
        </dgm:presLayoutVars>
      </dgm:prSet>
      <dgm:spPr/>
    </dgm:pt>
    <dgm:pt modelId="{C20DD6E4-7814-4B96-AEAF-C246CFAE6686}" type="pres">
      <dgm:prSet presAssocID="{5E16D6AA-D0B2-443E-A51B-3F98A176836F}" presName="spacer" presStyleCnt="0"/>
      <dgm:spPr/>
    </dgm:pt>
    <dgm:pt modelId="{CD21E630-42ED-43F7-B8E2-085A152CD1F0}" type="pres">
      <dgm:prSet presAssocID="{7D25D5EF-3772-44B7-936B-03B823D82A50}" presName="parentText" presStyleLbl="node1" presStyleIdx="2" presStyleCnt="7">
        <dgm:presLayoutVars>
          <dgm:chMax val="0"/>
          <dgm:bulletEnabled val="1"/>
        </dgm:presLayoutVars>
      </dgm:prSet>
      <dgm:spPr/>
    </dgm:pt>
    <dgm:pt modelId="{5D8D5888-11B0-4D9C-ABCB-7883827ED08A}" type="pres">
      <dgm:prSet presAssocID="{53F98E0F-39E8-4AB1-A6D6-0BADC8F6B57A}" presName="spacer" presStyleCnt="0"/>
      <dgm:spPr/>
    </dgm:pt>
    <dgm:pt modelId="{79D48956-DFC3-4547-8FC7-EFBEE6635FE9}" type="pres">
      <dgm:prSet presAssocID="{99CAB6AC-FB7C-48D5-8544-AB5154DEDCE0}" presName="parentText" presStyleLbl="node1" presStyleIdx="3" presStyleCnt="7">
        <dgm:presLayoutVars>
          <dgm:chMax val="0"/>
          <dgm:bulletEnabled val="1"/>
        </dgm:presLayoutVars>
      </dgm:prSet>
      <dgm:spPr/>
    </dgm:pt>
    <dgm:pt modelId="{EA01EE80-2056-4315-8DAD-F3B3F2879D29}" type="pres">
      <dgm:prSet presAssocID="{FECBC97A-EDFD-4220-BD20-62625F6AF0F4}" presName="spacer" presStyleCnt="0"/>
      <dgm:spPr/>
    </dgm:pt>
    <dgm:pt modelId="{14921DA9-E323-4489-9D1C-822671C73D2B}" type="pres">
      <dgm:prSet presAssocID="{095F9D80-71CC-4DE0-9322-4DE5A7E38A0A}" presName="parentText" presStyleLbl="node1" presStyleIdx="4" presStyleCnt="7">
        <dgm:presLayoutVars>
          <dgm:chMax val="0"/>
          <dgm:bulletEnabled val="1"/>
        </dgm:presLayoutVars>
      </dgm:prSet>
      <dgm:spPr/>
    </dgm:pt>
    <dgm:pt modelId="{EB14129F-43C6-447A-AAFD-BAD991535504}" type="pres">
      <dgm:prSet presAssocID="{A05DF0D3-F8E4-47C7-824A-D18246B07A71}" presName="spacer" presStyleCnt="0"/>
      <dgm:spPr/>
    </dgm:pt>
    <dgm:pt modelId="{BE893ACC-3D9C-44BA-8F05-5C9476F9D15E}" type="pres">
      <dgm:prSet presAssocID="{A1264757-F078-44EA-9753-15D02984322D}" presName="parentText" presStyleLbl="node1" presStyleIdx="5" presStyleCnt="7">
        <dgm:presLayoutVars>
          <dgm:chMax val="0"/>
          <dgm:bulletEnabled val="1"/>
        </dgm:presLayoutVars>
      </dgm:prSet>
      <dgm:spPr/>
    </dgm:pt>
    <dgm:pt modelId="{E965DD07-E8A4-4701-B6F8-491660701AE8}" type="pres">
      <dgm:prSet presAssocID="{6B895B4D-1DA3-4395-8F56-AB628F5E74B8}" presName="spacer" presStyleCnt="0"/>
      <dgm:spPr/>
    </dgm:pt>
    <dgm:pt modelId="{07D05B0E-77D0-4BBE-A5AC-E7CC29839D44}" type="pres">
      <dgm:prSet presAssocID="{F2B24EDD-6B4A-4E72-9EF9-560007DAB3FC}" presName="parentText" presStyleLbl="node1" presStyleIdx="6" presStyleCnt="7">
        <dgm:presLayoutVars>
          <dgm:chMax val="0"/>
          <dgm:bulletEnabled val="1"/>
        </dgm:presLayoutVars>
      </dgm:prSet>
      <dgm:spPr/>
    </dgm:pt>
  </dgm:ptLst>
  <dgm:cxnLst>
    <dgm:cxn modelId="{C0F0A803-03F2-4A77-B300-CA8A1AF5F92C}" type="presOf" srcId="{A1264757-F078-44EA-9753-15D02984322D}" destId="{BE893ACC-3D9C-44BA-8F05-5C9476F9D15E}" srcOrd="0" destOrd="0" presId="urn:microsoft.com/office/officeart/2005/8/layout/vList2"/>
    <dgm:cxn modelId="{861C7E20-2CA2-4423-A9D5-9F4A32F4CA01}" type="presOf" srcId="{99CAB6AC-FB7C-48D5-8544-AB5154DEDCE0}" destId="{79D48956-DFC3-4547-8FC7-EFBEE6635FE9}" srcOrd="0" destOrd="0" presId="urn:microsoft.com/office/officeart/2005/8/layout/vList2"/>
    <dgm:cxn modelId="{0F22A239-34FF-45DE-B4C9-AF4EE03961EE}" srcId="{55D24451-EE75-49EA-9586-D8C9BCDD0B80}" destId="{095F9D80-71CC-4DE0-9322-4DE5A7E38A0A}" srcOrd="4" destOrd="0" parTransId="{10227DFB-DA66-446C-BE44-EDEFF4D92545}" sibTransId="{A05DF0D3-F8E4-47C7-824A-D18246B07A71}"/>
    <dgm:cxn modelId="{96F4CE61-544B-4F61-A687-6A094E683EB3}" srcId="{55D24451-EE75-49EA-9586-D8C9BCDD0B80}" destId="{753FE82D-B197-4C1A-B2EB-153DB451D604}" srcOrd="0" destOrd="0" parTransId="{F4A51E0F-354B-4D45-BF4A-4F5FD2E492E7}" sibTransId="{BBA99940-B626-4D34-BB2A-BC1E9BB174CE}"/>
    <dgm:cxn modelId="{42E7A172-06B4-4636-81C7-95FF62BD1936}" type="presOf" srcId="{C8956C1C-C819-424A-B808-B8DFA38E8728}" destId="{E9168673-FEBF-44AD-B498-818589BF5D53}" srcOrd="0" destOrd="0" presId="urn:microsoft.com/office/officeart/2005/8/layout/vList2"/>
    <dgm:cxn modelId="{CFE8DD72-B9BE-476D-9345-0947B8949837}" srcId="{55D24451-EE75-49EA-9586-D8C9BCDD0B80}" destId="{F2B24EDD-6B4A-4E72-9EF9-560007DAB3FC}" srcOrd="6" destOrd="0" parTransId="{F411A9AB-68F8-4DF3-9A04-E18EEFE4F85A}" sibTransId="{218645A8-BAAC-4C76-93E4-3FA4D924C85E}"/>
    <dgm:cxn modelId="{9E681659-F0CE-44A4-9F6E-F5674146F068}" type="presOf" srcId="{55D24451-EE75-49EA-9586-D8C9BCDD0B80}" destId="{99D8B349-C53E-4C31-A5BB-1F9D265D347F}" srcOrd="0" destOrd="0" presId="urn:microsoft.com/office/officeart/2005/8/layout/vList2"/>
    <dgm:cxn modelId="{BF222B59-6B0E-47EA-B3B1-D00085483B71}" type="presOf" srcId="{F2B24EDD-6B4A-4E72-9EF9-560007DAB3FC}" destId="{07D05B0E-77D0-4BBE-A5AC-E7CC29839D44}" srcOrd="0" destOrd="0" presId="urn:microsoft.com/office/officeart/2005/8/layout/vList2"/>
    <dgm:cxn modelId="{92D1637E-2AFB-40DE-9D20-446B97A02C59}" srcId="{55D24451-EE75-49EA-9586-D8C9BCDD0B80}" destId="{99CAB6AC-FB7C-48D5-8544-AB5154DEDCE0}" srcOrd="3" destOrd="0" parTransId="{8840DBCF-4AB9-46E0-B15A-456E5185B3F2}" sibTransId="{FECBC97A-EDFD-4220-BD20-62625F6AF0F4}"/>
    <dgm:cxn modelId="{24291EA4-4561-4BF0-B25B-788017E0AB50}" type="presOf" srcId="{7D25D5EF-3772-44B7-936B-03B823D82A50}" destId="{CD21E630-42ED-43F7-B8E2-085A152CD1F0}" srcOrd="0" destOrd="0" presId="urn:microsoft.com/office/officeart/2005/8/layout/vList2"/>
    <dgm:cxn modelId="{FBA274BE-9568-4285-9074-D7695BB83E6F}" type="presOf" srcId="{095F9D80-71CC-4DE0-9322-4DE5A7E38A0A}" destId="{14921DA9-E323-4489-9D1C-822671C73D2B}" srcOrd="0" destOrd="0" presId="urn:microsoft.com/office/officeart/2005/8/layout/vList2"/>
    <dgm:cxn modelId="{1C1858C8-F69D-43DF-8506-DD3376A40E71}" srcId="{55D24451-EE75-49EA-9586-D8C9BCDD0B80}" destId="{A1264757-F078-44EA-9753-15D02984322D}" srcOrd="5" destOrd="0" parTransId="{020D870A-A1C4-4D05-BFE0-A1199729132C}" sibTransId="{6B895B4D-1DA3-4395-8F56-AB628F5E74B8}"/>
    <dgm:cxn modelId="{7450ECDE-D916-402F-A1F4-FDB8179B64A5}" srcId="{55D24451-EE75-49EA-9586-D8C9BCDD0B80}" destId="{7D25D5EF-3772-44B7-936B-03B823D82A50}" srcOrd="2" destOrd="0" parTransId="{0915B4D9-3E3C-44F6-95F3-97F43002E511}" sibTransId="{53F98E0F-39E8-4AB1-A6D6-0BADC8F6B57A}"/>
    <dgm:cxn modelId="{3AF01EEF-893D-4F33-BC9B-C8AD18122A2A}" srcId="{55D24451-EE75-49EA-9586-D8C9BCDD0B80}" destId="{C8956C1C-C819-424A-B808-B8DFA38E8728}" srcOrd="1" destOrd="0" parTransId="{131CA982-2C81-4612-8A05-32D6F57406A8}" sibTransId="{5E16D6AA-D0B2-443E-A51B-3F98A176836F}"/>
    <dgm:cxn modelId="{D3C650F4-E9EC-4592-94D5-5BC6422E113F}" type="presOf" srcId="{753FE82D-B197-4C1A-B2EB-153DB451D604}" destId="{3AF5AEAA-3EAA-48B7-9361-6B5C492107A8}" srcOrd="0" destOrd="0" presId="urn:microsoft.com/office/officeart/2005/8/layout/vList2"/>
    <dgm:cxn modelId="{9CEE5FA7-8C1B-4934-8F57-E3D1E40D3A70}" type="presParOf" srcId="{99D8B349-C53E-4C31-A5BB-1F9D265D347F}" destId="{3AF5AEAA-3EAA-48B7-9361-6B5C492107A8}" srcOrd="0" destOrd="0" presId="urn:microsoft.com/office/officeart/2005/8/layout/vList2"/>
    <dgm:cxn modelId="{B20A7EE0-52D3-415C-8EEB-713E6548F9A3}" type="presParOf" srcId="{99D8B349-C53E-4C31-A5BB-1F9D265D347F}" destId="{2C1C1FA7-729C-4BD0-BED9-04D5E03B7274}" srcOrd="1" destOrd="0" presId="urn:microsoft.com/office/officeart/2005/8/layout/vList2"/>
    <dgm:cxn modelId="{D13EDCF4-D162-4229-A370-24412EBAA71E}" type="presParOf" srcId="{99D8B349-C53E-4C31-A5BB-1F9D265D347F}" destId="{E9168673-FEBF-44AD-B498-818589BF5D53}" srcOrd="2" destOrd="0" presId="urn:microsoft.com/office/officeart/2005/8/layout/vList2"/>
    <dgm:cxn modelId="{1E218947-F1F0-45DE-A164-21FAC047ABBF}" type="presParOf" srcId="{99D8B349-C53E-4C31-A5BB-1F9D265D347F}" destId="{C20DD6E4-7814-4B96-AEAF-C246CFAE6686}" srcOrd="3" destOrd="0" presId="urn:microsoft.com/office/officeart/2005/8/layout/vList2"/>
    <dgm:cxn modelId="{176A5D4D-B695-4328-82AD-78D30FB42073}" type="presParOf" srcId="{99D8B349-C53E-4C31-A5BB-1F9D265D347F}" destId="{CD21E630-42ED-43F7-B8E2-085A152CD1F0}" srcOrd="4" destOrd="0" presId="urn:microsoft.com/office/officeart/2005/8/layout/vList2"/>
    <dgm:cxn modelId="{2D7BEB77-BE26-4F50-83AB-17F625CD2D24}" type="presParOf" srcId="{99D8B349-C53E-4C31-A5BB-1F9D265D347F}" destId="{5D8D5888-11B0-4D9C-ABCB-7883827ED08A}" srcOrd="5" destOrd="0" presId="urn:microsoft.com/office/officeart/2005/8/layout/vList2"/>
    <dgm:cxn modelId="{0581E0D1-3396-4DE8-B075-6A6D277AA8AE}" type="presParOf" srcId="{99D8B349-C53E-4C31-A5BB-1F9D265D347F}" destId="{79D48956-DFC3-4547-8FC7-EFBEE6635FE9}" srcOrd="6" destOrd="0" presId="urn:microsoft.com/office/officeart/2005/8/layout/vList2"/>
    <dgm:cxn modelId="{3192AFDC-8C1E-4501-BF3A-1C9549D374AD}" type="presParOf" srcId="{99D8B349-C53E-4C31-A5BB-1F9D265D347F}" destId="{EA01EE80-2056-4315-8DAD-F3B3F2879D29}" srcOrd="7" destOrd="0" presId="urn:microsoft.com/office/officeart/2005/8/layout/vList2"/>
    <dgm:cxn modelId="{15A6A2F8-DC57-4917-9492-3C086FE9DF1B}" type="presParOf" srcId="{99D8B349-C53E-4C31-A5BB-1F9D265D347F}" destId="{14921DA9-E323-4489-9D1C-822671C73D2B}" srcOrd="8" destOrd="0" presId="urn:microsoft.com/office/officeart/2005/8/layout/vList2"/>
    <dgm:cxn modelId="{6223FD66-CFF8-419C-8F05-6D0D7CF53532}" type="presParOf" srcId="{99D8B349-C53E-4C31-A5BB-1F9D265D347F}" destId="{EB14129F-43C6-447A-AAFD-BAD991535504}" srcOrd="9" destOrd="0" presId="urn:microsoft.com/office/officeart/2005/8/layout/vList2"/>
    <dgm:cxn modelId="{63CC043E-6EFB-4DB8-9AB2-5750D1E34306}" type="presParOf" srcId="{99D8B349-C53E-4C31-A5BB-1F9D265D347F}" destId="{BE893ACC-3D9C-44BA-8F05-5C9476F9D15E}" srcOrd="10" destOrd="0" presId="urn:microsoft.com/office/officeart/2005/8/layout/vList2"/>
    <dgm:cxn modelId="{FF72B680-2916-4C9D-B2FF-0D75DF4F6332}" type="presParOf" srcId="{99D8B349-C53E-4C31-A5BB-1F9D265D347F}" destId="{E965DD07-E8A4-4701-B6F8-491660701AE8}" srcOrd="11" destOrd="0" presId="urn:microsoft.com/office/officeart/2005/8/layout/vList2"/>
    <dgm:cxn modelId="{056F296D-641E-48C2-ADDD-AE07FF513EBD}" type="presParOf" srcId="{99D8B349-C53E-4C31-A5BB-1F9D265D347F}" destId="{07D05B0E-77D0-4BBE-A5AC-E7CC29839D4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5AEAA-3EAA-48B7-9361-6B5C492107A8}">
      <dsp:nvSpPr>
        <dsp:cNvPr id="0" name=""/>
        <dsp:cNvSpPr/>
      </dsp:nvSpPr>
      <dsp:spPr>
        <a:xfrm>
          <a:off x="0" y="67306"/>
          <a:ext cx="6263640"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Traditional</a:t>
          </a:r>
        </a:p>
      </dsp:txBody>
      <dsp:txXfrm>
        <a:off x="33955" y="101261"/>
        <a:ext cx="6195730" cy="627655"/>
      </dsp:txXfrm>
    </dsp:sp>
    <dsp:sp modelId="{E9168673-FEBF-44AD-B498-818589BF5D53}">
      <dsp:nvSpPr>
        <dsp:cNvPr id="0" name=""/>
        <dsp:cNvSpPr/>
      </dsp:nvSpPr>
      <dsp:spPr>
        <a:xfrm>
          <a:off x="0" y="846391"/>
          <a:ext cx="6263640" cy="69556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Media</a:t>
          </a:r>
        </a:p>
      </dsp:txBody>
      <dsp:txXfrm>
        <a:off x="33955" y="880346"/>
        <a:ext cx="6195730" cy="627655"/>
      </dsp:txXfrm>
    </dsp:sp>
    <dsp:sp modelId="{CD21E630-42ED-43F7-B8E2-085A152CD1F0}">
      <dsp:nvSpPr>
        <dsp:cNvPr id="0" name=""/>
        <dsp:cNvSpPr/>
      </dsp:nvSpPr>
      <dsp:spPr>
        <a:xfrm>
          <a:off x="0" y="1625476"/>
          <a:ext cx="6263640" cy="69556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Digital</a:t>
          </a:r>
        </a:p>
      </dsp:txBody>
      <dsp:txXfrm>
        <a:off x="33955" y="1659431"/>
        <a:ext cx="6195730" cy="627655"/>
      </dsp:txXfrm>
    </dsp:sp>
    <dsp:sp modelId="{79D48956-DFC3-4547-8FC7-EFBEE6635FE9}">
      <dsp:nvSpPr>
        <dsp:cNvPr id="0" name=""/>
        <dsp:cNvSpPr/>
      </dsp:nvSpPr>
      <dsp:spPr>
        <a:xfrm>
          <a:off x="0" y="2404561"/>
          <a:ext cx="6263640" cy="69556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Science</a:t>
          </a:r>
        </a:p>
      </dsp:txBody>
      <dsp:txXfrm>
        <a:off x="33955" y="2438516"/>
        <a:ext cx="6195730" cy="627655"/>
      </dsp:txXfrm>
    </dsp:sp>
    <dsp:sp modelId="{14921DA9-E323-4489-9D1C-822671C73D2B}">
      <dsp:nvSpPr>
        <dsp:cNvPr id="0" name=""/>
        <dsp:cNvSpPr/>
      </dsp:nvSpPr>
      <dsp:spPr>
        <a:xfrm>
          <a:off x="0" y="3183646"/>
          <a:ext cx="6263640" cy="6955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Health</a:t>
          </a:r>
        </a:p>
      </dsp:txBody>
      <dsp:txXfrm>
        <a:off x="33955" y="3217601"/>
        <a:ext cx="6195730" cy="627655"/>
      </dsp:txXfrm>
    </dsp:sp>
    <dsp:sp modelId="{BE893ACC-3D9C-44BA-8F05-5C9476F9D15E}">
      <dsp:nvSpPr>
        <dsp:cNvPr id="0" name=""/>
        <dsp:cNvSpPr/>
      </dsp:nvSpPr>
      <dsp:spPr>
        <a:xfrm>
          <a:off x="0" y="3962731"/>
          <a:ext cx="6263640" cy="69556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Financial </a:t>
          </a:r>
        </a:p>
      </dsp:txBody>
      <dsp:txXfrm>
        <a:off x="33955" y="3996686"/>
        <a:ext cx="6195730" cy="627655"/>
      </dsp:txXfrm>
    </dsp:sp>
    <dsp:sp modelId="{07D05B0E-77D0-4BBE-A5AC-E7CC29839D44}">
      <dsp:nvSpPr>
        <dsp:cNvPr id="0" name=""/>
        <dsp:cNvSpPr/>
      </dsp:nvSpPr>
      <dsp:spPr>
        <a:xfrm>
          <a:off x="0" y="4741816"/>
          <a:ext cx="6263640" cy="6955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Civic/social</a:t>
          </a:r>
        </a:p>
      </dsp:txBody>
      <dsp:txXfrm>
        <a:off x="33955" y="4775771"/>
        <a:ext cx="6195730"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76A3B-91AF-4914-9D84-AF458308E4EF}" type="datetimeFigureOut">
              <a:rPr lang="en-US" smtClean="0"/>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B83D7-98AB-46A7-BE43-E8C5A63B1083}" type="slidenum">
              <a:rPr lang="en-US" smtClean="0"/>
              <a:t>‹#›</a:t>
            </a:fld>
            <a:endParaRPr lang="en-US"/>
          </a:p>
        </p:txBody>
      </p:sp>
    </p:spTree>
    <p:extLst>
      <p:ext uri="{BB962C8B-B14F-4D97-AF65-F5344CB8AC3E}">
        <p14:creationId xmlns:p14="http://schemas.microsoft.com/office/powerpoint/2010/main" val="3673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my pleasure to introduce you to new literacies as these are an essential element of interdisciplinary project-based learning. Some of the literacies I discuss in this talk may not seem so new, but the context or the way we are applying these literacies has evolved. Thank you for joining me on this journey to the literacy peak of the interdisciplinary project-based mountain range. </a:t>
            </a:r>
          </a:p>
        </p:txBody>
      </p:sp>
      <p:sp>
        <p:nvSpPr>
          <p:cNvPr id="4" name="Slide Number Placeholder 3"/>
          <p:cNvSpPr>
            <a:spLocks noGrp="1"/>
          </p:cNvSpPr>
          <p:nvPr>
            <p:ph type="sldNum" sz="quarter" idx="5"/>
          </p:nvPr>
        </p:nvSpPr>
        <p:spPr/>
        <p:txBody>
          <a:bodyPr/>
          <a:lstStyle/>
          <a:p>
            <a:fld id="{0D3B83D7-98AB-46A7-BE43-E8C5A63B1083}" type="slidenum">
              <a:rPr lang="en-US" smtClean="0"/>
              <a:t>1</a:t>
            </a:fld>
            <a:endParaRPr lang="en-US"/>
          </a:p>
        </p:txBody>
      </p:sp>
    </p:spTree>
    <p:extLst>
      <p:ext uri="{BB962C8B-B14F-4D97-AF65-F5344CB8AC3E}">
        <p14:creationId xmlns:p14="http://schemas.microsoft.com/office/powerpoint/2010/main" val="325171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pause the video now to record in your learning journal a brief statement describing what it means to be literate. Proceed when you are ready to continue. </a:t>
            </a:r>
          </a:p>
        </p:txBody>
      </p:sp>
      <p:sp>
        <p:nvSpPr>
          <p:cNvPr id="4" name="Slide Number Placeholder 3"/>
          <p:cNvSpPr>
            <a:spLocks noGrp="1"/>
          </p:cNvSpPr>
          <p:nvPr>
            <p:ph type="sldNum" sz="quarter" idx="5"/>
          </p:nvPr>
        </p:nvSpPr>
        <p:spPr/>
        <p:txBody>
          <a:bodyPr/>
          <a:lstStyle/>
          <a:p>
            <a:fld id="{0D3B83D7-98AB-46A7-BE43-E8C5A63B1083}" type="slidenum">
              <a:rPr lang="en-US" smtClean="0"/>
              <a:t>2</a:t>
            </a:fld>
            <a:endParaRPr lang="en-US"/>
          </a:p>
        </p:txBody>
      </p:sp>
    </p:spTree>
    <p:extLst>
      <p:ext uri="{BB962C8B-B14F-4D97-AF65-F5344CB8AC3E}">
        <p14:creationId xmlns:p14="http://schemas.microsoft.com/office/powerpoint/2010/main" val="136949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dad was not technology literate. In fact, he was technology resistant. He sometimes called me and said, “will you use your magic box to . . . “ fill in the blank. My magic box was my computer, and I could always find the answer for him</a:t>
            </a:r>
            <a:r>
              <a:rPr lang="en-US" dirty="0">
                <a:sym typeface="Wingdings" panose="05000000000000000000" pitchFamily="2" charset="2"/>
              </a:rPr>
              <a:t> He could not find the answer to his question on his own. Did that make him illiterate? </a:t>
            </a:r>
            <a:endParaRPr lang="en-US" dirty="0"/>
          </a:p>
        </p:txBody>
      </p:sp>
      <p:sp>
        <p:nvSpPr>
          <p:cNvPr id="4" name="Slide Number Placeholder 3"/>
          <p:cNvSpPr>
            <a:spLocks noGrp="1"/>
          </p:cNvSpPr>
          <p:nvPr>
            <p:ph type="sldNum" sz="quarter" idx="5"/>
          </p:nvPr>
        </p:nvSpPr>
        <p:spPr/>
        <p:txBody>
          <a:bodyPr/>
          <a:lstStyle/>
          <a:p>
            <a:fld id="{0D3B83D7-98AB-46A7-BE43-E8C5A63B1083}" type="slidenum">
              <a:rPr lang="en-US" smtClean="0"/>
              <a:t>3</a:t>
            </a:fld>
            <a:endParaRPr lang="en-US"/>
          </a:p>
        </p:txBody>
      </p:sp>
    </p:spTree>
    <p:extLst>
      <p:ext uri="{BB962C8B-B14F-4D97-AF65-F5344CB8AC3E}">
        <p14:creationId xmlns:p14="http://schemas.microsoft.com/office/powerpoint/2010/main" val="209132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literacies are related to 21</a:t>
            </a:r>
            <a:r>
              <a:rPr lang="en-US" baseline="30000" dirty="0"/>
              <a:t>st</a:t>
            </a:r>
            <a:r>
              <a:rPr lang="en-US" dirty="0"/>
              <a:t> century competencies. These are a few of the critical literacies in the modern era. We live in the information age and need to be able to find, evaluate and use information in any format, wherever it may live. We needed to recognize intended audience and purpose of the information to understand bias and reliability. We need recognize to the norms of the mode; this means we must understand the form and format of the source (i.e., Twitter allows limited characters, Wikipedia allows multiple contributors, so information is not peer reviewed before publishing) as this may influence our interpretation of what is presented. Another critical literacy is the ability to collaborate. This is especially true since a pandemic changed much of the way we work therefor collaboration in a variety of means, all relying on various literacy skills, is a critical competency. Ultimately, we must engage with technology appropriately, effectively, efficiently, and ethically.</a:t>
            </a:r>
          </a:p>
          <a:p>
            <a:r>
              <a:rPr lang="en-US" dirty="0"/>
              <a:t>Watch this video from YouTube which demonstrates how to change a windshield wiper blade. Have you ever turned to YouTube to learn how to do something or to solve a problem? What literacies are involved in doing this? Please click on the link to watch the embedded video. Then reflect in your learning journal about literacies utilized. </a:t>
            </a:r>
          </a:p>
        </p:txBody>
      </p:sp>
      <p:sp>
        <p:nvSpPr>
          <p:cNvPr id="4" name="Slide Number Placeholder 3"/>
          <p:cNvSpPr>
            <a:spLocks noGrp="1"/>
          </p:cNvSpPr>
          <p:nvPr>
            <p:ph type="sldNum" sz="quarter" idx="5"/>
          </p:nvPr>
        </p:nvSpPr>
        <p:spPr/>
        <p:txBody>
          <a:bodyPr/>
          <a:lstStyle/>
          <a:p>
            <a:fld id="{0D3B83D7-98AB-46A7-BE43-E8C5A63B1083}" type="slidenum">
              <a:rPr lang="en-US" smtClean="0"/>
              <a:t>4</a:t>
            </a:fld>
            <a:endParaRPr lang="en-US"/>
          </a:p>
        </p:txBody>
      </p:sp>
    </p:spTree>
    <p:extLst>
      <p:ext uri="{BB962C8B-B14F-4D97-AF65-F5344CB8AC3E}">
        <p14:creationId xmlns:p14="http://schemas.microsoft.com/office/powerpoint/2010/main" val="161827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the tradition literacies (read, write, speak), our list of critical literacies to achieve 21</a:t>
            </a:r>
            <a:r>
              <a:rPr lang="en-US" baseline="30000" dirty="0"/>
              <a:t>st</a:t>
            </a:r>
            <a:r>
              <a:rPr lang="en-US" dirty="0"/>
              <a:t> century competency includes view, listen, demonstrate and present  (through multiple modalities), collaborate, and behave ethically, in person or otherwise. We can begin our inclusion of new literacies by subtly changing our language. We need to expand our definitions of reading and of text.  Instead of </a:t>
            </a:r>
            <a:r>
              <a:rPr lang="en-US" i="1" dirty="0"/>
              <a:t>reading a text </a:t>
            </a:r>
            <a:r>
              <a:rPr lang="en-US" dirty="0"/>
              <a:t>to learn something, let’s say </a:t>
            </a:r>
            <a:r>
              <a:rPr lang="en-US" i="1" dirty="0"/>
              <a:t>engage with a source </a:t>
            </a:r>
            <a:r>
              <a:rPr lang="en-US" dirty="0"/>
              <a:t>since we may “read” a source which is a video, podcast, website, or personal interview! Learn more about this in the updated Maine ELA standards. </a:t>
            </a:r>
          </a:p>
        </p:txBody>
      </p:sp>
      <p:sp>
        <p:nvSpPr>
          <p:cNvPr id="4" name="Slide Number Placeholder 3"/>
          <p:cNvSpPr>
            <a:spLocks noGrp="1"/>
          </p:cNvSpPr>
          <p:nvPr>
            <p:ph type="sldNum" sz="quarter" idx="5"/>
          </p:nvPr>
        </p:nvSpPr>
        <p:spPr/>
        <p:txBody>
          <a:bodyPr/>
          <a:lstStyle/>
          <a:p>
            <a:fld id="{0D3B83D7-98AB-46A7-BE43-E8C5A63B1083}" type="slidenum">
              <a:rPr lang="en-US" smtClean="0"/>
              <a:t>5</a:t>
            </a:fld>
            <a:endParaRPr lang="en-US"/>
          </a:p>
        </p:txBody>
      </p:sp>
    </p:spTree>
    <p:extLst>
      <p:ext uri="{BB962C8B-B14F-4D97-AF65-F5344CB8AC3E}">
        <p14:creationId xmlns:p14="http://schemas.microsoft.com/office/powerpoint/2010/main" val="64508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be functionally literate? New literacies reflect current workplace and life demands. </a:t>
            </a:r>
            <a:r>
              <a:rPr lang="en-US" sz="1200" b="0" i="0" dirty="0">
                <a:effectLst/>
                <a:latin typeface="Roboto" panose="02000000000000000000" pitchFamily="2" charset="0"/>
              </a:rPr>
              <a:t>Using new literacies </a:t>
            </a:r>
            <a:r>
              <a:rPr lang="en-US" sz="1200" b="1" i="0" dirty="0">
                <a:effectLst/>
                <a:latin typeface="Roboto" panose="02000000000000000000" pitchFamily="2" charset="0"/>
              </a:rPr>
              <a:t>helps students to learn in an interactive and dynamic environment</a:t>
            </a:r>
            <a:r>
              <a:rPr lang="en-US" sz="1200" b="0" i="0" dirty="0">
                <a:effectLst/>
                <a:latin typeface="Roboto" panose="02000000000000000000" pitchFamily="2" charset="0"/>
              </a:rPr>
              <a:t> and the environment has gotten even more so since the pandemic. Many of us are engaging with people and resources from across the country and around the globe like never before. The pandemic made us only too aware of our global connectedness. It’s time for our classrooms to help students expand their global awareness and they will need a host of literacy skills to do this. </a:t>
            </a:r>
            <a:endParaRPr lang="en-US" dirty="0"/>
          </a:p>
        </p:txBody>
      </p:sp>
      <p:sp>
        <p:nvSpPr>
          <p:cNvPr id="4" name="Slide Number Placeholder 3"/>
          <p:cNvSpPr>
            <a:spLocks noGrp="1"/>
          </p:cNvSpPr>
          <p:nvPr>
            <p:ph type="sldNum" sz="quarter" idx="5"/>
          </p:nvPr>
        </p:nvSpPr>
        <p:spPr/>
        <p:txBody>
          <a:bodyPr/>
          <a:lstStyle/>
          <a:p>
            <a:fld id="{0D3B83D7-98AB-46A7-BE43-E8C5A63B1083}" type="slidenum">
              <a:rPr lang="en-US" smtClean="0"/>
              <a:t>6</a:t>
            </a:fld>
            <a:endParaRPr lang="en-US"/>
          </a:p>
        </p:txBody>
      </p:sp>
    </p:spTree>
    <p:extLst>
      <p:ext uri="{BB962C8B-B14F-4D97-AF65-F5344CB8AC3E}">
        <p14:creationId xmlns:p14="http://schemas.microsoft.com/office/powerpoint/2010/main" val="48168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forms of literacy relate to global competencies. Many states have separate learning standards for media and digital literacy development. Maine’s are embedded in content standards as they are so essential to how the world works, they need to be present everywhere. Science literacy means thinking like a scientist and using scientific practices to question, explore, and evaluate. Health literacy as we are all painfully aware, is essential to decision making in everything we do. Financial literacy can have personal, local, and global applications. Civic and social literacy are essential to building healthy relationships and healthy communities. </a:t>
            </a:r>
          </a:p>
        </p:txBody>
      </p:sp>
      <p:sp>
        <p:nvSpPr>
          <p:cNvPr id="4" name="Slide Number Placeholder 3"/>
          <p:cNvSpPr>
            <a:spLocks noGrp="1"/>
          </p:cNvSpPr>
          <p:nvPr>
            <p:ph type="sldNum" sz="quarter" idx="5"/>
          </p:nvPr>
        </p:nvSpPr>
        <p:spPr/>
        <p:txBody>
          <a:bodyPr/>
          <a:lstStyle/>
          <a:p>
            <a:fld id="{0D3B83D7-98AB-46A7-BE43-E8C5A63B1083}" type="slidenum">
              <a:rPr lang="en-US" smtClean="0"/>
              <a:t>7</a:t>
            </a:fld>
            <a:endParaRPr lang="en-US"/>
          </a:p>
        </p:txBody>
      </p:sp>
    </p:spTree>
    <p:extLst>
      <p:ext uri="{BB962C8B-B14F-4D97-AF65-F5344CB8AC3E}">
        <p14:creationId xmlns:p14="http://schemas.microsoft.com/office/powerpoint/2010/main" val="118584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pause now to record in your journal any literacies you have used, personally and professionally, in the last week. Did you think of any not used here? Proceed when you are ready.</a:t>
            </a:r>
          </a:p>
        </p:txBody>
      </p:sp>
      <p:sp>
        <p:nvSpPr>
          <p:cNvPr id="4" name="Slide Number Placeholder 3"/>
          <p:cNvSpPr>
            <a:spLocks noGrp="1"/>
          </p:cNvSpPr>
          <p:nvPr>
            <p:ph type="sldNum" sz="quarter" idx="5"/>
          </p:nvPr>
        </p:nvSpPr>
        <p:spPr/>
        <p:txBody>
          <a:bodyPr/>
          <a:lstStyle/>
          <a:p>
            <a:fld id="{0D3B83D7-98AB-46A7-BE43-E8C5A63B1083}" type="slidenum">
              <a:rPr lang="en-US" smtClean="0"/>
              <a:t>8</a:t>
            </a:fld>
            <a:endParaRPr lang="en-US"/>
          </a:p>
        </p:txBody>
      </p:sp>
    </p:spTree>
    <p:extLst>
      <p:ext uri="{BB962C8B-B14F-4D97-AF65-F5344CB8AC3E}">
        <p14:creationId xmlns:p14="http://schemas.microsoft.com/office/powerpoint/2010/main" val="312558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direct instructional support to literacy development as you teach content ensures depth of learning and creates the conditions for learning transfer. New literacies are an essential element of the work Maine DOE is doing to support evolving education. </a:t>
            </a:r>
          </a:p>
        </p:txBody>
      </p:sp>
      <p:sp>
        <p:nvSpPr>
          <p:cNvPr id="4" name="Slide Number Placeholder 3"/>
          <p:cNvSpPr>
            <a:spLocks noGrp="1"/>
          </p:cNvSpPr>
          <p:nvPr>
            <p:ph type="sldNum" sz="quarter" idx="5"/>
          </p:nvPr>
        </p:nvSpPr>
        <p:spPr/>
        <p:txBody>
          <a:bodyPr/>
          <a:lstStyle/>
          <a:p>
            <a:fld id="{0D3B83D7-98AB-46A7-BE43-E8C5A63B1083}" type="slidenum">
              <a:rPr lang="en-US" smtClean="0"/>
              <a:t>9</a:t>
            </a:fld>
            <a:endParaRPr lang="en-US"/>
          </a:p>
        </p:txBody>
      </p:sp>
    </p:spTree>
    <p:extLst>
      <p:ext uri="{BB962C8B-B14F-4D97-AF65-F5344CB8AC3E}">
        <p14:creationId xmlns:p14="http://schemas.microsoft.com/office/powerpoint/2010/main" val="3569959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8FD6-A30F-44B8-9A2F-F47A290CAF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A9930A-944A-4DCF-88EF-3C2EE6CD2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3CCB6-81EB-4E30-B2E0-1007C26B2AE4}"/>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5" name="Footer Placeholder 4">
            <a:extLst>
              <a:ext uri="{FF2B5EF4-FFF2-40B4-BE49-F238E27FC236}">
                <a16:creationId xmlns:a16="http://schemas.microsoft.com/office/drawing/2014/main" id="{1A54BC7A-749B-42FE-83BF-791142A0A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9FA15-16B4-4D33-B843-DF9408AA21C0}"/>
              </a:ext>
            </a:extLst>
          </p:cNvPr>
          <p:cNvSpPr>
            <a:spLocks noGrp="1"/>
          </p:cNvSpPr>
          <p:nvPr>
            <p:ph type="sldNum" sz="quarter" idx="12"/>
          </p:nvPr>
        </p:nvSpPr>
        <p:spPr/>
        <p:txBody>
          <a:bodyPr/>
          <a:lstStyle/>
          <a:p>
            <a:fld id="{FD24904E-A0FD-4DA4-8DD0-5BF007BDBF8B}"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F0322D89-F35B-4144-AE97-E00C96DA67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7200" y="3711575"/>
            <a:ext cx="1117600" cy="1117600"/>
          </a:xfrm>
          <a:prstGeom prst="rect">
            <a:avLst/>
          </a:prstGeom>
        </p:spPr>
      </p:pic>
      <p:pic>
        <p:nvPicPr>
          <p:cNvPr id="1026" name="Picture 2" descr="Interdisciplinary Instruction Team logo">
            <a:extLst>
              <a:ext uri="{FF2B5EF4-FFF2-40B4-BE49-F238E27FC236}">
                <a16:creationId xmlns:a16="http://schemas.microsoft.com/office/drawing/2014/main" id="{3AB27BEB-8679-4A01-91FC-0FBB7D833B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95875" y="5257800"/>
            <a:ext cx="17716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2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4510-6C86-4643-91F1-5AB1FE3A24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CBD1A1-B168-4169-BD4F-EE89ECABF0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622AA-4E02-40DB-B639-9FFFFF145E0A}"/>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5" name="Footer Placeholder 4">
            <a:extLst>
              <a:ext uri="{FF2B5EF4-FFF2-40B4-BE49-F238E27FC236}">
                <a16:creationId xmlns:a16="http://schemas.microsoft.com/office/drawing/2014/main" id="{3D48E591-7962-4122-AD0C-B7AD1B2F7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A45C0-FD44-41D2-A01A-103ABCFACC44}"/>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413341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03BBEA-E9F2-4CE9-AE99-7B11817A20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B75DE-BC03-4802-BC67-D4B489069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1689F-49CA-4283-96B9-1B1F798F68A2}"/>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5" name="Footer Placeholder 4">
            <a:extLst>
              <a:ext uri="{FF2B5EF4-FFF2-40B4-BE49-F238E27FC236}">
                <a16:creationId xmlns:a16="http://schemas.microsoft.com/office/drawing/2014/main" id="{FD6F27C0-4EC2-411A-B6B3-1A9C0D8F1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4D3EE-AD89-4435-9A21-A1D4A8FFF216}"/>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3235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18D1-6A6A-41DE-BCA3-056B3C7D1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67814D-A0A5-4FA5-B4C0-E03FA4F247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56D47-66C9-406F-9A94-0A4601DF4CF8}"/>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5" name="Footer Placeholder 4">
            <a:extLst>
              <a:ext uri="{FF2B5EF4-FFF2-40B4-BE49-F238E27FC236}">
                <a16:creationId xmlns:a16="http://schemas.microsoft.com/office/drawing/2014/main" id="{DF743C3B-2822-4185-9767-3B865DC22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4500E-9FE4-435C-99A8-5E6EB55A607C}"/>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84677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ECA8-46D5-4046-85FF-DC3BDEDFDE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776DA7-0942-406D-B56A-42A1B1E600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057B5A-E8F6-40F6-8CB3-CE764701E1B1}"/>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5" name="Footer Placeholder 4">
            <a:extLst>
              <a:ext uri="{FF2B5EF4-FFF2-40B4-BE49-F238E27FC236}">
                <a16:creationId xmlns:a16="http://schemas.microsoft.com/office/drawing/2014/main" id="{182B882E-2D66-4EC4-A27D-DA1734C2A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16A4D-1227-4F14-9A3E-0E22B1682E17}"/>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145529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4E20-72A6-4C19-9080-962031C96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812DE-CF61-46E3-9C7B-5305BE06D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64692A-2FCE-4975-A861-FD04817944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612BE7-BDF1-4671-82E0-A1470F865DEB}"/>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6" name="Footer Placeholder 5">
            <a:extLst>
              <a:ext uri="{FF2B5EF4-FFF2-40B4-BE49-F238E27FC236}">
                <a16:creationId xmlns:a16="http://schemas.microsoft.com/office/drawing/2014/main" id="{C112ED75-A6DD-4070-8682-AB0CA3B40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AF672-C385-4AEA-A9C5-17FAA5BC75FF}"/>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307553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E0F8-D33D-441F-A2FB-16B3DC518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E97FC7-C240-4485-BA79-99E59F10C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D9D8-3395-41F3-B6BC-8DC68E253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4962E5-C0DC-499F-9CDE-E12DCFE14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848662-72A1-4B48-A853-6BCFE89A15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73D629-2EC9-4D3E-8775-7144C5816E73}"/>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8" name="Footer Placeholder 7">
            <a:extLst>
              <a:ext uri="{FF2B5EF4-FFF2-40B4-BE49-F238E27FC236}">
                <a16:creationId xmlns:a16="http://schemas.microsoft.com/office/drawing/2014/main" id="{99F5DD71-1CC5-4765-BE03-5E0136BBBB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EDA42-6688-4088-BA3F-DE9F0DC1F724}"/>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95979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4C2-7C00-4E08-A160-045023964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094B30-8457-45BD-A6A8-9474E5B15340}"/>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4" name="Footer Placeholder 3">
            <a:extLst>
              <a:ext uri="{FF2B5EF4-FFF2-40B4-BE49-F238E27FC236}">
                <a16:creationId xmlns:a16="http://schemas.microsoft.com/office/drawing/2014/main" id="{23744DCD-8F7A-4FA4-B77D-FDFE9A72B3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690AA0-AEC1-4B4D-8BAB-9181D8CE5BEA}"/>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238704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14C0E-24B9-4D69-AE20-9430A07B43B2}"/>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3" name="Footer Placeholder 2">
            <a:extLst>
              <a:ext uri="{FF2B5EF4-FFF2-40B4-BE49-F238E27FC236}">
                <a16:creationId xmlns:a16="http://schemas.microsoft.com/office/drawing/2014/main" id="{6740C56A-2BE2-4136-8D45-1787E4EC2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9A2C15-870C-4181-85A2-7897E7B6308E}"/>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92797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AF5A-1DE2-4C7B-BDF4-1CFCE29BFC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482AD3-68F6-4E96-A212-2655C0F46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739F6-531F-4EB3-ABB3-E0900AB8B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1468-6E6B-448C-AD4B-4D5167D1F049}"/>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6" name="Footer Placeholder 5">
            <a:extLst>
              <a:ext uri="{FF2B5EF4-FFF2-40B4-BE49-F238E27FC236}">
                <a16:creationId xmlns:a16="http://schemas.microsoft.com/office/drawing/2014/main" id="{656E7ED4-ECFA-4BF4-AB86-82DB33B85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210CA-4459-47B0-B15D-BDD057F2C380}"/>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187642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50CE0-294B-47C9-803D-2F346B8C4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257744-F18A-4137-8B46-79694BBEE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E4630E-5D55-42A6-B15F-46F4DC907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77106-3F6B-492A-80E1-4EAED1B9A0A1}"/>
              </a:ext>
            </a:extLst>
          </p:cNvPr>
          <p:cNvSpPr>
            <a:spLocks noGrp="1"/>
          </p:cNvSpPr>
          <p:nvPr>
            <p:ph type="dt" sz="half" idx="10"/>
          </p:nvPr>
        </p:nvSpPr>
        <p:spPr/>
        <p:txBody>
          <a:bodyPr/>
          <a:lstStyle/>
          <a:p>
            <a:fld id="{673251AB-D0DD-44BD-8203-FB1DB41B1418}" type="datetimeFigureOut">
              <a:rPr lang="en-US" smtClean="0"/>
              <a:t>11/11/2022</a:t>
            </a:fld>
            <a:endParaRPr lang="en-US"/>
          </a:p>
        </p:txBody>
      </p:sp>
      <p:sp>
        <p:nvSpPr>
          <p:cNvPr id="6" name="Footer Placeholder 5">
            <a:extLst>
              <a:ext uri="{FF2B5EF4-FFF2-40B4-BE49-F238E27FC236}">
                <a16:creationId xmlns:a16="http://schemas.microsoft.com/office/drawing/2014/main" id="{A4B4B910-9D2F-486D-B6DC-23462CA7F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96205-9008-4B5E-BBCB-4DA734589673}"/>
              </a:ext>
            </a:extLst>
          </p:cNvPr>
          <p:cNvSpPr>
            <a:spLocks noGrp="1"/>
          </p:cNvSpPr>
          <p:nvPr>
            <p:ph type="sldNum" sz="quarter" idx="12"/>
          </p:nvPr>
        </p:nvSpPr>
        <p:spPr/>
        <p:txBody>
          <a:bodyPr/>
          <a:lstStyle/>
          <a:p>
            <a:fld id="{FD24904E-A0FD-4DA4-8DD0-5BF007BDBF8B}" type="slidenum">
              <a:rPr lang="en-US" smtClean="0"/>
              <a:t>‹#›</a:t>
            </a:fld>
            <a:endParaRPr lang="en-US"/>
          </a:p>
        </p:txBody>
      </p:sp>
    </p:spTree>
    <p:extLst>
      <p:ext uri="{BB962C8B-B14F-4D97-AF65-F5344CB8AC3E}">
        <p14:creationId xmlns:p14="http://schemas.microsoft.com/office/powerpoint/2010/main" val="193081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EB483-1347-4629-BC0B-B7899F958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0B84BD-69BF-45AA-8F1F-0CCECC663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C98E8-CBE4-4CDD-AC73-8853DC644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251AB-D0DD-44BD-8203-FB1DB41B1418}" type="datetimeFigureOut">
              <a:rPr lang="en-US" smtClean="0"/>
              <a:t>11/11/2022</a:t>
            </a:fld>
            <a:endParaRPr lang="en-US"/>
          </a:p>
        </p:txBody>
      </p:sp>
      <p:sp>
        <p:nvSpPr>
          <p:cNvPr id="5" name="Footer Placeholder 4">
            <a:extLst>
              <a:ext uri="{FF2B5EF4-FFF2-40B4-BE49-F238E27FC236}">
                <a16:creationId xmlns:a16="http://schemas.microsoft.com/office/drawing/2014/main" id="{256F2395-7EE7-443F-8179-F505F9344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B6093F-36C1-4F54-A843-FEEB9F518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4904E-A0FD-4DA4-8DD0-5BF007BDBF8B}" type="slidenum">
              <a:rPr lang="en-US" smtClean="0"/>
              <a:t>‹#›</a:t>
            </a:fld>
            <a:endParaRPr lang="en-US"/>
          </a:p>
        </p:txBody>
      </p:sp>
    </p:spTree>
    <p:extLst>
      <p:ext uri="{BB962C8B-B14F-4D97-AF65-F5344CB8AC3E}">
        <p14:creationId xmlns:p14="http://schemas.microsoft.com/office/powerpoint/2010/main" val="234857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oeezwXQC-mc?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35A2-84DF-4E9C-92E0-4CDADE9150C1}"/>
              </a:ext>
            </a:extLst>
          </p:cNvPr>
          <p:cNvSpPr>
            <a:spLocks noGrp="1"/>
          </p:cNvSpPr>
          <p:nvPr>
            <p:ph type="ctrTitle"/>
          </p:nvPr>
        </p:nvSpPr>
        <p:spPr/>
        <p:txBody>
          <a:bodyPr>
            <a:normAutofit/>
          </a:bodyPr>
          <a:lstStyle/>
          <a:p>
            <a:r>
              <a:rPr lang="en-US" b="0" i="0" dirty="0">
                <a:solidFill>
                  <a:srgbClr val="000000"/>
                </a:solidFill>
                <a:effectLst/>
                <a:latin typeface="WordVisi_MSFontService"/>
              </a:rPr>
              <a:t>Introduction to </a:t>
            </a:r>
            <a:br>
              <a:rPr lang="en-US" b="0" i="0" dirty="0">
                <a:solidFill>
                  <a:srgbClr val="000000"/>
                </a:solidFill>
                <a:effectLst/>
                <a:latin typeface="WordVisi_MSFontService"/>
              </a:rPr>
            </a:br>
            <a:r>
              <a:rPr lang="en-US" b="0" i="0" dirty="0">
                <a:solidFill>
                  <a:srgbClr val="000000"/>
                </a:solidFill>
                <a:effectLst/>
                <a:latin typeface="WordVisi_MSFontService"/>
              </a:rPr>
              <a:t>New Literacies </a:t>
            </a:r>
            <a:endParaRPr lang="en-US" dirty="0"/>
          </a:p>
        </p:txBody>
      </p:sp>
      <p:sp>
        <p:nvSpPr>
          <p:cNvPr id="3" name="Subtitle 2">
            <a:extLst>
              <a:ext uri="{FF2B5EF4-FFF2-40B4-BE49-F238E27FC236}">
                <a16:creationId xmlns:a16="http://schemas.microsoft.com/office/drawing/2014/main" id="{97243074-A42A-41CD-ABFE-95EC7D1506FA}"/>
              </a:ext>
            </a:extLst>
          </p:cNvPr>
          <p:cNvSpPr>
            <a:spLocks noGrp="1"/>
          </p:cNvSpPr>
          <p:nvPr>
            <p:ph type="subTitle" idx="1"/>
          </p:nvPr>
        </p:nvSpPr>
        <p:spPr>
          <a:xfrm>
            <a:off x="1523999" y="3602038"/>
            <a:ext cx="10029825" cy="1655762"/>
          </a:xfrm>
        </p:spPr>
        <p:txBody>
          <a:bodyPr anchor="ctr">
            <a:normAutofit fontScale="92500" lnSpcReduction="10000"/>
          </a:bodyPr>
          <a:lstStyle/>
          <a:p>
            <a:r>
              <a:rPr lang="en-US" sz="3600" dirty="0"/>
              <a:t>Interdisciplinary Instruction Team</a:t>
            </a:r>
          </a:p>
          <a:p>
            <a:endParaRPr lang="en-US" sz="3600" dirty="0"/>
          </a:p>
          <a:p>
            <a:r>
              <a:rPr lang="en-US" sz="3600" dirty="0"/>
              <a:t>https://www.maine.gov/doe/learning/II</a:t>
            </a:r>
          </a:p>
        </p:txBody>
      </p:sp>
    </p:spTree>
    <p:extLst>
      <p:ext uri="{BB962C8B-B14F-4D97-AF65-F5344CB8AC3E}">
        <p14:creationId xmlns:p14="http://schemas.microsoft.com/office/powerpoint/2010/main" val="86273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46"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0" name="Freeform: Shape 4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5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3D42E13-D285-4177-94FF-002692AC1D06}"/>
              </a:ext>
            </a:extLst>
          </p:cNvPr>
          <p:cNvSpPr>
            <a:spLocks noGrp="1"/>
          </p:cNvSpPr>
          <p:nvPr>
            <p:ph type="title"/>
          </p:nvPr>
        </p:nvSpPr>
        <p:spPr>
          <a:xfrm>
            <a:off x="789708" y="1014574"/>
            <a:ext cx="9725730" cy="2226769"/>
          </a:xfrm>
        </p:spPr>
        <p:txBody>
          <a:bodyPr vert="horz" lIns="91440" tIns="45720" rIns="91440" bIns="45720" rtlCol="0" anchor="ctr">
            <a:normAutofit/>
          </a:bodyPr>
          <a:lstStyle/>
          <a:p>
            <a:r>
              <a:rPr lang="en-US" sz="4800" kern="1200">
                <a:solidFill>
                  <a:schemeClr val="bg1"/>
                </a:solidFill>
                <a:latin typeface="+mj-lt"/>
                <a:ea typeface="+mj-ea"/>
                <a:cs typeface="+mj-cs"/>
              </a:rPr>
              <a:t>What does it mean to be literate?</a:t>
            </a:r>
          </a:p>
        </p:txBody>
      </p:sp>
      <p:sp>
        <p:nvSpPr>
          <p:cNvPr id="3" name="TextBox 2">
            <a:extLst>
              <a:ext uri="{FF2B5EF4-FFF2-40B4-BE49-F238E27FC236}">
                <a16:creationId xmlns:a16="http://schemas.microsoft.com/office/drawing/2014/main" id="{50AC1B9B-D371-46E9-B756-A5E38A579A2D}"/>
              </a:ext>
            </a:extLst>
          </p:cNvPr>
          <p:cNvSpPr txBox="1"/>
          <p:nvPr/>
        </p:nvSpPr>
        <p:spPr>
          <a:xfrm>
            <a:off x="789708" y="3640633"/>
            <a:ext cx="9725730" cy="2487212"/>
          </a:xfrm>
          <a:prstGeom prst="rect">
            <a:avLst/>
          </a:prstGeom>
          <a:solidFill>
            <a:schemeClr val="accent2">
              <a:lumMod val="40000"/>
              <a:lumOff val="60000"/>
            </a:schemeClr>
          </a:solidFill>
        </p:spPr>
        <p:txBody>
          <a:bodyPr vert="horz" lIns="91440" tIns="45720" rIns="91440" bIns="45720" rtlCol="0" anchor="ctr">
            <a:normAutofit/>
          </a:bodyPr>
          <a:lstStyle/>
          <a:p>
            <a:pPr algn="ctr">
              <a:lnSpc>
                <a:spcPct val="90000"/>
              </a:lnSpc>
              <a:spcBef>
                <a:spcPts val="1000"/>
              </a:spcBef>
            </a:pPr>
            <a:r>
              <a:rPr lang="en-US" sz="4400" kern="1200" dirty="0">
                <a:solidFill>
                  <a:schemeClr val="tx2"/>
                </a:solidFill>
                <a:latin typeface="+mn-lt"/>
                <a:ea typeface="+mn-ea"/>
                <a:cs typeface="+mn-cs"/>
              </a:rPr>
              <a:t>Write a brief statement about what it means to be literate. </a:t>
            </a:r>
          </a:p>
        </p:txBody>
      </p:sp>
    </p:spTree>
    <p:extLst>
      <p:ext uri="{BB962C8B-B14F-4D97-AF65-F5344CB8AC3E}">
        <p14:creationId xmlns:p14="http://schemas.microsoft.com/office/powerpoint/2010/main" val="268888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7C7B7-5D8C-4930-B086-4F694DF1375B}"/>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a:solidFill>
                  <a:srgbClr val="FFFFFF"/>
                </a:solidFill>
                <a:latin typeface="+mj-lt"/>
                <a:ea typeface="+mj-ea"/>
                <a:cs typeface="+mj-cs"/>
              </a:rPr>
              <a:t>Use your magic box to find the answer. </a:t>
            </a:r>
          </a:p>
        </p:txBody>
      </p:sp>
      <p:cxnSp>
        <p:nvCxnSpPr>
          <p:cNvPr id="3081" name="Straight Connector 3080">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person wearing glasses&#10;&#10;Description automatically generated with low confidence">
            <a:extLst>
              <a:ext uri="{FF2B5EF4-FFF2-40B4-BE49-F238E27FC236}">
                <a16:creationId xmlns:a16="http://schemas.microsoft.com/office/drawing/2014/main" id="{DFEFE593-AACC-46BD-B0F7-BA7BC1BD0D98}"/>
              </a:ext>
            </a:extLst>
          </p:cNvPr>
          <p:cNvPicPr>
            <a:picLocks noChangeAspect="1"/>
          </p:cNvPicPr>
          <p:nvPr/>
        </p:nvPicPr>
        <p:blipFill rotWithShape="1">
          <a:blip r:embed="rId3">
            <a:extLst>
              <a:ext uri="{28A0092B-C50C-407E-A947-70E740481C1C}">
                <a14:useLocalDpi xmlns:a14="http://schemas.microsoft.com/office/drawing/2010/main" val="0"/>
              </a:ext>
            </a:extLst>
          </a:blip>
          <a:srcRect r="-3" b="2532"/>
          <a:stretch/>
        </p:blipFill>
        <p:spPr>
          <a:xfrm>
            <a:off x="317635" y="321733"/>
            <a:ext cx="4160452" cy="6214534"/>
          </a:xfrm>
          <a:prstGeom prst="rect">
            <a:avLst/>
          </a:prstGeom>
        </p:spPr>
      </p:pic>
      <p:pic>
        <p:nvPicPr>
          <p:cNvPr id="3074" name="Picture 2" descr="Time, Astrology, Symbol, Ring, Silver, Death, Live">
            <a:extLst>
              <a:ext uri="{FF2B5EF4-FFF2-40B4-BE49-F238E27FC236}">
                <a16:creationId xmlns:a16="http://schemas.microsoft.com/office/drawing/2014/main" id="{4F84F60A-93CA-4CEB-BE26-170DE198EF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828" r="2" b="14729"/>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5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C38E022-ECE3-4FA5-9A38-EF189554DB81}"/>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Critical literacies</a:t>
            </a:r>
          </a:p>
        </p:txBody>
      </p:sp>
      <p:sp>
        <p:nvSpPr>
          <p:cNvPr id="3" name="Content Placeholder 2">
            <a:extLst>
              <a:ext uri="{FF2B5EF4-FFF2-40B4-BE49-F238E27FC236}">
                <a16:creationId xmlns:a16="http://schemas.microsoft.com/office/drawing/2014/main" id="{E91F6FD2-BA72-4DDE-A6CA-F62D4DFDD365}"/>
              </a:ext>
            </a:extLst>
          </p:cNvPr>
          <p:cNvSpPr>
            <a:spLocks noGrp="1"/>
          </p:cNvSpPr>
          <p:nvPr>
            <p:ph idx="1"/>
          </p:nvPr>
        </p:nvSpPr>
        <p:spPr>
          <a:xfrm>
            <a:off x="1424904" y="2494450"/>
            <a:ext cx="4053545" cy="3563159"/>
          </a:xfrm>
        </p:spPr>
        <p:txBody>
          <a:bodyPr>
            <a:normAutofit/>
          </a:bodyPr>
          <a:lstStyle/>
          <a:p>
            <a:r>
              <a:rPr lang="en-US" sz="2200" dirty="0"/>
              <a:t>Ability to find, evaluate, and use information in any format</a:t>
            </a:r>
          </a:p>
          <a:p>
            <a:r>
              <a:rPr lang="en-US" sz="2200" dirty="0"/>
              <a:t>Determine intended audience and purpose</a:t>
            </a:r>
          </a:p>
          <a:p>
            <a:r>
              <a:rPr lang="en-US" sz="2200" dirty="0"/>
              <a:t>Recognize norms of the mode</a:t>
            </a:r>
          </a:p>
          <a:p>
            <a:r>
              <a:rPr lang="en-US" sz="2200" dirty="0"/>
              <a:t>Collaborate </a:t>
            </a:r>
          </a:p>
          <a:p>
            <a:r>
              <a:rPr lang="en-US" sz="2200" dirty="0"/>
              <a:t>Engage with technology appropriately, effectively, efficiently, and ethically.</a:t>
            </a:r>
          </a:p>
          <a:p>
            <a:endParaRPr lang="en-US" sz="2200" dirty="0"/>
          </a:p>
        </p:txBody>
      </p:sp>
      <p:pic>
        <p:nvPicPr>
          <p:cNvPr id="4" name="Online Media 3" title="How to Replace Windshield Wipers on Your Car (Easy)">
            <a:hlinkClick r:id="" action="ppaction://media"/>
            <a:extLst>
              <a:ext uri="{FF2B5EF4-FFF2-40B4-BE49-F238E27FC236}">
                <a16:creationId xmlns:a16="http://schemas.microsoft.com/office/drawing/2014/main" id="{16C10CE9-88CF-4FC4-8702-83BF49EAD147}"/>
              </a:ext>
            </a:extLst>
          </p:cNvPr>
          <p:cNvPicPr>
            <a:picLocks noRot="1" noChangeAspect="1"/>
          </p:cNvPicPr>
          <p:nvPr>
            <a:videoFile r:link="rId1"/>
          </p:nvPr>
        </p:nvPicPr>
        <p:blipFill>
          <a:blip r:embed="rId4"/>
          <a:stretch>
            <a:fillRect/>
          </a:stretch>
        </p:blipFill>
        <p:spPr>
          <a:xfrm>
            <a:off x="6098892" y="2917383"/>
            <a:ext cx="4802404" cy="2713358"/>
          </a:xfrm>
          <a:prstGeom prst="rect">
            <a:avLst/>
          </a:prstGeom>
        </p:spPr>
      </p:pic>
    </p:spTree>
    <p:extLst>
      <p:ext uri="{BB962C8B-B14F-4D97-AF65-F5344CB8AC3E}">
        <p14:creationId xmlns:p14="http://schemas.microsoft.com/office/powerpoint/2010/main" val="27113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4"/>
                </p:tgtEl>
              </p:cMediaNode>
            </p:vide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96FA6-5287-4454-BC6F-DAE136EED403}"/>
              </a:ext>
            </a:extLst>
          </p:cNvPr>
          <p:cNvSpPr>
            <a:spLocks noGrp="1"/>
          </p:cNvSpPr>
          <p:nvPr>
            <p:ph type="title"/>
          </p:nvPr>
        </p:nvSpPr>
        <p:spPr>
          <a:xfrm>
            <a:off x="640080" y="325369"/>
            <a:ext cx="4368602" cy="1956841"/>
          </a:xfrm>
        </p:spPr>
        <p:txBody>
          <a:bodyPr anchor="b">
            <a:normAutofit/>
          </a:bodyPr>
          <a:lstStyle/>
          <a:p>
            <a:r>
              <a:rPr lang="en-US" sz="5400"/>
              <a:t>New Literacies </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2F2961-335D-4F25-9B1A-D01127C2087A}"/>
              </a:ext>
            </a:extLst>
          </p:cNvPr>
          <p:cNvSpPr>
            <a:spLocks noGrp="1"/>
          </p:cNvSpPr>
          <p:nvPr>
            <p:ph idx="1"/>
          </p:nvPr>
        </p:nvSpPr>
        <p:spPr>
          <a:xfrm>
            <a:off x="640080" y="2605282"/>
            <a:ext cx="4243589" cy="3588285"/>
          </a:xfrm>
        </p:spPr>
        <p:txBody>
          <a:bodyPr>
            <a:noAutofit/>
          </a:bodyPr>
          <a:lstStyle/>
          <a:p>
            <a:pPr marL="0" indent="0" algn="ctr">
              <a:buNone/>
            </a:pPr>
            <a:r>
              <a:rPr lang="en-US" sz="2400" dirty="0"/>
              <a:t>Read</a:t>
            </a:r>
          </a:p>
          <a:p>
            <a:pPr marL="0" indent="0" algn="ctr">
              <a:buNone/>
            </a:pPr>
            <a:r>
              <a:rPr lang="en-US" sz="2400" dirty="0"/>
              <a:t>Write</a:t>
            </a:r>
          </a:p>
          <a:p>
            <a:pPr marL="0" indent="0" algn="ctr">
              <a:buNone/>
            </a:pPr>
            <a:r>
              <a:rPr lang="en-US" sz="2400" dirty="0"/>
              <a:t>Speak</a:t>
            </a:r>
          </a:p>
          <a:p>
            <a:pPr marL="0" indent="0" algn="ctr">
              <a:buNone/>
            </a:pPr>
            <a:r>
              <a:rPr lang="en-US" sz="2400" dirty="0"/>
              <a:t>View</a:t>
            </a:r>
          </a:p>
          <a:p>
            <a:pPr marL="0" indent="0" algn="ctr">
              <a:buNone/>
            </a:pPr>
            <a:r>
              <a:rPr lang="en-US" sz="2400" dirty="0"/>
              <a:t>Listen</a:t>
            </a:r>
          </a:p>
          <a:p>
            <a:pPr marL="0" indent="0" algn="ctr">
              <a:buNone/>
            </a:pPr>
            <a:r>
              <a:rPr lang="en-US" sz="2400" dirty="0"/>
              <a:t>Demonstrate </a:t>
            </a:r>
          </a:p>
          <a:p>
            <a:pPr marL="0" indent="0" algn="ctr">
              <a:buNone/>
            </a:pPr>
            <a:r>
              <a:rPr lang="en-US" sz="2400" dirty="0"/>
              <a:t>Present</a:t>
            </a:r>
          </a:p>
          <a:p>
            <a:pPr marL="0" indent="0" algn="ctr">
              <a:buNone/>
            </a:pPr>
            <a:r>
              <a:rPr lang="en-US" sz="2400" dirty="0"/>
              <a:t>Collaborate</a:t>
            </a:r>
          </a:p>
          <a:p>
            <a:pPr marL="0" indent="0" algn="ctr">
              <a:buNone/>
            </a:pPr>
            <a:r>
              <a:rPr lang="en-US" sz="2400" dirty="0"/>
              <a:t>Behave ethically</a:t>
            </a:r>
          </a:p>
        </p:txBody>
      </p:sp>
      <p:pic>
        <p:nvPicPr>
          <p:cNvPr id="5" name="Picture 4" descr="A close-up of a hand&#10;&#10;Description automatically generated with medium confidence">
            <a:extLst>
              <a:ext uri="{FF2B5EF4-FFF2-40B4-BE49-F238E27FC236}">
                <a16:creationId xmlns:a16="http://schemas.microsoft.com/office/drawing/2014/main" id="{D42C0F94-99AE-478B-9CCC-59FC66AC63FB}"/>
              </a:ext>
            </a:extLst>
          </p:cNvPr>
          <p:cNvPicPr>
            <a:picLocks noChangeAspect="1"/>
          </p:cNvPicPr>
          <p:nvPr/>
        </p:nvPicPr>
        <p:blipFill rotWithShape="1">
          <a:blip r:embed="rId3">
            <a:extLst>
              <a:ext uri="{28A0092B-C50C-407E-A947-70E740481C1C}">
                <a14:useLocalDpi xmlns:a14="http://schemas.microsoft.com/office/drawing/2010/main" val="0"/>
              </a:ext>
            </a:extLst>
          </a:blip>
          <a:srcRect l="2204"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4210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CC7CAC6-7E1F-404E-98C4-38E7FE30104D}"/>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To be functionally literate, students need new literacies </a:t>
            </a:r>
          </a:p>
        </p:txBody>
      </p:sp>
      <p:sp>
        <p:nvSpPr>
          <p:cNvPr id="3" name="Content Placeholder 2">
            <a:extLst>
              <a:ext uri="{FF2B5EF4-FFF2-40B4-BE49-F238E27FC236}">
                <a16:creationId xmlns:a16="http://schemas.microsoft.com/office/drawing/2014/main" id="{D5E1767B-321D-4D8C-8CB2-19BBA1C6061D}"/>
              </a:ext>
            </a:extLst>
          </p:cNvPr>
          <p:cNvSpPr>
            <a:spLocks noGrp="1"/>
          </p:cNvSpPr>
          <p:nvPr>
            <p:ph idx="1"/>
          </p:nvPr>
        </p:nvSpPr>
        <p:spPr>
          <a:xfrm>
            <a:off x="1367624" y="2490436"/>
            <a:ext cx="9708995" cy="3567173"/>
          </a:xfrm>
        </p:spPr>
        <p:txBody>
          <a:bodyPr anchor="ctr">
            <a:normAutofit/>
          </a:bodyPr>
          <a:lstStyle/>
          <a:p>
            <a:pPr marL="0" indent="0">
              <a:buNone/>
            </a:pPr>
            <a:r>
              <a:rPr lang="en-US" sz="2400" b="0" i="0" dirty="0">
                <a:effectLst/>
                <a:latin typeface="Roboto" panose="02000000000000000000" pitchFamily="2" charset="0"/>
              </a:rPr>
              <a:t>What is new literacy and why is it important?</a:t>
            </a:r>
          </a:p>
          <a:p>
            <a:r>
              <a:rPr lang="en-US" sz="2400" b="0" i="0" dirty="0">
                <a:effectLst/>
                <a:latin typeface="Roboto" panose="02000000000000000000" pitchFamily="2" charset="0"/>
              </a:rPr>
              <a:t>Using new literacies </a:t>
            </a:r>
            <a:r>
              <a:rPr lang="en-US" sz="2400" b="1" i="0" dirty="0">
                <a:effectLst/>
                <a:latin typeface="Roboto" panose="02000000000000000000" pitchFamily="2" charset="0"/>
              </a:rPr>
              <a:t>helps students to learn in an interactive and dynamic environment</a:t>
            </a:r>
            <a:r>
              <a:rPr lang="en-US" sz="2400" b="0" i="0" dirty="0">
                <a:effectLst/>
                <a:latin typeface="Roboto" panose="02000000000000000000" pitchFamily="2" charset="0"/>
              </a:rPr>
              <a:t>. Students access resources and materials to foster a global connectedness that reaches far beyond the walls of their schools. They also use different tools and strategies to learn about a specific topic.</a:t>
            </a:r>
          </a:p>
          <a:p>
            <a:endParaRPr lang="en-US" sz="2400" dirty="0"/>
          </a:p>
        </p:txBody>
      </p:sp>
    </p:spTree>
    <p:extLst>
      <p:ext uri="{BB962C8B-B14F-4D97-AF65-F5344CB8AC3E}">
        <p14:creationId xmlns:p14="http://schemas.microsoft.com/office/powerpoint/2010/main" val="329470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9924-041F-4F62-A63C-FFFCF0F72266}"/>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Some forms of literacy</a:t>
            </a:r>
          </a:p>
        </p:txBody>
      </p:sp>
      <p:graphicFrame>
        <p:nvGraphicFramePr>
          <p:cNvPr id="5" name="Content Placeholder 2">
            <a:extLst>
              <a:ext uri="{FF2B5EF4-FFF2-40B4-BE49-F238E27FC236}">
                <a16:creationId xmlns:a16="http://schemas.microsoft.com/office/drawing/2014/main" id="{93BE0EEF-EFDD-3618-849E-2A5627340F43}"/>
              </a:ext>
            </a:extLst>
          </p:cNvPr>
          <p:cNvGraphicFramePr>
            <a:graphicFrameLocks noGrp="1"/>
          </p:cNvGraphicFramePr>
          <p:nvPr>
            <p:ph idx="1"/>
            <p:extLst>
              <p:ext uri="{D42A27DB-BD31-4B8C-83A1-F6EECF244321}">
                <p14:modId xmlns:p14="http://schemas.microsoft.com/office/powerpoint/2010/main" val="177826887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769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536E4E-7EC0-4CCF-836B-62B41DE41BE1}"/>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What literacies have you used this past week?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A0FDCFB-A29E-4747-9397-2531D0B279E9}"/>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Basic: print on page </a:t>
            </a:r>
          </a:p>
          <a:p>
            <a:r>
              <a:rPr lang="en-US" sz="2400" dirty="0">
                <a:solidFill>
                  <a:srgbClr val="FEFFFF"/>
                </a:solidFill>
              </a:rPr>
              <a:t>Digital: using technology</a:t>
            </a:r>
          </a:p>
          <a:p>
            <a:r>
              <a:rPr lang="en-US" sz="2400" dirty="0">
                <a:solidFill>
                  <a:srgbClr val="FEFFFF"/>
                </a:solidFill>
              </a:rPr>
              <a:t>Media: decode messages in the systems where they exist</a:t>
            </a:r>
          </a:p>
          <a:p>
            <a:r>
              <a:rPr lang="en-US" sz="2400" dirty="0">
                <a:solidFill>
                  <a:srgbClr val="FEFFFF"/>
                </a:solidFill>
              </a:rPr>
              <a:t>Science: facts, research, knowledge </a:t>
            </a:r>
          </a:p>
          <a:p>
            <a:r>
              <a:rPr lang="en-US" sz="2400" dirty="0">
                <a:solidFill>
                  <a:srgbClr val="FEFFFF"/>
                </a:solidFill>
              </a:rPr>
              <a:t>Financial: understand and use money</a:t>
            </a:r>
          </a:p>
          <a:p>
            <a:r>
              <a:rPr lang="en-US" sz="2400" dirty="0">
                <a:solidFill>
                  <a:srgbClr val="FEFFFF"/>
                </a:solidFill>
              </a:rPr>
              <a:t>Civic/social: cultural norms</a:t>
            </a:r>
          </a:p>
          <a:p>
            <a:r>
              <a:rPr lang="en-US" sz="2400" dirty="0">
                <a:solidFill>
                  <a:srgbClr val="FEFFFF"/>
                </a:solidFill>
              </a:rPr>
              <a:t>Health: making decisions for self, community, planet</a:t>
            </a:r>
          </a:p>
          <a:p>
            <a:endParaRPr lang="en-US" sz="2400" dirty="0">
              <a:solidFill>
                <a:srgbClr val="FEFFFF"/>
              </a:solidFill>
            </a:endParaRPr>
          </a:p>
        </p:txBody>
      </p:sp>
    </p:spTree>
    <p:extLst>
      <p:ext uri="{BB962C8B-B14F-4D97-AF65-F5344CB8AC3E}">
        <p14:creationId xmlns:p14="http://schemas.microsoft.com/office/powerpoint/2010/main" val="190394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220E5012-E60D-481F-8336-23944EDAD696}"/>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algn="ctr"/>
            <a:r>
              <a:rPr lang="en-US" sz="6600" kern="1200">
                <a:solidFill>
                  <a:srgbClr val="FFFFFF"/>
                </a:solidFill>
                <a:latin typeface="+mj-lt"/>
                <a:ea typeface="+mj-ea"/>
                <a:cs typeface="+mj-cs"/>
              </a:rPr>
              <a:t>Why do new literacies matter?</a:t>
            </a:r>
          </a:p>
        </p:txBody>
      </p:sp>
      <p:sp>
        <p:nvSpPr>
          <p:cNvPr id="12" name="Rectangle 11">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 Placeholder 4">
            <a:extLst>
              <a:ext uri="{FF2B5EF4-FFF2-40B4-BE49-F238E27FC236}">
                <a16:creationId xmlns:a16="http://schemas.microsoft.com/office/drawing/2014/main" id="{382089B5-2CF1-4DF4-9C98-89645E227B6B}"/>
              </a:ext>
            </a:extLst>
          </p:cNvPr>
          <p:cNvSpPr>
            <a:spLocks noGrp="1"/>
          </p:cNvSpPr>
          <p:nvPr>
            <p:ph type="body" idx="1"/>
          </p:nvPr>
        </p:nvSpPr>
        <p:spPr>
          <a:xfrm>
            <a:off x="3226159" y="4843002"/>
            <a:ext cx="5760850" cy="1234345"/>
          </a:xfrm>
        </p:spPr>
        <p:txBody>
          <a:bodyPr vert="horz" lIns="91440" tIns="45720" rIns="91440" bIns="45720" rtlCol="0" anchor="ctr">
            <a:normAutofit/>
          </a:bodyPr>
          <a:lstStyle/>
          <a:p>
            <a:pPr algn="ctr"/>
            <a:r>
              <a:rPr lang="en-US" sz="3600" b="1" i="1" kern="1200">
                <a:solidFill>
                  <a:schemeClr val="tx1">
                    <a:lumMod val="95000"/>
                    <a:lumOff val="5000"/>
                  </a:schemeClr>
                </a:solidFill>
                <a:latin typeface="+mn-lt"/>
                <a:ea typeface="+mn-ea"/>
                <a:cs typeface="+mn-cs"/>
              </a:rPr>
              <a:t>How</a:t>
            </a:r>
            <a:r>
              <a:rPr lang="en-US" sz="3600" kern="1200">
                <a:solidFill>
                  <a:schemeClr val="tx1">
                    <a:lumMod val="95000"/>
                    <a:lumOff val="5000"/>
                  </a:schemeClr>
                </a:solidFill>
                <a:latin typeface="+mn-lt"/>
                <a:ea typeface="+mn-ea"/>
                <a:cs typeface="+mn-cs"/>
              </a:rPr>
              <a:t> you teach is as important as </a:t>
            </a:r>
            <a:r>
              <a:rPr lang="en-US" sz="3600" b="1" i="1" kern="1200">
                <a:solidFill>
                  <a:schemeClr val="tx1">
                    <a:lumMod val="95000"/>
                    <a:lumOff val="5000"/>
                  </a:schemeClr>
                </a:solidFill>
                <a:latin typeface="+mn-lt"/>
                <a:ea typeface="+mn-ea"/>
                <a:cs typeface="+mn-cs"/>
              </a:rPr>
              <a:t>what</a:t>
            </a:r>
            <a:r>
              <a:rPr lang="en-US" sz="3600" kern="1200">
                <a:solidFill>
                  <a:schemeClr val="tx1">
                    <a:lumMod val="95000"/>
                    <a:lumOff val="5000"/>
                  </a:schemeClr>
                </a:solidFill>
                <a:latin typeface="+mn-lt"/>
                <a:ea typeface="+mn-ea"/>
                <a:cs typeface="+mn-cs"/>
              </a:rPr>
              <a:t> you teach! </a:t>
            </a: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524839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2947c37-d8ba-46ed-a7ae-928c2c40d7e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2F7A7752C4C14DBDBE8F8871E1AD6B" ma:contentTypeVersion="12" ma:contentTypeDescription="Create a new document." ma:contentTypeScope="" ma:versionID="c85d5965d58c17dd9f78c2dcccdd8297">
  <xsd:schema xmlns:xsd="http://www.w3.org/2001/XMLSchema" xmlns:xs="http://www.w3.org/2001/XMLSchema" xmlns:p="http://schemas.microsoft.com/office/2006/metadata/properties" xmlns:ns2="92947c37-d8ba-46ed-a7ae-928c2c40d7e0" xmlns:ns3="e11de6c8-9fda-4174-a5fa-25aa785639fa" targetNamespace="http://schemas.microsoft.com/office/2006/metadata/properties" ma:root="true" ma:fieldsID="d24377c227a563912efdac3b4b19f83d" ns2:_="" ns3:_="">
    <xsd:import namespace="92947c37-d8ba-46ed-a7ae-928c2c40d7e0"/>
    <xsd:import namespace="e11de6c8-9fda-4174-a5fa-25aa785639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47c37-d8ba-46ed-a7ae-928c2c40d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de6c8-9fda-4174-a5fa-25aa785639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FC6E51-BF39-47AC-8A7D-F5AA14BEAA85}">
  <ds:schemaRefs>
    <ds:schemaRef ds:uri="http://purl.org/dc/elements/1.1/"/>
    <ds:schemaRef ds:uri="http://schemas.microsoft.com/office/infopath/2007/PartnerControls"/>
    <ds:schemaRef ds:uri="http://schemas.microsoft.com/office/2006/documentManagement/types"/>
    <ds:schemaRef ds:uri="http://www.w3.org/XML/1998/namespace"/>
    <ds:schemaRef ds:uri="e11de6c8-9fda-4174-a5fa-25aa785639fa"/>
    <ds:schemaRef ds:uri="http://schemas.microsoft.com/office/2006/metadata/properties"/>
    <ds:schemaRef ds:uri="http://purl.org/dc/dcmitype/"/>
    <ds:schemaRef ds:uri="http://purl.org/dc/terms/"/>
    <ds:schemaRef ds:uri="92947c37-d8ba-46ed-a7ae-928c2c40d7e0"/>
    <ds:schemaRef ds:uri="http://schemas.openxmlformats.org/package/2006/metadata/core-properties"/>
  </ds:schemaRefs>
</ds:datastoreItem>
</file>

<file path=customXml/itemProps2.xml><?xml version="1.0" encoding="utf-8"?>
<ds:datastoreItem xmlns:ds="http://schemas.openxmlformats.org/officeDocument/2006/customXml" ds:itemID="{B392D28B-5B41-478E-B238-186C70513F31}">
  <ds:schemaRefs>
    <ds:schemaRef ds:uri="92947c37-d8ba-46ed-a7ae-928c2c40d7e0"/>
    <ds:schemaRef ds:uri="e11de6c8-9fda-4174-a5fa-25aa785639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EA8BF3-71CB-4D33-84EE-CCCBF12465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1450</TotalTime>
  <Words>1088</Words>
  <Application>Microsoft Office PowerPoint</Application>
  <PresentationFormat>Widescreen</PresentationFormat>
  <Paragraphs>63</Paragraphs>
  <Slides>9</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Roboto</vt:lpstr>
      <vt:lpstr>WordVisi_MSFontService</vt:lpstr>
      <vt:lpstr>Office Theme</vt:lpstr>
      <vt:lpstr>Introduction to  New Literacies </vt:lpstr>
      <vt:lpstr>What does it mean to be literate?</vt:lpstr>
      <vt:lpstr>Use your magic box to find the answer. </vt:lpstr>
      <vt:lpstr>Critical literacies</vt:lpstr>
      <vt:lpstr>New Literacies </vt:lpstr>
      <vt:lpstr>To be functionally literate, students need new literacies </vt:lpstr>
      <vt:lpstr>Some forms of literacy</vt:lpstr>
      <vt:lpstr>What literacies have you used this past week? </vt:lpstr>
      <vt:lpstr>Why do new literacies matter?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Education and Interdisciplinary Project-Based Learning</dc:title>
  <dc:creator>Dunton, Morgan</dc:creator>
  <cp:lastModifiedBy>Dunton, Morgan</cp:lastModifiedBy>
  <cp:revision>1</cp:revision>
  <dcterms:created xsi:type="dcterms:W3CDTF">2022-10-20T15:54:10Z</dcterms:created>
  <dcterms:modified xsi:type="dcterms:W3CDTF">2022-11-11T23:27:59Z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0x010100FB2F7A7752C4C14DBDBE8F8871E1AD6B</vt:lpwstr>
  </property>
  <property fmtid="{D5CDD505-2E9C-101B-9397-08002B2CF9AE}" pid="3" name="MediaServiceImageTags">
    <vt:lpwstr/>
  </property>
</Properties>
</file>