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</p:sldIdLst>
  <p:sldSz cy="7772400" cx="10058400"/>
  <p:notesSz cx="6858000" cy="9144000"/>
  <p:embeddedFontLst>
    <p:embeddedFont>
      <p:font typeface="Bitter"/>
      <p:bold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h0iqlJDr5+Q2CpX9RToCKa4jNz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Bitter-bold.fntdata"/><Relationship Id="rId13" Type="http://schemas.openxmlformats.org/officeDocument/2006/relationships/customXml" Target="../customXml/item3.xml"/><Relationship Id="rId3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customXml" Target="../customXml/item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Master" Target="slideMasters/slideMaster2.xml"/><Relationship Id="rId10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font" Target="fonts/Bitt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c0145c7e8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4c0145c7e8_4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c0145c7e8_4_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4c0145c7e8_4_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34c0145c7e8_4_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c0145c7e8_4_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34c0145c7e8_4_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g34c0145c7e8_4_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34c0145c7e8_4_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34c0145c7e8_4_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c0145c7e8_4_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34c0145c7e8_4_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34c0145c7e8_4_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34c0145c7e8_4_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34c0145c7e8_4_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c0145c7e8_4_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34c0145c7e8_4_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34c0145c7e8_4_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4c0145c7e8_4_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34c0145c7e8_4_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c0145c7e8_4_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34c0145c7e8_4_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g34c0145c7e8_4_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g34c0145c7e8_4_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34c0145c7e8_4_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34c0145c7e8_4_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c0145c7e8_4_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4c0145c7e8_4_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34c0145c7e8_4_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g34c0145c7e8_4_3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34c0145c7e8_4_3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g34c0145c7e8_4_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4c0145c7e8_4_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4c0145c7e8_4_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c0145c7e8_4_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34c0145c7e8_4_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34c0145c7e8_4_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34c0145c7e8_4_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c0145c7e8_4_4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4c0145c7e8_4_4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34c0145c7e8_4_4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g34c0145c7e8_4_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34c0145c7e8_4_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34c0145c7e8_4_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c0145c7e8_4_5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34c0145c7e8_4_5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34c0145c7e8_4_5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g34c0145c7e8_4_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34c0145c7e8_4_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34c0145c7e8_4_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c0145c7e8_4_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4c0145c7e8_4_6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34c0145c7e8_4_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4c0145c7e8_4_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34c0145c7e8_4_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c0145c7e8_4_6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4c0145c7e8_4_6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34c0145c7e8_4_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34c0145c7e8_4_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34c0145c7e8_4_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c0145c7e8_4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34c0145c7e8_4_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34c0145c7e8_4_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34c0145c7e8_4_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34c0145c7e8_4_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c0145c7e8_4_75"/>
          <p:cNvSpPr/>
          <p:nvPr/>
        </p:nvSpPr>
        <p:spPr>
          <a:xfrm>
            <a:off x="0" y="0"/>
            <a:ext cx="10058400" cy="7772400"/>
          </a:xfrm>
          <a:custGeom>
            <a:rect b="b" l="l" r="r" t="t"/>
            <a:pathLst>
              <a:path extrusionOk="0" h="7772400" w="10058400">
                <a:moveTo>
                  <a:pt x="0" y="0"/>
                </a:moveTo>
                <a:lnTo>
                  <a:pt x="10058400" y="0"/>
                </a:lnTo>
                <a:lnTo>
                  <a:pt x="10058400" y="7772400"/>
                </a:lnTo>
                <a:lnTo>
                  <a:pt x="0" y="7772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69" l="-5764" r="-5763" t="-1469"/>
            </a:stretch>
          </a:blipFill>
          <a:ln>
            <a:noFill/>
          </a:ln>
        </p:spPr>
      </p:sp>
      <p:sp>
        <p:nvSpPr>
          <p:cNvPr id="160" name="Google Shape;160;g34c0145c7e8_4_75"/>
          <p:cNvSpPr/>
          <p:nvPr/>
        </p:nvSpPr>
        <p:spPr>
          <a:xfrm rot="5400000">
            <a:off x="1692484" y="-947843"/>
            <a:ext cx="6673432" cy="9668086"/>
          </a:xfrm>
          <a:custGeom>
            <a:rect b="b" l="l" r="r" t="t"/>
            <a:pathLst>
              <a:path extrusionOk="0" h="9668086" w="6673432">
                <a:moveTo>
                  <a:pt x="0" y="0"/>
                </a:moveTo>
                <a:lnTo>
                  <a:pt x="6673432" y="0"/>
                </a:lnTo>
                <a:lnTo>
                  <a:pt x="6673432" y="9668086"/>
                </a:lnTo>
                <a:lnTo>
                  <a:pt x="0" y="9668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61" name="Google Shape;161;g34c0145c7e8_4_75"/>
          <p:cNvCxnSpPr/>
          <p:nvPr/>
        </p:nvCxnSpPr>
        <p:spPr>
          <a:xfrm>
            <a:off x="1370760" y="6082420"/>
            <a:ext cx="1953299" cy="6548"/>
          </a:xfrm>
          <a:prstGeom prst="straightConnector1">
            <a:avLst/>
          </a:prstGeom>
          <a:noFill/>
          <a:ln cap="flat" cmpd="sng" w="19050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g34c0145c7e8_4_75"/>
          <p:cNvCxnSpPr/>
          <p:nvPr/>
        </p:nvCxnSpPr>
        <p:spPr>
          <a:xfrm>
            <a:off x="4920832" y="6082420"/>
            <a:ext cx="1953299" cy="6548"/>
          </a:xfrm>
          <a:prstGeom prst="straightConnector1">
            <a:avLst/>
          </a:prstGeom>
          <a:noFill/>
          <a:ln cap="flat" cmpd="sng" w="19050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g34c0145c7e8_4_75"/>
          <p:cNvSpPr/>
          <p:nvPr/>
        </p:nvSpPr>
        <p:spPr>
          <a:xfrm flipH="1" rot="10800000">
            <a:off x="6836615" y="171401"/>
            <a:ext cx="5021170" cy="7429598"/>
          </a:xfrm>
          <a:custGeom>
            <a:rect b="b" l="l" r="r" t="t"/>
            <a:pathLst>
              <a:path extrusionOk="0" h="7429598" w="5021170">
                <a:moveTo>
                  <a:pt x="0" y="7429598"/>
                </a:moveTo>
                <a:lnTo>
                  <a:pt x="5021170" y="7429598"/>
                </a:lnTo>
                <a:lnTo>
                  <a:pt x="5021170" y="0"/>
                </a:lnTo>
                <a:lnTo>
                  <a:pt x="0" y="0"/>
                </a:lnTo>
                <a:lnTo>
                  <a:pt x="0" y="742959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g34c0145c7e8_4_75"/>
          <p:cNvSpPr txBox="1"/>
          <p:nvPr/>
        </p:nvSpPr>
        <p:spPr>
          <a:xfrm>
            <a:off x="825481" y="1889640"/>
            <a:ext cx="6867636" cy="759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8" u="none" cap="none" strike="noStrike">
                <a:solidFill>
                  <a:srgbClr val="174777"/>
                </a:solidFill>
                <a:latin typeface="Bitter"/>
                <a:ea typeface="Bitter"/>
                <a:cs typeface="Bitter"/>
                <a:sym typeface="Bitter"/>
              </a:rPr>
              <a:t>Seal of Biliteracy</a:t>
            </a:r>
            <a:endParaRPr/>
          </a:p>
        </p:txBody>
      </p:sp>
      <p:sp>
        <p:nvSpPr>
          <p:cNvPr id="165" name="Google Shape;165;g34c0145c7e8_4_75"/>
          <p:cNvSpPr txBox="1"/>
          <p:nvPr/>
        </p:nvSpPr>
        <p:spPr>
          <a:xfrm>
            <a:off x="825481" y="965200"/>
            <a:ext cx="6867636" cy="1297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8" u="none" cap="none" strike="noStrike">
                <a:solidFill>
                  <a:srgbClr val="29292B"/>
                </a:solidFill>
                <a:latin typeface="Bitter"/>
                <a:ea typeface="Bitter"/>
                <a:cs typeface="Bitter"/>
                <a:sym typeface="Bitter"/>
              </a:rPr>
              <a:t>Maine</a:t>
            </a:r>
            <a:endParaRPr/>
          </a:p>
        </p:txBody>
      </p:sp>
      <p:sp>
        <p:nvSpPr>
          <p:cNvPr id="166" name="Google Shape;166;g34c0145c7e8_4_75"/>
          <p:cNvSpPr/>
          <p:nvPr/>
        </p:nvSpPr>
        <p:spPr>
          <a:xfrm>
            <a:off x="6874131" y="777240"/>
            <a:ext cx="2844800" cy="2844800"/>
          </a:xfrm>
          <a:custGeom>
            <a:rect b="b" l="l" r="r" t="t"/>
            <a:pathLst>
              <a:path extrusionOk="0" h="2844800" w="2844800">
                <a:moveTo>
                  <a:pt x="0" y="0"/>
                </a:moveTo>
                <a:lnTo>
                  <a:pt x="2844800" y="0"/>
                </a:lnTo>
                <a:lnTo>
                  <a:pt x="2844800" y="2844800"/>
                </a:lnTo>
                <a:lnTo>
                  <a:pt x="0" y="284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7" name="Google Shape;167;g34c0145c7e8_4_75"/>
          <p:cNvGrpSpPr/>
          <p:nvPr/>
        </p:nvGrpSpPr>
        <p:grpSpPr>
          <a:xfrm>
            <a:off x="7093831" y="996940"/>
            <a:ext cx="2405400" cy="2405352"/>
            <a:chOff x="0" y="0"/>
            <a:chExt cx="6350889" cy="6350762"/>
          </a:xfrm>
        </p:grpSpPr>
        <p:sp>
          <p:nvSpPr>
            <p:cNvPr id="168" name="Google Shape;168;g34c0145c7e8_4_75"/>
            <p:cNvSpPr/>
            <p:nvPr/>
          </p:nvSpPr>
          <p:spPr>
            <a:xfrm>
              <a:off x="63500" y="63500"/>
              <a:ext cx="6223889" cy="6223762"/>
            </a:xfrm>
            <a:custGeom>
              <a:rect b="b" l="l" r="r" t="t"/>
              <a:pathLst>
                <a:path extrusionOk="0"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12495" r="-1249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g34c0145c7e8_4_75"/>
            <p:cNvSpPr/>
            <p:nvPr/>
          </p:nvSpPr>
          <p:spPr>
            <a:xfrm>
              <a:off x="0" y="0"/>
              <a:ext cx="6350889" cy="6350762"/>
            </a:xfrm>
            <a:custGeom>
              <a:rect b="b" l="l" r="r" t="t"/>
              <a:pathLst>
                <a:path extrusionOk="0"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-29" r="-2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g34c0145c7e8_4_75"/>
          <p:cNvSpPr txBox="1"/>
          <p:nvPr/>
        </p:nvSpPr>
        <p:spPr>
          <a:xfrm>
            <a:off x="825481" y="3465850"/>
            <a:ext cx="6867636" cy="1050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35" u="none" cap="none" strike="noStrike">
                <a:solidFill>
                  <a:srgbClr val="174777"/>
                </a:solidFill>
                <a:latin typeface="Bitter"/>
                <a:ea typeface="Bitter"/>
                <a:cs typeface="Bitter"/>
                <a:sym typeface="Bitter"/>
              </a:rPr>
              <a:t>(Insert Name)</a:t>
            </a:r>
            <a:endParaRPr/>
          </a:p>
        </p:txBody>
      </p:sp>
      <p:sp>
        <p:nvSpPr>
          <p:cNvPr id="171" name="Google Shape;171;g34c0145c7e8_4_75"/>
          <p:cNvSpPr txBox="1"/>
          <p:nvPr/>
        </p:nvSpPr>
        <p:spPr>
          <a:xfrm>
            <a:off x="825481" y="3164969"/>
            <a:ext cx="6867636" cy="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9" u="none" cap="none" strike="noStrike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THE FOLLOWING AWARD IS GIVEN TO</a:t>
            </a:r>
            <a:endParaRPr/>
          </a:p>
        </p:txBody>
      </p:sp>
      <p:sp>
        <p:nvSpPr>
          <p:cNvPr id="172" name="Google Shape;172;g34c0145c7e8_4_75"/>
          <p:cNvSpPr txBox="1"/>
          <p:nvPr/>
        </p:nvSpPr>
        <p:spPr>
          <a:xfrm>
            <a:off x="825481" y="4561487"/>
            <a:ext cx="6867636" cy="240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4" u="none" cap="none" strike="noStrike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(Student Name) has achieved (Proficiency Level) in (Language) </a:t>
            </a:r>
            <a:endParaRPr/>
          </a:p>
        </p:txBody>
      </p:sp>
      <p:sp>
        <p:nvSpPr>
          <p:cNvPr id="173" name="Google Shape;173;g34c0145c7e8_4_75"/>
          <p:cNvSpPr txBox="1"/>
          <p:nvPr/>
        </p:nvSpPr>
        <p:spPr>
          <a:xfrm>
            <a:off x="1432858" y="6293245"/>
            <a:ext cx="1829104" cy="162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39" u="none" cap="none" strike="noStrike">
                <a:solidFill>
                  <a:srgbClr val="174777"/>
                </a:solidFill>
                <a:latin typeface="Bitter"/>
                <a:ea typeface="Bitter"/>
                <a:cs typeface="Bitter"/>
                <a:sym typeface="Bitter"/>
              </a:rPr>
              <a:t>PRINCIPAL</a:t>
            </a:r>
            <a:endParaRPr/>
          </a:p>
        </p:txBody>
      </p:sp>
      <p:sp>
        <p:nvSpPr>
          <p:cNvPr id="174" name="Google Shape;174;g34c0145c7e8_4_75"/>
          <p:cNvSpPr txBox="1"/>
          <p:nvPr/>
        </p:nvSpPr>
        <p:spPr>
          <a:xfrm>
            <a:off x="1230972" y="6121710"/>
            <a:ext cx="2232876" cy="1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11" u="none" cap="none" strike="noStrike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(NAME)</a:t>
            </a:r>
            <a:endParaRPr/>
          </a:p>
        </p:txBody>
      </p:sp>
      <p:sp>
        <p:nvSpPr>
          <p:cNvPr id="175" name="Google Shape;175;g34c0145c7e8_4_75"/>
          <p:cNvSpPr txBox="1"/>
          <p:nvPr/>
        </p:nvSpPr>
        <p:spPr>
          <a:xfrm>
            <a:off x="4781043" y="6293245"/>
            <a:ext cx="2232876" cy="32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39" u="none" cap="none" strike="noStrike">
                <a:solidFill>
                  <a:srgbClr val="174777"/>
                </a:solidFill>
                <a:latin typeface="Bitter"/>
                <a:ea typeface="Bitter"/>
                <a:cs typeface="Bitter"/>
                <a:sym typeface="Bitter"/>
              </a:rPr>
              <a:t>SEAL OF BILITERACY COORDINATOR</a:t>
            </a:r>
            <a:endParaRPr/>
          </a:p>
        </p:txBody>
      </p:sp>
      <p:sp>
        <p:nvSpPr>
          <p:cNvPr id="176" name="Google Shape;176;g34c0145c7e8_4_75"/>
          <p:cNvSpPr txBox="1"/>
          <p:nvPr/>
        </p:nvSpPr>
        <p:spPr>
          <a:xfrm>
            <a:off x="4781043" y="6121710"/>
            <a:ext cx="2232876" cy="1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11" u="none" cap="none" strike="noStrike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(NAME)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783D60-A139-4EAA-8583-D28CAF20909A}"/>
</file>

<file path=customXml/itemProps2.xml><?xml version="1.0" encoding="utf-8"?>
<ds:datastoreItem xmlns:ds="http://schemas.openxmlformats.org/officeDocument/2006/customXml" ds:itemID="{AA5EBFD1-175F-47DA-A92C-57089EDA790D}"/>
</file>

<file path=customXml/itemProps3.xml><?xml version="1.0" encoding="utf-8"?>
<ds:datastoreItem xmlns:ds="http://schemas.openxmlformats.org/officeDocument/2006/customXml" ds:itemID="{AB018068-FE2E-4FFF-A569-65F8467F220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