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7" r:id="rId2"/>
    <p:sldId id="258" r:id="rId3"/>
    <p:sldId id="259" r:id="rId4"/>
    <p:sldId id="260" r:id="rId5"/>
    <p:sldId id="261" r:id="rId6"/>
    <p:sldId id="326" r:id="rId7"/>
    <p:sldId id="311" r:id="rId8"/>
    <p:sldId id="265" r:id="rId9"/>
    <p:sldId id="327" r:id="rId10"/>
    <p:sldId id="328" r:id="rId11"/>
    <p:sldId id="313" r:id="rId12"/>
    <p:sldId id="314" r:id="rId13"/>
    <p:sldId id="320" r:id="rId14"/>
    <p:sldId id="315" r:id="rId15"/>
    <p:sldId id="321" r:id="rId16"/>
    <p:sldId id="316" r:id="rId17"/>
    <p:sldId id="317" r:id="rId18"/>
    <p:sldId id="318" r:id="rId19"/>
    <p:sldId id="319" r:id="rId20"/>
    <p:sldId id="302" r:id="rId21"/>
    <p:sldId id="324" r:id="rId22"/>
    <p:sldId id="325" r:id="rId23"/>
    <p:sldId id="280" r:id="rId24"/>
    <p:sldId id="323" r:id="rId25"/>
    <p:sldId id="281" r:id="rId26"/>
    <p:sldId id="283" r:id="rId27"/>
    <p:sldId id="28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extLst>
    <p:ext uri="{EFAFB233-063F-42B5-8137-9DF3F51BA10A}">
      <p15:sldGuideLst xmlns:p15="http://schemas.microsoft.com/office/powerpoint/2012/main">
        <p15:guide id="1" orient="horz" pos="2256">
          <p15:clr>
            <a:srgbClr val="A4A3A4"/>
          </p15:clr>
        </p15:guide>
        <p15:guide id="2" orient="horz" pos="4176">
          <p15:clr>
            <a:srgbClr val="A4A3A4"/>
          </p15:clr>
        </p15:guide>
        <p15:guide id="3" orient="horz" pos="528">
          <p15:clr>
            <a:srgbClr val="A4A3A4"/>
          </p15:clr>
        </p15:guide>
        <p15:guide id="4" orient="horz" pos="912">
          <p15:clr>
            <a:srgbClr val="A4A3A4"/>
          </p15:clr>
        </p15:guide>
        <p15:guide id="5" orient="horz" pos="2784">
          <p15:clr>
            <a:srgbClr val="A4A3A4"/>
          </p15:clr>
        </p15:guide>
        <p15:guide id="6" orient="horz" pos="3456">
          <p15:clr>
            <a:srgbClr val="A4A3A4"/>
          </p15:clr>
        </p15:guide>
        <p15:guide id="7" pos="2880">
          <p15:clr>
            <a:srgbClr val="A4A3A4"/>
          </p15:clr>
        </p15:guide>
        <p15:guide id="8" pos="5568">
          <p15:clr>
            <a:srgbClr val="A4A3A4"/>
          </p15:clr>
        </p15:guide>
        <p15:guide id="9" pos="480">
          <p15:clr>
            <a:srgbClr val="A4A3A4"/>
          </p15:clr>
        </p15:guide>
        <p15:guide id="10" pos="41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ine, Mary"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E53"/>
    <a:srgbClr val="2B5880"/>
    <a:srgbClr val="1B3D11"/>
    <a:srgbClr val="DDC60F"/>
    <a:srgbClr val="EFDA0D"/>
    <a:srgbClr val="2D084A"/>
    <a:srgbClr val="26330D"/>
    <a:srgbClr val="561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76" autoAdjust="0"/>
  </p:normalViewPr>
  <p:slideViewPr>
    <p:cSldViewPr>
      <p:cViewPr varScale="1">
        <p:scale>
          <a:sx n="63" d="100"/>
          <a:sy n="63" d="100"/>
        </p:scale>
        <p:origin x="1596" y="72"/>
      </p:cViewPr>
      <p:guideLst>
        <p:guide orient="horz" pos="2256"/>
        <p:guide orient="horz" pos="4176"/>
        <p:guide orient="horz" pos="528"/>
        <p:guide orient="horz" pos="912"/>
        <p:guide orient="horz" pos="2784"/>
        <p:guide orient="horz" pos="3456"/>
        <p:guide pos="2880"/>
        <p:guide pos="5568"/>
        <p:guide pos="480"/>
        <p:guide pos="41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A27E34-2C3E-49A1-ADBC-353DB0BB9F68}" type="doc">
      <dgm:prSet loTypeId="urn:microsoft.com/office/officeart/2005/8/layout/list1" loCatId="list" qsTypeId="urn:microsoft.com/office/officeart/2005/8/quickstyle/simple1#4" qsCatId="simple" csTypeId="urn:microsoft.com/office/officeart/2005/8/colors/accent1_2#2" csCatId="accent1" phldr="1"/>
      <dgm:spPr/>
      <dgm:t>
        <a:bodyPr/>
        <a:lstStyle/>
        <a:p>
          <a:endParaRPr lang="en-US"/>
        </a:p>
      </dgm:t>
    </dgm:pt>
    <dgm:pt modelId="{8149DFE7-F683-4A4F-85AD-739C0F2CF47D}">
      <dgm:prSet phldrT="[Text]" custT="1"/>
      <dgm:spPr/>
      <dgm:t>
        <a:bodyPr/>
        <a:lstStyle/>
        <a:p>
          <a:r>
            <a:rPr lang="en-US" sz="2400" b="1" dirty="0">
              <a:solidFill>
                <a:schemeClr val="tx1"/>
              </a:solidFill>
            </a:rPr>
            <a:t>Verbatim:</a:t>
          </a:r>
          <a:r>
            <a:rPr lang="en-US" sz="2400" dirty="0">
              <a:solidFill>
                <a:schemeClr val="tx1"/>
              </a:solidFill>
            </a:rPr>
            <a:t> </a:t>
          </a:r>
          <a:r>
            <a:rPr lang="en-US" sz="2000" i="1" dirty="0">
              <a:solidFill>
                <a:schemeClr val="tx1"/>
              </a:solidFill>
            </a:rPr>
            <a:t>Teacher: Students, please take out your notebooks.</a:t>
          </a:r>
          <a:endParaRPr lang="en-US" sz="2400" i="1" dirty="0">
            <a:solidFill>
              <a:schemeClr val="tx1"/>
            </a:solidFill>
          </a:endParaRPr>
        </a:p>
      </dgm:t>
    </dgm:pt>
    <dgm:pt modelId="{273C8014-53DD-4B5A-A38D-71C63D7460AE}" type="parTrans" cxnId="{AAA779D0-0D93-40EA-8D85-D0F1C8308A0D}">
      <dgm:prSet/>
      <dgm:spPr/>
      <dgm:t>
        <a:bodyPr/>
        <a:lstStyle/>
        <a:p>
          <a:endParaRPr lang="en-US"/>
        </a:p>
      </dgm:t>
    </dgm:pt>
    <dgm:pt modelId="{8C1C8663-AD9E-4B3C-A4D7-959C4AEEA071}" type="sibTrans" cxnId="{AAA779D0-0D93-40EA-8D85-D0F1C8308A0D}">
      <dgm:prSet/>
      <dgm:spPr/>
      <dgm:t>
        <a:bodyPr/>
        <a:lstStyle/>
        <a:p>
          <a:endParaRPr lang="en-US"/>
        </a:p>
      </dgm:t>
    </dgm:pt>
    <dgm:pt modelId="{3682CE3C-DC2F-4FFD-B180-74BB1A04B262}">
      <dgm:prSet phldrT="[Text]" custT="1"/>
      <dgm:spPr/>
      <dgm:t>
        <a:bodyPr/>
        <a:lstStyle/>
        <a:p>
          <a:r>
            <a:rPr lang="en-US" sz="2400" b="1" dirty="0">
              <a:solidFill>
                <a:schemeClr val="tx1"/>
              </a:solidFill>
            </a:rPr>
            <a:t>Numeric: </a:t>
          </a:r>
          <a:r>
            <a:rPr lang="en-US" sz="2400" b="0" dirty="0">
              <a:solidFill>
                <a:schemeClr val="tx1"/>
              </a:solidFill>
            </a:rPr>
            <a:t>5</a:t>
          </a:r>
          <a:r>
            <a:rPr lang="en-US" sz="2000" b="0" i="1" dirty="0">
              <a:solidFill>
                <a:schemeClr val="tx1"/>
              </a:solidFill>
            </a:rPr>
            <a:t> out of 10 student work assignments involved student choice. </a:t>
          </a:r>
        </a:p>
      </dgm:t>
    </dgm:pt>
    <dgm:pt modelId="{E6909D76-D735-4662-AFBA-9110506AA192}" type="parTrans" cxnId="{E96DDE30-5C46-48B9-B5C4-E207AC4ECB20}">
      <dgm:prSet/>
      <dgm:spPr/>
      <dgm:t>
        <a:bodyPr/>
        <a:lstStyle/>
        <a:p>
          <a:endParaRPr lang="en-US"/>
        </a:p>
      </dgm:t>
    </dgm:pt>
    <dgm:pt modelId="{4F9038DE-E7E2-4919-B7B1-803E78031F8D}" type="sibTrans" cxnId="{E96DDE30-5C46-48B9-B5C4-E207AC4ECB20}">
      <dgm:prSet/>
      <dgm:spPr/>
      <dgm:t>
        <a:bodyPr/>
        <a:lstStyle/>
        <a:p>
          <a:endParaRPr lang="en-US"/>
        </a:p>
      </dgm:t>
    </dgm:pt>
    <dgm:pt modelId="{5EC21670-913A-4E6B-AEC4-C1EFC88187CF}">
      <dgm:prSet phldrT="[Text]" custT="1"/>
      <dgm:spPr/>
      <dgm:t>
        <a:bodyPr/>
        <a:lstStyle/>
        <a:p>
          <a:r>
            <a:rPr lang="en-US" sz="2400" b="1" dirty="0">
              <a:solidFill>
                <a:schemeClr val="tx1"/>
              </a:solidFill>
            </a:rPr>
            <a:t>Factual summaries: </a:t>
          </a:r>
          <a:r>
            <a:rPr lang="en-US" sz="2000" b="0" i="1" dirty="0">
              <a:solidFill>
                <a:schemeClr val="tx1"/>
              </a:solidFill>
            </a:rPr>
            <a:t>The teacher asked the students to take out their notebooks. </a:t>
          </a:r>
        </a:p>
      </dgm:t>
    </dgm:pt>
    <dgm:pt modelId="{0E8D73F8-A336-404F-856D-756238823507}" type="parTrans" cxnId="{B4A2A6CC-8C1C-47DE-A840-3E77E7F568E4}">
      <dgm:prSet/>
      <dgm:spPr/>
      <dgm:t>
        <a:bodyPr/>
        <a:lstStyle/>
        <a:p>
          <a:endParaRPr lang="en-US"/>
        </a:p>
      </dgm:t>
    </dgm:pt>
    <dgm:pt modelId="{A8D03CF5-E93B-480C-8F3C-D0424DA9A71C}" type="sibTrans" cxnId="{B4A2A6CC-8C1C-47DE-A840-3E77E7F568E4}">
      <dgm:prSet/>
      <dgm:spPr/>
      <dgm:t>
        <a:bodyPr/>
        <a:lstStyle/>
        <a:p>
          <a:endParaRPr lang="en-US"/>
        </a:p>
      </dgm:t>
    </dgm:pt>
    <dgm:pt modelId="{3ECECA95-F5FB-49B9-A380-0223CFA379FC}">
      <dgm:prSet custT="1"/>
      <dgm:spPr/>
      <dgm:t>
        <a:bodyPr/>
        <a:lstStyle/>
        <a:p>
          <a:r>
            <a:rPr lang="en-US" sz="2400" b="1" dirty="0">
              <a:solidFill>
                <a:schemeClr val="tx1"/>
              </a:solidFill>
            </a:rPr>
            <a:t>Observed aspects of the setting: </a:t>
          </a:r>
          <a:r>
            <a:rPr lang="en-US" sz="2000" b="0" i="1" dirty="0">
              <a:solidFill>
                <a:schemeClr val="tx1"/>
              </a:solidFill>
            </a:rPr>
            <a:t>Rules were posted. </a:t>
          </a:r>
          <a:r>
            <a:rPr lang="en-US" sz="2000" b="0" i="0" dirty="0">
              <a:solidFill>
                <a:schemeClr val="tx1"/>
              </a:solidFill>
            </a:rPr>
            <a:t>Or</a:t>
          </a:r>
          <a:r>
            <a:rPr lang="en-US" sz="2000" b="0" i="1" dirty="0">
              <a:solidFill>
                <a:schemeClr val="tx1"/>
              </a:solidFill>
            </a:rPr>
            <a:t> Slide presentation available on handouts. </a:t>
          </a:r>
        </a:p>
      </dgm:t>
    </dgm:pt>
    <dgm:pt modelId="{E3CCF49C-DCF5-4C44-9C9F-091D43FE8C55}" type="parTrans" cxnId="{BCBFE565-EFDA-48B9-9BCA-F8F00B8AA224}">
      <dgm:prSet/>
      <dgm:spPr/>
      <dgm:t>
        <a:bodyPr/>
        <a:lstStyle/>
        <a:p>
          <a:endParaRPr lang="en-US"/>
        </a:p>
      </dgm:t>
    </dgm:pt>
    <dgm:pt modelId="{5C0B1F08-FE68-4636-9EC0-819766341B15}" type="sibTrans" cxnId="{BCBFE565-EFDA-48B9-9BCA-F8F00B8AA224}">
      <dgm:prSet/>
      <dgm:spPr/>
      <dgm:t>
        <a:bodyPr/>
        <a:lstStyle/>
        <a:p>
          <a:endParaRPr lang="en-US"/>
        </a:p>
      </dgm:t>
    </dgm:pt>
    <dgm:pt modelId="{E0897FD7-2E04-4F3D-ACD8-9DBEA0FA3C92}" type="pres">
      <dgm:prSet presAssocID="{39A27E34-2C3E-49A1-ADBC-353DB0BB9F68}" presName="linear" presStyleCnt="0">
        <dgm:presLayoutVars>
          <dgm:dir/>
          <dgm:animLvl val="lvl"/>
          <dgm:resizeHandles val="exact"/>
        </dgm:presLayoutVars>
      </dgm:prSet>
      <dgm:spPr/>
    </dgm:pt>
    <dgm:pt modelId="{B8C8599B-B632-4E5C-A888-525E741602CC}" type="pres">
      <dgm:prSet presAssocID="{8149DFE7-F683-4A4F-85AD-739C0F2CF47D}" presName="parentLin" presStyleCnt="0"/>
      <dgm:spPr/>
    </dgm:pt>
    <dgm:pt modelId="{BD8C050F-812B-4230-88D9-5A23FB45D153}" type="pres">
      <dgm:prSet presAssocID="{8149DFE7-F683-4A4F-85AD-739C0F2CF47D}" presName="parentLeftMargin" presStyleLbl="node1" presStyleIdx="0" presStyleCnt="4"/>
      <dgm:spPr/>
    </dgm:pt>
    <dgm:pt modelId="{EBBCA020-4EF6-470C-AA78-F80568638EFB}" type="pres">
      <dgm:prSet presAssocID="{8149DFE7-F683-4A4F-85AD-739C0F2CF47D}" presName="parentText" presStyleLbl="node1" presStyleIdx="0" presStyleCnt="4" custScaleX="104043" custScaleY="171716" custLinFactNeighborY="-6270">
        <dgm:presLayoutVars>
          <dgm:chMax val="0"/>
          <dgm:bulletEnabled val="1"/>
        </dgm:presLayoutVars>
      </dgm:prSet>
      <dgm:spPr/>
    </dgm:pt>
    <dgm:pt modelId="{9188AE71-3319-458F-A430-11A2C930545B}" type="pres">
      <dgm:prSet presAssocID="{8149DFE7-F683-4A4F-85AD-739C0F2CF47D}" presName="negativeSpace" presStyleCnt="0"/>
      <dgm:spPr/>
    </dgm:pt>
    <dgm:pt modelId="{ABA1C267-EC99-4E90-B862-10403E9E4F07}" type="pres">
      <dgm:prSet presAssocID="{8149DFE7-F683-4A4F-85AD-739C0F2CF47D}" presName="childText" presStyleLbl="conFgAcc1" presStyleIdx="0" presStyleCnt="4">
        <dgm:presLayoutVars>
          <dgm:bulletEnabled val="1"/>
        </dgm:presLayoutVars>
      </dgm:prSet>
      <dgm:spPr/>
    </dgm:pt>
    <dgm:pt modelId="{8B473FDD-800A-4632-89CE-D38C09ECB6B3}" type="pres">
      <dgm:prSet presAssocID="{8C1C8663-AD9E-4B3C-A4D7-959C4AEEA071}" presName="spaceBetweenRectangles" presStyleCnt="0"/>
      <dgm:spPr/>
    </dgm:pt>
    <dgm:pt modelId="{91DD83B1-AEC9-4CEF-B859-5A870169DE67}" type="pres">
      <dgm:prSet presAssocID="{3682CE3C-DC2F-4FFD-B180-74BB1A04B262}" presName="parentLin" presStyleCnt="0"/>
      <dgm:spPr/>
    </dgm:pt>
    <dgm:pt modelId="{A20957B9-9DB1-4A61-8D8B-2FE59CD62873}" type="pres">
      <dgm:prSet presAssocID="{3682CE3C-DC2F-4FFD-B180-74BB1A04B262}" presName="parentLeftMargin" presStyleLbl="node1" presStyleIdx="0" presStyleCnt="4"/>
      <dgm:spPr/>
    </dgm:pt>
    <dgm:pt modelId="{4D34B929-58DC-4CCE-975F-6884FC56676B}" type="pres">
      <dgm:prSet presAssocID="{3682CE3C-DC2F-4FFD-B180-74BB1A04B262}" presName="parentText" presStyleLbl="node1" presStyleIdx="1" presStyleCnt="4" custScaleX="104477" custScaleY="168036" custLinFactNeighborX="-3901" custLinFactNeighborY="-6270">
        <dgm:presLayoutVars>
          <dgm:chMax val="0"/>
          <dgm:bulletEnabled val="1"/>
        </dgm:presLayoutVars>
      </dgm:prSet>
      <dgm:spPr/>
    </dgm:pt>
    <dgm:pt modelId="{687F932B-BDA9-4F59-A068-BD84ADEDE258}" type="pres">
      <dgm:prSet presAssocID="{3682CE3C-DC2F-4FFD-B180-74BB1A04B262}" presName="negativeSpace" presStyleCnt="0"/>
      <dgm:spPr/>
    </dgm:pt>
    <dgm:pt modelId="{C7A918CC-7872-41E8-ACCF-ADB4262783D3}" type="pres">
      <dgm:prSet presAssocID="{3682CE3C-DC2F-4FFD-B180-74BB1A04B262}" presName="childText" presStyleLbl="conFgAcc1" presStyleIdx="1" presStyleCnt="4">
        <dgm:presLayoutVars>
          <dgm:bulletEnabled val="1"/>
        </dgm:presLayoutVars>
      </dgm:prSet>
      <dgm:spPr/>
    </dgm:pt>
    <dgm:pt modelId="{89DCF975-3A94-4D70-A093-CCE3C243987F}" type="pres">
      <dgm:prSet presAssocID="{4F9038DE-E7E2-4919-B7B1-803E78031F8D}" presName="spaceBetweenRectangles" presStyleCnt="0"/>
      <dgm:spPr/>
    </dgm:pt>
    <dgm:pt modelId="{BE8B8A59-832C-4F74-A7EB-331FF6AFDEED}" type="pres">
      <dgm:prSet presAssocID="{5EC21670-913A-4E6B-AEC4-C1EFC88187CF}" presName="parentLin" presStyleCnt="0"/>
      <dgm:spPr/>
    </dgm:pt>
    <dgm:pt modelId="{74F7D383-BFEB-4627-A1BE-0F10237B88B4}" type="pres">
      <dgm:prSet presAssocID="{5EC21670-913A-4E6B-AEC4-C1EFC88187CF}" presName="parentLeftMargin" presStyleLbl="node1" presStyleIdx="1" presStyleCnt="4"/>
      <dgm:spPr/>
    </dgm:pt>
    <dgm:pt modelId="{9DB2BC4D-187E-4460-BDC7-18427F3BDB55}" type="pres">
      <dgm:prSet presAssocID="{5EC21670-913A-4E6B-AEC4-C1EFC88187CF}" presName="parentText" presStyleLbl="node1" presStyleIdx="2" presStyleCnt="4" custScaleX="103375" custScaleY="172070">
        <dgm:presLayoutVars>
          <dgm:chMax val="0"/>
          <dgm:bulletEnabled val="1"/>
        </dgm:presLayoutVars>
      </dgm:prSet>
      <dgm:spPr/>
    </dgm:pt>
    <dgm:pt modelId="{DD63E0B8-CD81-4D58-9E69-CD2DBBD261F0}" type="pres">
      <dgm:prSet presAssocID="{5EC21670-913A-4E6B-AEC4-C1EFC88187CF}" presName="negativeSpace" presStyleCnt="0"/>
      <dgm:spPr/>
    </dgm:pt>
    <dgm:pt modelId="{C1B4CF28-2E35-4DC2-8A37-433A327155CC}" type="pres">
      <dgm:prSet presAssocID="{5EC21670-913A-4E6B-AEC4-C1EFC88187CF}" presName="childText" presStyleLbl="conFgAcc1" presStyleIdx="2" presStyleCnt="4">
        <dgm:presLayoutVars>
          <dgm:bulletEnabled val="1"/>
        </dgm:presLayoutVars>
      </dgm:prSet>
      <dgm:spPr/>
    </dgm:pt>
    <dgm:pt modelId="{AB2C59DB-2085-4FFF-BFC8-C4435869E6A4}" type="pres">
      <dgm:prSet presAssocID="{A8D03CF5-E93B-480C-8F3C-D0424DA9A71C}" presName="spaceBetweenRectangles" presStyleCnt="0"/>
      <dgm:spPr/>
    </dgm:pt>
    <dgm:pt modelId="{B167591C-360F-4230-BBB1-4C55E98D6B19}" type="pres">
      <dgm:prSet presAssocID="{3ECECA95-F5FB-49B9-A380-0223CFA379FC}" presName="parentLin" presStyleCnt="0"/>
      <dgm:spPr/>
    </dgm:pt>
    <dgm:pt modelId="{83BA0CFA-7CC1-4D89-BF2B-DE1E849FA77E}" type="pres">
      <dgm:prSet presAssocID="{3ECECA95-F5FB-49B9-A380-0223CFA379FC}" presName="parentLeftMargin" presStyleLbl="node1" presStyleIdx="2" presStyleCnt="4"/>
      <dgm:spPr/>
    </dgm:pt>
    <dgm:pt modelId="{F07670E0-9779-412A-A863-2C4223F82591}" type="pres">
      <dgm:prSet presAssocID="{3ECECA95-F5FB-49B9-A380-0223CFA379FC}" presName="parentText" presStyleLbl="node1" presStyleIdx="3" presStyleCnt="4" custScaleX="104399" custScaleY="181503" custLinFactNeighborX="-11703">
        <dgm:presLayoutVars>
          <dgm:chMax val="0"/>
          <dgm:bulletEnabled val="1"/>
        </dgm:presLayoutVars>
      </dgm:prSet>
      <dgm:spPr/>
    </dgm:pt>
    <dgm:pt modelId="{963FE895-68FA-4774-A664-6E182E6E7BA5}" type="pres">
      <dgm:prSet presAssocID="{3ECECA95-F5FB-49B9-A380-0223CFA379FC}" presName="negativeSpace" presStyleCnt="0"/>
      <dgm:spPr/>
    </dgm:pt>
    <dgm:pt modelId="{83F5A72C-5525-4D81-ABB5-B2DA9122A379}" type="pres">
      <dgm:prSet presAssocID="{3ECECA95-F5FB-49B9-A380-0223CFA379FC}" presName="childText" presStyleLbl="conFgAcc1" presStyleIdx="3" presStyleCnt="4">
        <dgm:presLayoutVars>
          <dgm:bulletEnabled val="1"/>
        </dgm:presLayoutVars>
      </dgm:prSet>
      <dgm:spPr/>
    </dgm:pt>
  </dgm:ptLst>
  <dgm:cxnLst>
    <dgm:cxn modelId="{2BF80C01-CE58-CA43-8B00-28DF7E2A2215}" type="presOf" srcId="{8149DFE7-F683-4A4F-85AD-739C0F2CF47D}" destId="{EBBCA020-4EF6-470C-AA78-F80568638EFB}" srcOrd="1" destOrd="0" presId="urn:microsoft.com/office/officeart/2005/8/layout/list1"/>
    <dgm:cxn modelId="{97AAF70F-0430-2B46-8AA0-76553D703C4D}" type="presOf" srcId="{5EC21670-913A-4E6B-AEC4-C1EFC88187CF}" destId="{74F7D383-BFEB-4627-A1BE-0F10237B88B4}" srcOrd="0" destOrd="0" presId="urn:microsoft.com/office/officeart/2005/8/layout/list1"/>
    <dgm:cxn modelId="{E96DDE30-5C46-48B9-B5C4-E207AC4ECB20}" srcId="{39A27E34-2C3E-49A1-ADBC-353DB0BB9F68}" destId="{3682CE3C-DC2F-4FFD-B180-74BB1A04B262}" srcOrd="1" destOrd="0" parTransId="{E6909D76-D735-4662-AFBA-9110506AA192}" sibTransId="{4F9038DE-E7E2-4919-B7B1-803E78031F8D}"/>
    <dgm:cxn modelId="{70202E5E-9F50-7A41-BC89-F3A0AD958C4C}" type="presOf" srcId="{3682CE3C-DC2F-4FFD-B180-74BB1A04B262}" destId="{A20957B9-9DB1-4A61-8D8B-2FE59CD62873}" srcOrd="0" destOrd="0" presId="urn:microsoft.com/office/officeart/2005/8/layout/list1"/>
    <dgm:cxn modelId="{BCBFE565-EFDA-48B9-9BCA-F8F00B8AA224}" srcId="{39A27E34-2C3E-49A1-ADBC-353DB0BB9F68}" destId="{3ECECA95-F5FB-49B9-A380-0223CFA379FC}" srcOrd="3" destOrd="0" parTransId="{E3CCF49C-DCF5-4C44-9C9F-091D43FE8C55}" sibTransId="{5C0B1F08-FE68-4636-9EC0-819766341B15}"/>
    <dgm:cxn modelId="{5199555A-EDBF-204D-9FC7-6CA6B984AA95}" type="presOf" srcId="{8149DFE7-F683-4A4F-85AD-739C0F2CF47D}" destId="{BD8C050F-812B-4230-88D9-5A23FB45D153}" srcOrd="0" destOrd="0" presId="urn:microsoft.com/office/officeart/2005/8/layout/list1"/>
    <dgm:cxn modelId="{BCDAB7A9-70F0-A44B-9044-9945261556DC}" type="presOf" srcId="{39A27E34-2C3E-49A1-ADBC-353DB0BB9F68}" destId="{E0897FD7-2E04-4F3D-ACD8-9DBEA0FA3C92}" srcOrd="0" destOrd="0" presId="urn:microsoft.com/office/officeart/2005/8/layout/list1"/>
    <dgm:cxn modelId="{9C8880BC-32F2-9246-B4D1-F86831B68CA7}" type="presOf" srcId="{5EC21670-913A-4E6B-AEC4-C1EFC88187CF}" destId="{9DB2BC4D-187E-4460-BDC7-18427F3BDB55}" srcOrd="1" destOrd="0" presId="urn:microsoft.com/office/officeart/2005/8/layout/list1"/>
    <dgm:cxn modelId="{26259FBC-9389-0F40-8BC4-473D3A36E99C}" type="presOf" srcId="{3ECECA95-F5FB-49B9-A380-0223CFA379FC}" destId="{83BA0CFA-7CC1-4D89-BF2B-DE1E849FA77E}" srcOrd="0" destOrd="0" presId="urn:microsoft.com/office/officeart/2005/8/layout/list1"/>
    <dgm:cxn modelId="{B4A2A6CC-8C1C-47DE-A840-3E77E7F568E4}" srcId="{39A27E34-2C3E-49A1-ADBC-353DB0BB9F68}" destId="{5EC21670-913A-4E6B-AEC4-C1EFC88187CF}" srcOrd="2" destOrd="0" parTransId="{0E8D73F8-A336-404F-856D-756238823507}" sibTransId="{A8D03CF5-E93B-480C-8F3C-D0424DA9A71C}"/>
    <dgm:cxn modelId="{AAA779D0-0D93-40EA-8D85-D0F1C8308A0D}" srcId="{39A27E34-2C3E-49A1-ADBC-353DB0BB9F68}" destId="{8149DFE7-F683-4A4F-85AD-739C0F2CF47D}" srcOrd="0" destOrd="0" parTransId="{273C8014-53DD-4B5A-A38D-71C63D7460AE}" sibTransId="{8C1C8663-AD9E-4B3C-A4D7-959C4AEEA071}"/>
    <dgm:cxn modelId="{6BA5F3DA-B8FE-624D-B667-729AFB3DC64B}" type="presOf" srcId="{3682CE3C-DC2F-4FFD-B180-74BB1A04B262}" destId="{4D34B929-58DC-4CCE-975F-6884FC56676B}" srcOrd="1" destOrd="0" presId="urn:microsoft.com/office/officeart/2005/8/layout/list1"/>
    <dgm:cxn modelId="{ED3480F0-66AB-E64C-AD65-FA6A2B7A6682}" type="presOf" srcId="{3ECECA95-F5FB-49B9-A380-0223CFA379FC}" destId="{F07670E0-9779-412A-A863-2C4223F82591}" srcOrd="1" destOrd="0" presId="urn:microsoft.com/office/officeart/2005/8/layout/list1"/>
    <dgm:cxn modelId="{DA653CDF-DBA5-144D-9444-3980322C69F2}" type="presParOf" srcId="{E0897FD7-2E04-4F3D-ACD8-9DBEA0FA3C92}" destId="{B8C8599B-B632-4E5C-A888-525E741602CC}" srcOrd="0" destOrd="0" presId="urn:microsoft.com/office/officeart/2005/8/layout/list1"/>
    <dgm:cxn modelId="{C3054990-D8CF-D041-B8D6-7DA535BECB85}" type="presParOf" srcId="{B8C8599B-B632-4E5C-A888-525E741602CC}" destId="{BD8C050F-812B-4230-88D9-5A23FB45D153}" srcOrd="0" destOrd="0" presId="urn:microsoft.com/office/officeart/2005/8/layout/list1"/>
    <dgm:cxn modelId="{EB911E27-BB48-1F43-8D6E-F047AC75058F}" type="presParOf" srcId="{B8C8599B-B632-4E5C-A888-525E741602CC}" destId="{EBBCA020-4EF6-470C-AA78-F80568638EFB}" srcOrd="1" destOrd="0" presId="urn:microsoft.com/office/officeart/2005/8/layout/list1"/>
    <dgm:cxn modelId="{FFF46F2C-E796-DC4A-8D25-4C335B600C2E}" type="presParOf" srcId="{E0897FD7-2E04-4F3D-ACD8-9DBEA0FA3C92}" destId="{9188AE71-3319-458F-A430-11A2C930545B}" srcOrd="1" destOrd="0" presId="urn:microsoft.com/office/officeart/2005/8/layout/list1"/>
    <dgm:cxn modelId="{04269891-5A2B-8C4F-86BB-4202100A0F37}" type="presParOf" srcId="{E0897FD7-2E04-4F3D-ACD8-9DBEA0FA3C92}" destId="{ABA1C267-EC99-4E90-B862-10403E9E4F07}" srcOrd="2" destOrd="0" presId="urn:microsoft.com/office/officeart/2005/8/layout/list1"/>
    <dgm:cxn modelId="{1C386D47-02A4-FD49-9504-E38CF8B64F63}" type="presParOf" srcId="{E0897FD7-2E04-4F3D-ACD8-9DBEA0FA3C92}" destId="{8B473FDD-800A-4632-89CE-D38C09ECB6B3}" srcOrd="3" destOrd="0" presId="urn:microsoft.com/office/officeart/2005/8/layout/list1"/>
    <dgm:cxn modelId="{BA36383A-32DD-E74D-B559-E31A8A043A96}" type="presParOf" srcId="{E0897FD7-2E04-4F3D-ACD8-9DBEA0FA3C92}" destId="{91DD83B1-AEC9-4CEF-B859-5A870169DE67}" srcOrd="4" destOrd="0" presId="urn:microsoft.com/office/officeart/2005/8/layout/list1"/>
    <dgm:cxn modelId="{8DFF463F-84D5-5642-B2C7-373ADC3A3161}" type="presParOf" srcId="{91DD83B1-AEC9-4CEF-B859-5A870169DE67}" destId="{A20957B9-9DB1-4A61-8D8B-2FE59CD62873}" srcOrd="0" destOrd="0" presId="urn:microsoft.com/office/officeart/2005/8/layout/list1"/>
    <dgm:cxn modelId="{F9341683-F953-E14A-A7A4-B936FF6B78FE}" type="presParOf" srcId="{91DD83B1-AEC9-4CEF-B859-5A870169DE67}" destId="{4D34B929-58DC-4CCE-975F-6884FC56676B}" srcOrd="1" destOrd="0" presId="urn:microsoft.com/office/officeart/2005/8/layout/list1"/>
    <dgm:cxn modelId="{B0F233E2-4B9A-A646-8D75-FD7A389D8AE3}" type="presParOf" srcId="{E0897FD7-2E04-4F3D-ACD8-9DBEA0FA3C92}" destId="{687F932B-BDA9-4F59-A068-BD84ADEDE258}" srcOrd="5" destOrd="0" presId="urn:microsoft.com/office/officeart/2005/8/layout/list1"/>
    <dgm:cxn modelId="{62A79C10-63FD-0A42-9079-53D1CB2C48FB}" type="presParOf" srcId="{E0897FD7-2E04-4F3D-ACD8-9DBEA0FA3C92}" destId="{C7A918CC-7872-41E8-ACCF-ADB4262783D3}" srcOrd="6" destOrd="0" presId="urn:microsoft.com/office/officeart/2005/8/layout/list1"/>
    <dgm:cxn modelId="{4AB3D2F5-100D-8346-864A-0F41A9D4EB2C}" type="presParOf" srcId="{E0897FD7-2E04-4F3D-ACD8-9DBEA0FA3C92}" destId="{89DCF975-3A94-4D70-A093-CCE3C243987F}" srcOrd="7" destOrd="0" presId="urn:microsoft.com/office/officeart/2005/8/layout/list1"/>
    <dgm:cxn modelId="{A92101A7-462F-3549-91B8-81A3D33651C6}" type="presParOf" srcId="{E0897FD7-2E04-4F3D-ACD8-9DBEA0FA3C92}" destId="{BE8B8A59-832C-4F74-A7EB-331FF6AFDEED}" srcOrd="8" destOrd="0" presId="urn:microsoft.com/office/officeart/2005/8/layout/list1"/>
    <dgm:cxn modelId="{82A95303-90DE-0B4B-95F9-CBE2C717B9DE}" type="presParOf" srcId="{BE8B8A59-832C-4F74-A7EB-331FF6AFDEED}" destId="{74F7D383-BFEB-4627-A1BE-0F10237B88B4}" srcOrd="0" destOrd="0" presId="urn:microsoft.com/office/officeart/2005/8/layout/list1"/>
    <dgm:cxn modelId="{FA424024-7AC7-BA42-AFE5-39CB39BB38D4}" type="presParOf" srcId="{BE8B8A59-832C-4F74-A7EB-331FF6AFDEED}" destId="{9DB2BC4D-187E-4460-BDC7-18427F3BDB55}" srcOrd="1" destOrd="0" presId="urn:microsoft.com/office/officeart/2005/8/layout/list1"/>
    <dgm:cxn modelId="{6CAF0B42-B074-814D-9836-26C78A2D62EC}" type="presParOf" srcId="{E0897FD7-2E04-4F3D-ACD8-9DBEA0FA3C92}" destId="{DD63E0B8-CD81-4D58-9E69-CD2DBBD261F0}" srcOrd="9" destOrd="0" presId="urn:microsoft.com/office/officeart/2005/8/layout/list1"/>
    <dgm:cxn modelId="{CDA4B010-28F7-0147-97F0-315C6461443A}" type="presParOf" srcId="{E0897FD7-2E04-4F3D-ACD8-9DBEA0FA3C92}" destId="{C1B4CF28-2E35-4DC2-8A37-433A327155CC}" srcOrd="10" destOrd="0" presId="urn:microsoft.com/office/officeart/2005/8/layout/list1"/>
    <dgm:cxn modelId="{582229ED-68AC-E24F-A7CC-F38710DB7463}" type="presParOf" srcId="{E0897FD7-2E04-4F3D-ACD8-9DBEA0FA3C92}" destId="{AB2C59DB-2085-4FFF-BFC8-C4435869E6A4}" srcOrd="11" destOrd="0" presId="urn:microsoft.com/office/officeart/2005/8/layout/list1"/>
    <dgm:cxn modelId="{4F0F7CD2-116D-684D-91AF-56FAC1B93B94}" type="presParOf" srcId="{E0897FD7-2E04-4F3D-ACD8-9DBEA0FA3C92}" destId="{B167591C-360F-4230-BBB1-4C55E98D6B19}" srcOrd="12" destOrd="0" presId="urn:microsoft.com/office/officeart/2005/8/layout/list1"/>
    <dgm:cxn modelId="{44056FAD-DB44-BC48-B53E-9313198FC85F}" type="presParOf" srcId="{B167591C-360F-4230-BBB1-4C55E98D6B19}" destId="{83BA0CFA-7CC1-4D89-BF2B-DE1E849FA77E}" srcOrd="0" destOrd="0" presId="urn:microsoft.com/office/officeart/2005/8/layout/list1"/>
    <dgm:cxn modelId="{AAB31265-F369-C346-895B-466B487E687A}" type="presParOf" srcId="{B167591C-360F-4230-BBB1-4C55E98D6B19}" destId="{F07670E0-9779-412A-A863-2C4223F82591}" srcOrd="1" destOrd="0" presId="urn:microsoft.com/office/officeart/2005/8/layout/list1"/>
    <dgm:cxn modelId="{0C6C4698-3D87-A748-8A2B-C5E36851A994}" type="presParOf" srcId="{E0897FD7-2E04-4F3D-ACD8-9DBEA0FA3C92}" destId="{963FE895-68FA-4774-A664-6E182E6E7BA5}" srcOrd="13" destOrd="0" presId="urn:microsoft.com/office/officeart/2005/8/layout/list1"/>
    <dgm:cxn modelId="{40A4E854-A8E3-D54A-B274-4E25D751C42B}" type="presParOf" srcId="{E0897FD7-2E04-4F3D-ACD8-9DBEA0FA3C92}" destId="{83F5A72C-5525-4D81-ABB5-B2DA9122A379}"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1C267-EC99-4E90-B862-10403E9E4F07}">
      <dsp:nvSpPr>
        <dsp:cNvPr id="0" name=""/>
        <dsp:cNvSpPr/>
      </dsp:nvSpPr>
      <dsp:spPr>
        <a:xfrm>
          <a:off x="0" y="702568"/>
          <a:ext cx="80772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BCA020-4EF6-470C-AA78-F80568638EFB}">
      <dsp:nvSpPr>
        <dsp:cNvPr id="0" name=""/>
        <dsp:cNvSpPr/>
      </dsp:nvSpPr>
      <dsp:spPr>
        <a:xfrm>
          <a:off x="403860" y="60283"/>
          <a:ext cx="5882632" cy="861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Verbatim:</a:t>
          </a:r>
          <a:r>
            <a:rPr lang="en-US" sz="2400" kern="1200" dirty="0">
              <a:solidFill>
                <a:schemeClr val="tx1"/>
              </a:solidFill>
            </a:rPr>
            <a:t> </a:t>
          </a:r>
          <a:r>
            <a:rPr lang="en-US" sz="2000" i="1" kern="1200" dirty="0">
              <a:solidFill>
                <a:schemeClr val="tx1"/>
              </a:solidFill>
            </a:rPr>
            <a:t>Teacher: Students, please take out your notebooks.</a:t>
          </a:r>
          <a:endParaRPr lang="en-US" sz="2400" i="1" kern="1200" dirty="0">
            <a:solidFill>
              <a:schemeClr val="tx1"/>
            </a:solidFill>
          </a:endParaRPr>
        </a:p>
      </dsp:txBody>
      <dsp:txXfrm>
        <a:off x="445927" y="102350"/>
        <a:ext cx="5798498" cy="777605"/>
      </dsp:txXfrm>
    </dsp:sp>
    <dsp:sp modelId="{C7A918CC-7872-41E8-ACCF-ADB4262783D3}">
      <dsp:nvSpPr>
        <dsp:cNvPr id="0" name=""/>
        <dsp:cNvSpPr/>
      </dsp:nvSpPr>
      <dsp:spPr>
        <a:xfrm>
          <a:off x="0" y="1815120"/>
          <a:ext cx="80772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34B929-58DC-4CCE-975F-6884FC56676B}">
      <dsp:nvSpPr>
        <dsp:cNvPr id="0" name=""/>
        <dsp:cNvSpPr/>
      </dsp:nvSpPr>
      <dsp:spPr>
        <a:xfrm>
          <a:off x="388105" y="1191303"/>
          <a:ext cx="5907171" cy="8432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Numeric: </a:t>
          </a:r>
          <a:r>
            <a:rPr lang="en-US" sz="2400" b="0" kern="1200" dirty="0">
              <a:solidFill>
                <a:schemeClr val="tx1"/>
              </a:solidFill>
            </a:rPr>
            <a:t>5</a:t>
          </a:r>
          <a:r>
            <a:rPr lang="en-US" sz="2000" b="0" i="1" kern="1200" dirty="0">
              <a:solidFill>
                <a:schemeClr val="tx1"/>
              </a:solidFill>
            </a:rPr>
            <a:t> out of 10 student work assignments involved student choice. </a:t>
          </a:r>
        </a:p>
      </dsp:txBody>
      <dsp:txXfrm>
        <a:off x="429270" y="1232468"/>
        <a:ext cx="5824841" cy="760941"/>
      </dsp:txXfrm>
    </dsp:sp>
    <dsp:sp modelId="{C1B4CF28-2E35-4DC2-8A37-433A327155CC}">
      <dsp:nvSpPr>
        <dsp:cNvPr id="0" name=""/>
        <dsp:cNvSpPr/>
      </dsp:nvSpPr>
      <dsp:spPr>
        <a:xfrm>
          <a:off x="0" y="2947916"/>
          <a:ext cx="80772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B2BC4D-187E-4460-BDC7-18427F3BDB55}">
      <dsp:nvSpPr>
        <dsp:cNvPr id="0" name=""/>
        <dsp:cNvSpPr/>
      </dsp:nvSpPr>
      <dsp:spPr>
        <a:xfrm>
          <a:off x="403860" y="2335320"/>
          <a:ext cx="5844863" cy="8635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Factual summaries: </a:t>
          </a:r>
          <a:r>
            <a:rPr lang="en-US" sz="2000" b="0" i="1" kern="1200" dirty="0">
              <a:solidFill>
                <a:schemeClr val="tx1"/>
              </a:solidFill>
            </a:rPr>
            <a:t>The teacher asked the students to take out their notebooks. </a:t>
          </a:r>
        </a:p>
      </dsp:txBody>
      <dsp:txXfrm>
        <a:off x="446013" y="2377473"/>
        <a:ext cx="5760557" cy="779210"/>
      </dsp:txXfrm>
    </dsp:sp>
    <dsp:sp modelId="{83F5A72C-5525-4D81-ABB5-B2DA9122A379}">
      <dsp:nvSpPr>
        <dsp:cNvPr id="0" name=""/>
        <dsp:cNvSpPr/>
      </dsp:nvSpPr>
      <dsp:spPr>
        <a:xfrm>
          <a:off x="0" y="4128051"/>
          <a:ext cx="80772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7670E0-9779-412A-A863-2C4223F82591}">
      <dsp:nvSpPr>
        <dsp:cNvPr id="0" name=""/>
        <dsp:cNvSpPr/>
      </dsp:nvSpPr>
      <dsp:spPr>
        <a:xfrm>
          <a:off x="356596" y="3468116"/>
          <a:ext cx="5902761" cy="9108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709" tIns="0" rIns="213709" bIns="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Observed aspects of the setting: </a:t>
          </a:r>
          <a:r>
            <a:rPr lang="en-US" sz="2000" b="0" i="1" kern="1200" dirty="0">
              <a:solidFill>
                <a:schemeClr val="tx1"/>
              </a:solidFill>
            </a:rPr>
            <a:t>Rules were posted. </a:t>
          </a:r>
          <a:r>
            <a:rPr lang="en-US" sz="2000" b="0" i="0" kern="1200" dirty="0">
              <a:solidFill>
                <a:schemeClr val="tx1"/>
              </a:solidFill>
            </a:rPr>
            <a:t>Or</a:t>
          </a:r>
          <a:r>
            <a:rPr lang="en-US" sz="2000" b="0" i="1" kern="1200" dirty="0">
              <a:solidFill>
                <a:schemeClr val="tx1"/>
              </a:solidFill>
            </a:rPr>
            <a:t> Slide presentation available on handouts. </a:t>
          </a:r>
        </a:p>
      </dsp:txBody>
      <dsp:txXfrm>
        <a:off x="401060" y="3512580"/>
        <a:ext cx="5813833" cy="8219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mn-cs"/>
              </a:defRPr>
            </a:lvl1pPr>
          </a:lstStyle>
          <a:p>
            <a:pPr>
              <a:defRPr/>
            </a:pPr>
            <a:fld id="{20CA2881-5A4B-46D1-8E96-F51A9D158719}" type="datetimeFigureOut">
              <a:rPr lang="en-US" altLang="en-US"/>
              <a:pPr>
                <a:defRPr/>
              </a:pPr>
              <a:t>9/25/2018</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mn-cs"/>
              </a:defRPr>
            </a:lvl1pPr>
          </a:lstStyle>
          <a:p>
            <a:pPr>
              <a:defRPr/>
            </a:pPr>
            <a:fld id="{8FFD467D-928D-4FA7-9A41-C96321C13C78}" type="slidenum">
              <a:rPr lang="en-US" altLang="en-US"/>
              <a:pPr>
                <a:defRPr/>
              </a:pPr>
              <a:t>‹#›</a:t>
            </a:fld>
            <a:endParaRPr lang="en-US" altLang="en-US"/>
          </a:p>
        </p:txBody>
      </p:sp>
    </p:spTree>
    <p:extLst>
      <p:ext uri="{BB962C8B-B14F-4D97-AF65-F5344CB8AC3E}">
        <p14:creationId xmlns:p14="http://schemas.microsoft.com/office/powerpoint/2010/main" val="273057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mn-cs"/>
              </a:defRPr>
            </a:lvl1pPr>
          </a:lstStyle>
          <a:p>
            <a:pPr>
              <a:defRPr/>
            </a:pPr>
            <a:fld id="{4731433A-C3B0-4AB4-8C25-3A7A14C53166}" type="datetimeFigureOut">
              <a:rPr lang="en-US" altLang="en-US"/>
              <a:pPr>
                <a:defRPr/>
              </a:pPr>
              <a:t>9/25/2018</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mn-cs"/>
              </a:defRPr>
            </a:lvl1pPr>
          </a:lstStyle>
          <a:p>
            <a:pPr>
              <a:defRPr/>
            </a:pPr>
            <a:fld id="{4D278703-4087-4887-9810-9FF7CB593D2F}" type="slidenum">
              <a:rPr lang="en-US" altLang="en-US"/>
              <a:pPr>
                <a:defRPr/>
              </a:pPr>
              <a:t>‹#›</a:t>
            </a:fld>
            <a:endParaRPr lang="en-US" altLang="en-US"/>
          </a:p>
        </p:txBody>
      </p:sp>
    </p:spTree>
    <p:extLst>
      <p:ext uri="{BB962C8B-B14F-4D97-AF65-F5344CB8AC3E}">
        <p14:creationId xmlns:p14="http://schemas.microsoft.com/office/powerpoint/2010/main" val="247439235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4" name="Footer Placeholder 3"/>
          <p:cNvSpPr txBox="1">
            <a:spLocks noGrp="1"/>
          </p:cNvSpPr>
          <p:nvPr/>
        </p:nvSpPr>
        <p:spPr>
          <a:xfrm>
            <a:off x="0" y="8685213"/>
            <a:ext cx="2971800" cy="457200"/>
          </a:xfrm>
          <a:prstGeom prst="rect">
            <a:avLst/>
          </a:prstGeom>
          <a:noFill/>
        </p:spPr>
        <p:txBody>
          <a:bodyPr lIns="90049" tIns="45025" rIns="90049" bIns="45025" anchor="b"/>
          <a:lstStyle/>
          <a:p>
            <a:pPr fontAlgn="auto">
              <a:spcBef>
                <a:spcPts val="0"/>
              </a:spcBef>
              <a:spcAft>
                <a:spcPts val="0"/>
              </a:spcAft>
              <a:defRPr/>
            </a:pPr>
            <a:r>
              <a:rPr lang="en-US" sz="1200" dirty="0">
                <a:latin typeface="+mn-lt"/>
                <a:ea typeface="+mn-ea"/>
                <a:cs typeface="+mn-cs"/>
              </a:rPr>
              <a:t>Massachusetts Department of Elementary and Secondary Education</a:t>
            </a:r>
          </a:p>
        </p:txBody>
      </p:sp>
      <p:sp>
        <p:nvSpPr>
          <p:cNvPr id="20484" name="Slide Number Placeholder 4"/>
          <p:cNvSpPr txBox="1">
            <a:spLocks noGrp="1"/>
          </p:cNvSpPr>
          <p:nvPr/>
        </p:nvSpPr>
        <p:spPr bwMode="auto">
          <a:xfrm>
            <a:off x="3884613" y="8685213"/>
            <a:ext cx="2971800" cy="457200"/>
          </a:xfrm>
          <a:prstGeom prst="rect">
            <a:avLst/>
          </a:prstGeom>
          <a:noFill/>
          <a:ln w="9525">
            <a:noFill/>
            <a:miter lim="800000"/>
            <a:headEnd/>
            <a:tailEnd/>
          </a:ln>
        </p:spPr>
        <p:txBody>
          <a:bodyPr lIns="90049" tIns="45025" rIns="90049" bIns="45025" anchor="b"/>
          <a:lstStyle/>
          <a:p>
            <a:pPr algn="r"/>
            <a:fld id="{7A7DA864-481F-46D9-8D72-1309B687147D}" type="slidenum">
              <a:rPr lang="en-US" altLang="en-US" sz="1200">
                <a:latin typeface="Calibri" pitchFamily="34" charset="0"/>
              </a:rPr>
              <a:pPr algn="r"/>
              <a:t>1</a:t>
            </a:fld>
            <a:endParaRPr lang="en-US" altLang="en-US"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34" charset="-128"/>
            </a:endParaRPr>
          </a:p>
        </p:txBody>
      </p:sp>
      <p:sp>
        <p:nvSpPr>
          <p:cNvPr id="43011" name="Slide Number Placeholder 3"/>
          <p:cNvSpPr>
            <a:spLocks noGrp="1"/>
          </p:cNvSpPr>
          <p:nvPr>
            <p:ph type="sldNum" sz="quarter" idx="5"/>
          </p:nvPr>
        </p:nvSpPr>
        <p:spPr bwMode="auto">
          <a:noFill/>
          <a:ln>
            <a:miter lim="800000"/>
            <a:headEnd/>
            <a:tailEnd/>
          </a:ln>
        </p:spPr>
        <p:txBody>
          <a:bodyPr/>
          <a:lstStyle/>
          <a:p>
            <a:fld id="{F8DAB7C5-4219-4921-A5F1-07D5D100FC2A}" type="slidenum">
              <a:rPr lang="en-US" smtClean="0">
                <a:latin typeface="Arial" charset="0"/>
              </a:rPr>
              <a:pPr/>
              <a:t>14</a:t>
            </a:fld>
            <a:endParaRPr lang="en-US">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defTabSz="900113" eaLnBrk="1" hangingPunct="1">
              <a:spcBef>
                <a:spcPct val="0"/>
              </a:spcBef>
            </a:pPr>
            <a:endParaRPr lang="en-US" altLang="en-US">
              <a:ea typeface="ＭＳ Ｐゴシック" pitchFamily="34" charset="-128"/>
            </a:endParaRPr>
          </a:p>
        </p:txBody>
      </p:sp>
      <p:sp>
        <p:nvSpPr>
          <p:cNvPr id="45059" name="Slide Number Placeholder 3"/>
          <p:cNvSpPr>
            <a:spLocks noGrp="1"/>
          </p:cNvSpPr>
          <p:nvPr>
            <p:ph type="sldNum" sz="quarter" idx="5"/>
          </p:nvPr>
        </p:nvSpPr>
        <p:spPr bwMode="auto">
          <a:noFill/>
          <a:ln>
            <a:miter lim="800000"/>
            <a:headEnd/>
            <a:tailEnd/>
          </a:ln>
        </p:spPr>
        <p:txBody>
          <a:bodyPr/>
          <a:lstStyle/>
          <a:p>
            <a:fld id="{15B346FF-FE03-4661-BE48-06202A2BA785}" type="slidenum">
              <a:rPr lang="en-US" altLang="en-US" smtClean="0">
                <a:latin typeface="Arial" charset="0"/>
              </a:rPr>
              <a:pPr/>
              <a:t>15</a:t>
            </a:fld>
            <a:endParaRPr lang="en-US" altLang="en-US">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34" charset="-128"/>
            </a:endParaRPr>
          </a:p>
        </p:txBody>
      </p:sp>
      <p:sp>
        <p:nvSpPr>
          <p:cNvPr id="47107" name="Slide Number Placeholder 3"/>
          <p:cNvSpPr>
            <a:spLocks noGrp="1"/>
          </p:cNvSpPr>
          <p:nvPr>
            <p:ph type="sldNum" sz="quarter" idx="5"/>
          </p:nvPr>
        </p:nvSpPr>
        <p:spPr bwMode="auto">
          <a:noFill/>
          <a:ln>
            <a:miter lim="800000"/>
            <a:headEnd/>
            <a:tailEnd/>
          </a:ln>
        </p:spPr>
        <p:txBody>
          <a:bodyPr/>
          <a:lstStyle/>
          <a:p>
            <a:fld id="{52F06C46-947F-46C2-8500-23A2AFFA589A}" type="slidenum">
              <a:rPr lang="en-US" smtClean="0">
                <a:latin typeface="Arial" charset="0"/>
              </a:rPr>
              <a:pPr/>
              <a:t>16</a:t>
            </a:fld>
            <a:endParaRPr lang="en-US">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ＭＳ Ｐゴシック" pitchFamily="34" charset="-128"/>
            </a:endParaRPr>
          </a:p>
        </p:txBody>
      </p:sp>
      <p:sp>
        <p:nvSpPr>
          <p:cNvPr id="49155" name="Slide Number Placeholder 3"/>
          <p:cNvSpPr>
            <a:spLocks noGrp="1"/>
          </p:cNvSpPr>
          <p:nvPr>
            <p:ph type="sldNum" sz="quarter" idx="5"/>
          </p:nvPr>
        </p:nvSpPr>
        <p:spPr bwMode="auto">
          <a:noFill/>
          <a:ln>
            <a:miter lim="800000"/>
            <a:headEnd/>
            <a:tailEnd/>
          </a:ln>
        </p:spPr>
        <p:txBody>
          <a:bodyPr/>
          <a:lstStyle/>
          <a:p>
            <a:fld id="{0649F929-4604-4583-9ACD-62DB2812E52B}" type="slidenum">
              <a:rPr lang="en-US" smtClean="0">
                <a:latin typeface="Arial" charset="0"/>
              </a:rPr>
              <a:pPr/>
              <a:t>17</a:t>
            </a:fld>
            <a:endParaRPr 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22531" name="Slide Number Placeholder 3"/>
          <p:cNvSpPr>
            <a:spLocks noGrp="1"/>
          </p:cNvSpPr>
          <p:nvPr>
            <p:ph type="sldNum" sz="quarter" idx="5"/>
          </p:nvPr>
        </p:nvSpPr>
        <p:spPr bwMode="auto">
          <a:noFill/>
          <a:ln>
            <a:miter lim="800000"/>
            <a:headEnd/>
            <a:tailEnd/>
          </a:ln>
        </p:spPr>
        <p:txBody>
          <a:bodyPr/>
          <a:lstStyle/>
          <a:p>
            <a:fld id="{6CBF0EAA-5977-4ECC-BBB7-9DD2A45D2FE8}" type="slidenum">
              <a:rPr lang="en-US" altLang="en-US" smtClean="0">
                <a:latin typeface="Arial" charset="0"/>
              </a:rPr>
              <a:pPr/>
              <a:t>2</a:t>
            </a:fld>
            <a:endParaRPr lang="en-US" altLang="en-US">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a:ea typeface="ＭＳ Ｐゴシック" pitchFamily="34" charset="-128"/>
            </a:endParaRPr>
          </a:p>
        </p:txBody>
      </p:sp>
      <p:sp>
        <p:nvSpPr>
          <p:cNvPr id="24579" name="Slide Number Placeholder 3"/>
          <p:cNvSpPr>
            <a:spLocks noGrp="1"/>
          </p:cNvSpPr>
          <p:nvPr>
            <p:ph type="sldNum" sz="quarter" idx="5"/>
          </p:nvPr>
        </p:nvSpPr>
        <p:spPr bwMode="auto">
          <a:noFill/>
          <a:ln>
            <a:miter lim="800000"/>
            <a:headEnd/>
            <a:tailEnd/>
          </a:ln>
        </p:spPr>
        <p:txBody>
          <a:bodyPr/>
          <a:lstStyle/>
          <a:p>
            <a:fld id="{EC531DFD-A621-461F-ADA0-52A87F787995}" type="slidenum">
              <a:rPr lang="en-US" altLang="en-US" smtClean="0">
                <a:latin typeface="Arial" charset="0"/>
              </a:rPr>
              <a:pPr/>
              <a:t>3</a:t>
            </a:fld>
            <a:endParaRPr lang="en-US" altLang="en-US">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defTabSz="900113" eaLnBrk="1" hangingPunct="1">
              <a:spcBef>
                <a:spcPct val="0"/>
              </a:spcBef>
            </a:pPr>
            <a:endParaRPr lang="en-US" altLang="en-US">
              <a:ea typeface="ＭＳ Ｐゴシック" pitchFamily="34" charset="-128"/>
            </a:endParaRPr>
          </a:p>
        </p:txBody>
      </p:sp>
      <p:sp>
        <p:nvSpPr>
          <p:cNvPr id="29699" name="Slide Number Placeholder 3"/>
          <p:cNvSpPr>
            <a:spLocks noGrp="1"/>
          </p:cNvSpPr>
          <p:nvPr>
            <p:ph type="sldNum" sz="quarter" idx="5"/>
          </p:nvPr>
        </p:nvSpPr>
        <p:spPr bwMode="auto">
          <a:noFill/>
          <a:ln>
            <a:miter lim="800000"/>
            <a:headEnd/>
            <a:tailEnd/>
          </a:ln>
        </p:spPr>
        <p:txBody>
          <a:bodyPr/>
          <a:lstStyle/>
          <a:p>
            <a:fld id="{F9D808E8-150F-4C1A-AD69-3B62A1F24DB9}" type="slidenum">
              <a:rPr lang="en-US" altLang="en-US" smtClean="0">
                <a:latin typeface="Arial" charset="0"/>
              </a:rPr>
              <a:pPr/>
              <a:t>7</a:t>
            </a:fld>
            <a:endParaRPr lang="en-US" altLang="en-US">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34" charset="-128"/>
            </a:endParaRPr>
          </a:p>
        </p:txBody>
      </p:sp>
      <p:sp>
        <p:nvSpPr>
          <p:cNvPr id="32771" name="Slide Number Placeholder 3"/>
          <p:cNvSpPr>
            <a:spLocks noGrp="1"/>
          </p:cNvSpPr>
          <p:nvPr>
            <p:ph type="sldNum" sz="quarter" idx="5"/>
          </p:nvPr>
        </p:nvSpPr>
        <p:spPr bwMode="auto">
          <a:noFill/>
          <a:ln>
            <a:miter lim="800000"/>
            <a:headEnd/>
            <a:tailEnd/>
          </a:ln>
        </p:spPr>
        <p:txBody>
          <a:bodyPr/>
          <a:lstStyle/>
          <a:p>
            <a:fld id="{EF80E613-EAB9-4E4C-8D79-AF3042742C01}" type="slidenum">
              <a:rPr lang="en-US" altLang="en-US" smtClean="0">
                <a:latin typeface="Arial" charset="0"/>
              </a:rPr>
              <a:pPr/>
              <a:t>9</a:t>
            </a:fld>
            <a:endParaRPr lang="en-US" altLang="en-US">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ea typeface="ＭＳ Ｐゴシック" pitchFamily="34" charset="-128"/>
            </a:endParaRPr>
          </a:p>
        </p:txBody>
      </p:sp>
      <p:sp>
        <p:nvSpPr>
          <p:cNvPr id="34819" name="Slide Number Placeholder 3"/>
          <p:cNvSpPr>
            <a:spLocks noGrp="1"/>
          </p:cNvSpPr>
          <p:nvPr>
            <p:ph type="sldNum" sz="quarter" idx="5"/>
          </p:nvPr>
        </p:nvSpPr>
        <p:spPr bwMode="auto">
          <a:noFill/>
          <a:ln>
            <a:miter lim="800000"/>
            <a:headEnd/>
            <a:tailEnd/>
          </a:ln>
        </p:spPr>
        <p:txBody>
          <a:bodyPr/>
          <a:lstStyle/>
          <a:p>
            <a:fld id="{3F8C0DD2-298A-44C5-AC8C-83068BB5EBAE}" type="slidenum">
              <a:rPr lang="en-US" smtClean="0">
                <a:latin typeface="Arial" charset="0"/>
              </a:rPr>
              <a:pPr/>
              <a:t>10</a:t>
            </a:fld>
            <a:endParaRPr lang="en-US">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34" charset="-128"/>
            </a:endParaRPr>
          </a:p>
        </p:txBody>
      </p:sp>
      <p:sp>
        <p:nvSpPr>
          <p:cNvPr id="36867" name="Slide Number Placeholder 3"/>
          <p:cNvSpPr>
            <a:spLocks noGrp="1"/>
          </p:cNvSpPr>
          <p:nvPr>
            <p:ph type="sldNum" sz="quarter" idx="5"/>
          </p:nvPr>
        </p:nvSpPr>
        <p:spPr bwMode="auto">
          <a:noFill/>
          <a:ln>
            <a:miter lim="800000"/>
            <a:headEnd/>
            <a:tailEnd/>
          </a:ln>
        </p:spPr>
        <p:txBody>
          <a:bodyPr/>
          <a:lstStyle/>
          <a:p>
            <a:fld id="{BD55F79A-0CCB-4877-A094-643C7C299FBB}" type="slidenum">
              <a:rPr lang="en-US" smtClean="0">
                <a:latin typeface="Arial" charset="0"/>
              </a:rPr>
              <a:pPr/>
              <a:t>11</a:t>
            </a:fld>
            <a:endParaRPr lang="en-US">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ea typeface="ＭＳ Ｐゴシック" pitchFamily="34" charset="-128"/>
            </a:endParaRPr>
          </a:p>
        </p:txBody>
      </p:sp>
      <p:sp>
        <p:nvSpPr>
          <p:cNvPr id="38915" name="Slide Number Placeholder 3"/>
          <p:cNvSpPr>
            <a:spLocks noGrp="1"/>
          </p:cNvSpPr>
          <p:nvPr>
            <p:ph type="sldNum" sz="quarter" idx="5"/>
          </p:nvPr>
        </p:nvSpPr>
        <p:spPr bwMode="auto">
          <a:noFill/>
          <a:ln>
            <a:miter lim="800000"/>
            <a:headEnd/>
            <a:tailEnd/>
          </a:ln>
        </p:spPr>
        <p:txBody>
          <a:bodyPr/>
          <a:lstStyle/>
          <a:p>
            <a:fld id="{1C9608DD-62E2-4C81-8CE0-05221F573408}" type="slidenum">
              <a:rPr lang="en-US" altLang="en-US" smtClean="0">
                <a:latin typeface="Arial" charset="0"/>
              </a:rPr>
              <a:pPr/>
              <a:t>12</a:t>
            </a:fld>
            <a:endParaRPr lang="en-US" altLang="en-US">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defTabSz="900113" eaLnBrk="1" hangingPunct="1">
              <a:spcBef>
                <a:spcPct val="0"/>
              </a:spcBef>
            </a:pPr>
            <a:endParaRPr lang="en-US" altLang="en-US">
              <a:ea typeface="ＭＳ Ｐゴシック" pitchFamily="34" charset="-128"/>
            </a:endParaRPr>
          </a:p>
        </p:txBody>
      </p:sp>
      <p:sp>
        <p:nvSpPr>
          <p:cNvPr id="40963" name="Slide Number Placeholder 3"/>
          <p:cNvSpPr>
            <a:spLocks noGrp="1"/>
          </p:cNvSpPr>
          <p:nvPr>
            <p:ph type="sldNum" sz="quarter" idx="5"/>
          </p:nvPr>
        </p:nvSpPr>
        <p:spPr bwMode="auto">
          <a:noFill/>
          <a:ln>
            <a:miter lim="800000"/>
            <a:headEnd/>
            <a:tailEnd/>
          </a:ln>
        </p:spPr>
        <p:txBody>
          <a:bodyPr/>
          <a:lstStyle/>
          <a:p>
            <a:fld id="{D341C3DD-2EB6-4EC0-830C-AD464A34CF01}" type="slidenum">
              <a:rPr lang="en-US" altLang="en-US" smtClean="0">
                <a:latin typeface="Arial" charset="0"/>
              </a:rPr>
              <a:pPr/>
              <a:t>13</a:t>
            </a:fld>
            <a:endParaRPr lang="en-US" alt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600200"/>
            <a:ext cx="7772400" cy="1470025"/>
          </a:xfrm>
        </p:spPr>
        <p:txBody>
          <a:bodyPr/>
          <a:lstStyle>
            <a:lvl1pPr algn="ctr">
              <a:defRPr sz="3200"/>
            </a:lvl1pPr>
          </a:lstStyle>
          <a:p>
            <a:pPr lvl="0"/>
            <a:r>
              <a:rPr lang="en-US" altLang="en-US" noProof="0"/>
              <a:t>Click to edit Master title style</a:t>
            </a:r>
          </a:p>
        </p:txBody>
      </p:sp>
      <p:sp>
        <p:nvSpPr>
          <p:cNvPr id="3075" name="Rectangle 3"/>
          <p:cNvSpPr>
            <a:spLocks noGrp="1" noChangeArrowheads="1"/>
          </p:cNvSpPr>
          <p:nvPr>
            <p:ph type="subTitle" idx="1"/>
          </p:nvPr>
        </p:nvSpPr>
        <p:spPr>
          <a:xfrm>
            <a:off x="1371600" y="4572000"/>
            <a:ext cx="6400800" cy="1447800"/>
          </a:xfrm>
        </p:spPr>
        <p:txBody>
          <a:bodyPr/>
          <a:lstStyle>
            <a:lvl1pPr marL="0" indent="0" algn="ctr">
              <a:buFontTx/>
              <a:buNone/>
              <a:defRPr sz="2000" b="1">
                <a:solidFill>
                  <a:srgbClr val="735627"/>
                </a:solidFill>
              </a:defRPr>
            </a:lvl1pPr>
          </a:lstStyle>
          <a:p>
            <a:pPr lvl="0"/>
            <a:r>
              <a:rPr lang="en-US" altLang="en-US" noProof="0" dirty="0"/>
              <a:t>Click to edit Master subtitle style</a:t>
            </a:r>
          </a:p>
        </p:txBody>
      </p:sp>
      <p:sp>
        <p:nvSpPr>
          <p:cNvPr id="4" name="Rectangle 4"/>
          <p:cNvSpPr>
            <a:spLocks noGrp="1" noChangeArrowheads="1"/>
          </p:cNvSpPr>
          <p:nvPr>
            <p:ph type="dt" sz="half" idx="10"/>
          </p:nvPr>
        </p:nvSpPr>
        <p:spPr bwMode="auto">
          <a:xfrm>
            <a:off x="457200" y="6245225"/>
            <a:ext cx="2133600" cy="476250"/>
          </a:xfrm>
          <a:prstGeom prst="rect">
            <a:avLst/>
          </a:prstGeom>
          <a:extLst/>
        </p:spPr>
        <p:txBody>
          <a:bodyPr vert="horz" wrap="square" lIns="91440" tIns="45720" rIns="91440" bIns="45720" numCol="1" anchor="t" anchorCtr="0" compatLnSpc="1">
            <a:prstTxWarp prst="textNoShape">
              <a:avLst/>
            </a:prstTxWarp>
          </a:bodyPr>
          <a:lstStyle>
            <a:lvl1pPr>
              <a:defRPr sz="1200" b="1">
                <a:latin typeface="Arial" charset="0"/>
                <a:ea typeface="+mn-ea"/>
                <a:cs typeface="+mn-cs"/>
              </a:defRPr>
            </a:lvl1pPr>
          </a:lstStyle>
          <a:p>
            <a:pPr>
              <a:defRPr/>
            </a:pPr>
            <a:endParaRPr lang="en-US" alt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solidFill>
                  <a:schemeClr val="tx1"/>
                </a:solidFill>
                <a:cs typeface="+mn-cs"/>
              </a:defRPr>
            </a:lvl1pPr>
          </a:lstStyle>
          <a:p>
            <a:pPr>
              <a:defRPr/>
            </a:pPr>
            <a:endParaRPr lang="en-US" altLang="en-US"/>
          </a:p>
        </p:txBody>
      </p:sp>
      <p:sp>
        <p:nvSpPr>
          <p:cNvPr id="6" name="Slide Number Placeholder 2"/>
          <p:cNvSpPr>
            <a:spLocks noGrp="1"/>
          </p:cNvSpPr>
          <p:nvPr>
            <p:ph type="sldNum" sz="quarter" idx="12"/>
          </p:nvPr>
        </p:nvSpPr>
        <p:spPr/>
        <p:txBody>
          <a:bodyPr/>
          <a:lstStyle>
            <a:lvl1pPr eaLnBrk="1" hangingPunct="1">
              <a:spcBef>
                <a:spcPct val="0"/>
              </a:spcBef>
              <a:buFontTx/>
              <a:buNone/>
              <a:defRPr sz="1200" smtClean="0">
                <a:solidFill>
                  <a:schemeClr val="tx1"/>
                </a:solidFill>
                <a:latin typeface="Arial" charset="0"/>
                <a:ea typeface="ＭＳ Ｐゴシック" pitchFamily="34" charset="-128"/>
              </a:defRPr>
            </a:lvl1pPr>
            <a:lvl2pPr marL="742950" indent="-285750" eaLnBrk="0" hangingPunct="0">
              <a:spcBef>
                <a:spcPct val="20000"/>
              </a:spcBef>
              <a:buChar char="–"/>
              <a:defRPr sz="2400">
                <a:solidFill>
                  <a:srgbClr val="735627"/>
                </a:solidFill>
                <a:latin typeface="Century Gothic" pitchFamily="34" charset="0"/>
                <a:ea typeface="ＭＳ Ｐゴシック" pitchFamily="34" charset="-128"/>
              </a:defRPr>
            </a:lvl2pPr>
            <a:lvl3pPr marL="1143000" indent="-228600" eaLnBrk="0" hangingPunct="0">
              <a:spcBef>
                <a:spcPct val="20000"/>
              </a:spcBef>
              <a:buChar char="•"/>
              <a:defRPr sz="2400">
                <a:solidFill>
                  <a:srgbClr val="2B5880"/>
                </a:solidFill>
                <a:latin typeface="Century Gothic" pitchFamily="34" charset="0"/>
                <a:ea typeface="ＭＳ Ｐゴシック" pitchFamily="34" charset="-128"/>
              </a:defRPr>
            </a:lvl3pPr>
            <a:lvl4pPr marL="1600200" indent="-228600" eaLnBrk="0" hangingPunct="0">
              <a:spcBef>
                <a:spcPct val="20000"/>
              </a:spcBef>
              <a:buChar char="–"/>
              <a:defRPr sz="2000">
                <a:solidFill>
                  <a:srgbClr val="2B5880"/>
                </a:solidFill>
                <a:latin typeface="Century Gothic" pitchFamily="34" charset="0"/>
                <a:ea typeface="ＭＳ Ｐゴシック" pitchFamily="34" charset="-128"/>
              </a:defRPr>
            </a:lvl4pPr>
            <a:lvl5pPr marL="2057400" indent="-228600" eaLnBrk="0" hangingPunct="0">
              <a:spcBef>
                <a:spcPct val="20000"/>
              </a:spcBef>
              <a:buChar char="»"/>
              <a:defRPr sz="2000">
                <a:solidFill>
                  <a:srgbClr val="2B5880"/>
                </a:solidFill>
                <a:latin typeface="Century Gothic" pitchFamily="34" charset="0"/>
                <a:ea typeface="ＭＳ Ｐゴシック" pitchFamily="34" charset="-128"/>
              </a:defRPr>
            </a:lvl5pPr>
            <a:lvl6pPr marL="25146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6pPr>
            <a:lvl7pPr marL="29718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7pPr>
            <a:lvl8pPr marL="34290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8pPr>
            <a:lvl9pPr marL="38862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9pPr>
          </a:lstStyle>
          <a:p>
            <a:pPr>
              <a:defRPr/>
            </a:pPr>
            <a:fld id="{C042C6D2-BBCF-4BF2-B747-F9B568B9C7BD}" type="slidenum">
              <a:rPr lang="en-US" altLang="en-US"/>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3124200" y="6245225"/>
            <a:ext cx="2895600" cy="476250"/>
          </a:xfrm>
          <a:prstGeom prst="rect">
            <a:avLst/>
          </a:prstGeom>
        </p:spPr>
        <p:txBody>
          <a:bodyPr/>
          <a:lstStyle>
            <a:lvl1pPr>
              <a:defRPr>
                <a:cs typeface="+mn-cs"/>
              </a:defRPr>
            </a:lvl1pPr>
          </a:lstStyle>
          <a:p>
            <a:pPr>
              <a:defRPr/>
            </a:pPr>
            <a:endParaRPr lang="en-US" altLang="en-US"/>
          </a:p>
        </p:txBody>
      </p:sp>
      <p:sp>
        <p:nvSpPr>
          <p:cNvPr id="5" name="Rectangle 6"/>
          <p:cNvSpPr>
            <a:spLocks noGrp="1" noChangeArrowheads="1"/>
          </p:cNvSpPr>
          <p:nvPr>
            <p:ph type="sldNum" sz="quarter" idx="11"/>
          </p:nvPr>
        </p:nvSpPr>
        <p:spPr>
          <a:xfrm>
            <a:off x="7620000" y="6245225"/>
            <a:ext cx="1066800" cy="476250"/>
          </a:xfrm>
        </p:spPr>
        <p:txBody>
          <a:bodyPr/>
          <a:lstStyle>
            <a:lvl1pPr eaLnBrk="0" hangingPunct="0">
              <a:spcBef>
                <a:spcPct val="20000"/>
              </a:spcBef>
              <a:buFontTx/>
              <a:buChar char="•"/>
              <a:defRPr sz="2400">
                <a:solidFill>
                  <a:srgbClr val="274F73"/>
                </a:solidFill>
                <a:latin typeface="Century Gothic" pitchFamily="34" charset="0"/>
              </a:defRPr>
            </a:lvl1pPr>
          </a:lstStyle>
          <a:p>
            <a:pPr>
              <a:defRPr/>
            </a:pPr>
            <a:fld id="{D0FD7A75-4D58-4C99-8368-EF35E289768A}"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3124200" y="6245225"/>
            <a:ext cx="2895600" cy="476250"/>
          </a:xfrm>
          <a:prstGeom prst="rect">
            <a:avLst/>
          </a:prstGeom>
        </p:spPr>
        <p:txBody>
          <a:bodyPr/>
          <a:lstStyle>
            <a:lvl1pPr>
              <a:defRPr>
                <a:cs typeface="+mn-cs"/>
              </a:defRPr>
            </a:lvl1pPr>
          </a:lstStyle>
          <a:p>
            <a:pPr>
              <a:defRPr/>
            </a:pPr>
            <a:endParaRPr lang="en-US" altLang="en-US"/>
          </a:p>
        </p:txBody>
      </p:sp>
      <p:sp>
        <p:nvSpPr>
          <p:cNvPr id="5" name="Rectangle 6"/>
          <p:cNvSpPr>
            <a:spLocks noGrp="1" noChangeArrowheads="1"/>
          </p:cNvSpPr>
          <p:nvPr>
            <p:ph type="sldNum" sz="quarter" idx="11"/>
          </p:nvPr>
        </p:nvSpPr>
        <p:spPr>
          <a:xfrm>
            <a:off x="7620000" y="6245225"/>
            <a:ext cx="1066800" cy="476250"/>
          </a:xfrm>
        </p:spPr>
        <p:txBody>
          <a:bodyPr/>
          <a:lstStyle>
            <a:lvl1pPr eaLnBrk="0" hangingPunct="0">
              <a:spcBef>
                <a:spcPct val="20000"/>
              </a:spcBef>
              <a:buFontTx/>
              <a:buChar char="•"/>
              <a:defRPr sz="2400">
                <a:solidFill>
                  <a:srgbClr val="274F73"/>
                </a:solidFill>
                <a:latin typeface="Century Gothic" pitchFamily="34" charset="0"/>
              </a:defRPr>
            </a:lvl1pPr>
          </a:lstStyle>
          <a:p>
            <a:pPr>
              <a:defRPr/>
            </a:pPr>
            <a:fld id="{2D21E36F-B117-4DF1-8818-70EA93CB35C2}"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6" name="Title Placeholder 1"/>
          <p:cNvSpPr>
            <a:spLocks noGrp="1"/>
          </p:cNvSpPr>
          <p:nvPr>
            <p:ph type="title"/>
          </p:nvPr>
        </p:nvSpPr>
        <p:spPr bwMode="gray">
          <a:xfrm>
            <a:off x="1391407" y="3421539"/>
            <a:ext cx="7531931" cy="646331"/>
          </a:xfrm>
          <a:prstGeom prst="rect">
            <a:avLst/>
          </a:prstGeom>
          <a:noFill/>
          <a:ln w="9525">
            <a:noFill/>
            <a:miter lim="800000"/>
            <a:headEnd/>
            <a:tailEnd/>
          </a:ln>
        </p:spPr>
        <p:txBody>
          <a:bodyPr lIns="0" tIns="0" rIns="0" bIns="0">
            <a:spAutoFit/>
          </a:bodyPr>
          <a:lstStyle>
            <a:lvl1pPr>
              <a:defRPr sz="4200">
                <a:solidFill>
                  <a:schemeClr val="tx2">
                    <a:lumMod val="75000"/>
                  </a:schemeClr>
                </a:solidFill>
              </a:defRPr>
            </a:lvl1pPr>
          </a:lstStyle>
          <a:p>
            <a:pPr lvl="0"/>
            <a:r>
              <a:rPr lang="en-US"/>
              <a:t>Click to edit Master title style</a:t>
            </a:r>
            <a:endParaRPr lang="en-US" dirty="0"/>
          </a:p>
        </p:txBody>
      </p:sp>
      <p:sp>
        <p:nvSpPr>
          <p:cNvPr id="3" name="Text Placeholder 2"/>
          <p:cNvSpPr>
            <a:spLocks noGrp="1"/>
          </p:cNvSpPr>
          <p:nvPr>
            <p:ph type="body" sz="quarter" idx="10"/>
          </p:nvPr>
        </p:nvSpPr>
        <p:spPr>
          <a:xfrm>
            <a:off x="1389063" y="4241800"/>
            <a:ext cx="7534275" cy="1692771"/>
          </a:xfrm>
        </p:spPr>
        <p:txBody>
          <a:bodyPr/>
          <a:lstStyle>
            <a:lvl1pPr>
              <a:spcAft>
                <a:spcPts val="2400"/>
              </a:spcAft>
              <a:defRPr sz="2800">
                <a:solidFill>
                  <a:schemeClr val="tx1">
                    <a:lumMod val="75000"/>
                    <a:lumOff val="25000"/>
                  </a:schemeClr>
                </a:solidFill>
              </a:defRPr>
            </a:lvl1pPr>
            <a:lvl2pPr>
              <a:spcBef>
                <a:spcPts val="1200"/>
              </a:spcBef>
              <a:defRPr sz="2000">
                <a:solidFill>
                  <a:schemeClr val="tx2">
                    <a:lumMod val="75000"/>
                  </a:schemeClr>
                </a:solidFill>
              </a:defRPr>
            </a:lvl2pPr>
            <a:lvl3pPr>
              <a:spcBef>
                <a:spcPts val="0"/>
              </a:spcBef>
              <a:defRPr sz="1800">
                <a:solidFill>
                  <a:schemeClr val="tx2">
                    <a:lumMod val="75000"/>
                  </a:schemeClr>
                </a:solidFill>
              </a:defRPr>
            </a:lvl3pPr>
            <a:lvl4pPr>
              <a:spcBef>
                <a:spcPts val="0"/>
              </a:spcBef>
              <a:defRPr sz="1400">
                <a:solidFill>
                  <a:schemeClr val="tx2">
                    <a:lumMod val="75000"/>
                  </a:schemeClr>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2"/>
          <p:cNvSpPr>
            <a:spLocks noGrp="1"/>
          </p:cNvSpPr>
          <p:nvPr>
            <p:ph type="ftr" sz="quarter" idx="11"/>
          </p:nvPr>
        </p:nvSpPr>
        <p:spPr bwMode="gray">
          <a:xfrm>
            <a:off x="66675" y="6562725"/>
            <a:ext cx="3582988" cy="123825"/>
          </a:xfrm>
          <a:prstGeom prst="rect">
            <a:avLst/>
          </a:prstGeom>
        </p:spPr>
        <p:txBody>
          <a:bodyPr lIns="0" tIns="0" rIns="0" bIns="0" anchor="ctr">
            <a:spAutoFit/>
          </a:bodyPr>
          <a:lstStyle>
            <a:lvl1pPr algn="l">
              <a:defRPr sz="800">
                <a:solidFill>
                  <a:schemeClr val="bg1"/>
                </a:solidFill>
                <a:latin typeface="Arial Narrow" charset="0"/>
                <a:ea typeface="ＭＳ Ｐゴシック" charset="0"/>
                <a:cs typeface="Arial Narrow" charset="0"/>
              </a:defRPr>
            </a:lvl1pPr>
          </a:lstStyle>
          <a:p>
            <a:pPr>
              <a:defRPr/>
            </a:pPr>
            <a:endParaRPr lang="en-US"/>
          </a:p>
        </p:txBody>
      </p:sp>
      <p:sp>
        <p:nvSpPr>
          <p:cNvPr id="5" name="Date Placeholder 1"/>
          <p:cNvSpPr>
            <a:spLocks noGrp="1"/>
          </p:cNvSpPr>
          <p:nvPr>
            <p:ph type="dt" sz="half" idx="12"/>
          </p:nvPr>
        </p:nvSpPr>
        <p:spPr bwMode="gray">
          <a:xfrm>
            <a:off x="5275263" y="6486525"/>
            <a:ext cx="3578225" cy="230188"/>
          </a:xfrm>
          <a:prstGeom prst="rect">
            <a:avLst/>
          </a:prstGeom>
        </p:spPr>
        <p:txBody>
          <a:bodyPr vert="horz" wrap="square" lIns="0" tIns="0" rIns="0" bIns="0" numCol="1" anchor="t" anchorCtr="0" compatLnSpc="1">
            <a:prstTxWarp prst="textNoShape">
              <a:avLst/>
            </a:prstTxWarp>
            <a:spAutoFit/>
          </a:bodyPr>
          <a:lstStyle>
            <a:lvl1pPr algn="r">
              <a:defRPr sz="1500">
                <a:solidFill>
                  <a:srgbClr val="FFFFFF"/>
                </a:solidFill>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Bulleted Tex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687526" y="1701800"/>
            <a:ext cx="8224699" cy="4724400"/>
          </a:xfrm>
        </p:spPr>
        <p:txBody>
          <a:bodyPr/>
          <a:lstStyle>
            <a:lvl1pPr>
              <a:defRPr>
                <a:solidFill>
                  <a:schemeClr val="tx2">
                    <a:lumMod val="75000"/>
                  </a:schemeClr>
                </a:solidFill>
                <a:latin typeface="+mn-lt"/>
                <a:cs typeface="Franklin Gothic Book" pitchFamily="34" charset="0"/>
              </a:defRPr>
            </a:lvl1pPr>
            <a:lvl2pPr>
              <a:defRPr sz="1800">
                <a:solidFill>
                  <a:schemeClr val="tx2">
                    <a:lumMod val="75000"/>
                  </a:schemeClr>
                </a:solidFill>
                <a:latin typeface="+mn-lt"/>
                <a:cs typeface="Franklin Gothic Book" pitchFamily="34" charset="0"/>
              </a:defRPr>
            </a:lvl2pPr>
            <a:lvl3pPr>
              <a:defRPr sz="1400" baseline="0">
                <a:solidFill>
                  <a:schemeClr val="tx2">
                    <a:lumMod val="75000"/>
                  </a:schemeClr>
                </a:solidFill>
                <a:latin typeface="+mn-lt"/>
                <a:cs typeface="Franklin Gothic Book" pitchFamily="34" charset="0"/>
              </a:defRPr>
            </a:lvl3pPr>
            <a:lvl4pPr marL="915988" indent="-228600">
              <a:defRPr sz="1400" baseline="0">
                <a:solidFill>
                  <a:schemeClr val="tx2">
                    <a:lumMod val="75000"/>
                  </a:schemeClr>
                </a:solidFill>
                <a:latin typeface="+mn-lt"/>
                <a:cs typeface="Arial" pitchFamily="34" charset="0"/>
              </a:defRPr>
            </a:lvl4pPr>
            <a:lvl5pPr marL="1143000" indent="-228600">
              <a:defRPr sz="1400" baseline="0">
                <a:solidFill>
                  <a:schemeClr val="tx2">
                    <a:lumMod val="75000"/>
                  </a:schemeClr>
                </a:solidFill>
                <a:latin typeface="+mn-lt"/>
                <a:cs typeface="Arial" pitchFamily="34" charset="0"/>
              </a:defRPr>
            </a:lvl5pPr>
            <a:lvl6pPr marL="1377950" indent="-228600">
              <a:defRPr sz="1400" baseline="0">
                <a:solidFill>
                  <a:schemeClr val="tx2">
                    <a:lumMod val="75000"/>
                  </a:schemeClr>
                </a:solidFill>
                <a:latin typeface="+mn-lt"/>
              </a:defRPr>
            </a:lvl6pPr>
            <a:lvl7pPr marL="1597025" indent="-228600">
              <a:defRPr sz="1400" baseline="0">
                <a:solidFill>
                  <a:schemeClr val="tx2">
                    <a:lumMod val="75000"/>
                  </a:schemeClr>
                </a:solidFill>
                <a:latin typeface="+mn-lt"/>
              </a:defRPr>
            </a:lvl7pPr>
            <a:lvl8pPr marL="1830388" indent="-228600">
              <a:defRPr sz="1400" baseline="0">
                <a:solidFill>
                  <a:schemeClr val="tx2">
                    <a:lumMod val="75000"/>
                  </a:schemeClr>
                </a:solidFill>
                <a:latin typeface="+mn-lt"/>
              </a:defRPr>
            </a:lvl8pPr>
            <a:lvl9pPr marL="2057400" indent="-228600">
              <a:defRPr sz="1400" baseline="0">
                <a:solidFill>
                  <a:schemeClr val="tx2">
                    <a:lumMod val="75000"/>
                  </a:schemeClr>
                </a:solidFill>
                <a:latin typeface="+mn-l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87388" y="0"/>
            <a:ext cx="6009745" cy="1112838"/>
          </a:xfrm>
        </p:spPr>
        <p:txBody>
          <a:bodyPr/>
          <a:lstStyle/>
          <a:p>
            <a:r>
              <a:rPr lang="en-US"/>
              <a:t>Click to edit Master title style</a:t>
            </a:r>
            <a:endParaRPr lang="en-US" dirty="0"/>
          </a:p>
        </p:txBody>
      </p:sp>
      <p:sp>
        <p:nvSpPr>
          <p:cNvPr id="4" name="Slide Number Placeholder 2"/>
          <p:cNvSpPr>
            <a:spLocks noGrp="1"/>
          </p:cNvSpPr>
          <p:nvPr>
            <p:ph type="sldNum" sz="quarter" idx="10"/>
          </p:nvPr>
        </p:nvSpPr>
        <p:spPr/>
        <p:txBody>
          <a:bodyPr/>
          <a:lstStyle>
            <a:lvl1pPr>
              <a:defRPr/>
            </a:lvl1pPr>
          </a:lstStyle>
          <a:p>
            <a:pPr>
              <a:defRPr/>
            </a:pPr>
            <a:fld id="{9A016A82-AD94-44B1-B9FA-500595CD7DFE}"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ac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87388" y="2682875"/>
            <a:ext cx="8224837" cy="3743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1"/>
          </p:nvPr>
        </p:nvSpPr>
        <p:spPr/>
        <p:txBody>
          <a:bodyPr/>
          <a:lstStyle>
            <a:lvl1pPr>
              <a:defRPr/>
            </a:lvl1pPr>
          </a:lstStyle>
          <a:p>
            <a:pPr>
              <a:defRPr/>
            </a:pPr>
            <a:fld id="{EA918362-0580-4DFE-9A5F-7D7C5B623474}" type="slidenum">
              <a:rPr lang="en-US" altLang="en-US"/>
              <a:pPr>
                <a:defRPr/>
              </a:pPr>
              <a:t>‹#›</a:t>
            </a:fld>
            <a:endParaRPr lang="en-US"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 no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687388" y="1701800"/>
            <a:ext cx="8224837" cy="4704816"/>
          </a:xfrm>
        </p:spPr>
        <p:txBody>
          <a:bodyPr/>
          <a:lstStyle>
            <a:lvl1pPr marL="0" indent="0">
              <a:buNone/>
              <a:defRPr>
                <a:solidFill>
                  <a:schemeClr val="tx2">
                    <a:lumMod val="75000"/>
                  </a:schemeClr>
                </a:solidFill>
                <a:latin typeface="+mn-lt"/>
                <a:cs typeface="Franklin Gothic Book" pitchFamily="34" charset="0"/>
              </a:defRPr>
            </a:lvl1pPr>
            <a:lvl2pPr marL="230188" indent="-230188">
              <a:buFont typeface="Arial" pitchFamily="34" charset="0"/>
              <a:buChar char="•"/>
              <a:defRPr>
                <a:solidFill>
                  <a:schemeClr val="tx2">
                    <a:lumMod val="75000"/>
                  </a:schemeClr>
                </a:solidFill>
                <a:latin typeface="+mn-lt"/>
              </a:defRPr>
            </a:lvl2pPr>
            <a:lvl3pPr marL="465138" indent="-228600">
              <a:defRPr>
                <a:solidFill>
                  <a:schemeClr val="tx2">
                    <a:lumMod val="75000"/>
                  </a:schemeClr>
                </a:solidFill>
                <a:latin typeface="+mn-lt"/>
              </a:defRPr>
            </a:lvl3pPr>
            <a:lvl4pPr marL="685800" indent="-228600">
              <a:defRPr>
                <a:solidFill>
                  <a:schemeClr val="tx2">
                    <a:lumMod val="75000"/>
                  </a:schemeClr>
                </a:solidFill>
                <a:latin typeface="+mn-lt"/>
              </a:defRPr>
            </a:lvl4pPr>
            <a:lvl5pPr marL="912813" indent="-228600">
              <a:defRPr>
                <a:solidFill>
                  <a:schemeClr val="tx2">
                    <a:lumMod val="75000"/>
                  </a:schemeClr>
                </a:solidFill>
                <a:latin typeface="+mn-lt"/>
              </a:defRPr>
            </a:lvl5pPr>
            <a:lvl6pPr marL="1146175" indent="-228600">
              <a:defRPr>
                <a:solidFill>
                  <a:schemeClr val="tx2">
                    <a:lumMod val="75000"/>
                  </a:schemeClr>
                </a:solidFill>
                <a:latin typeface="+mn-lt"/>
              </a:defRPr>
            </a:lvl6pPr>
            <a:lvl7pPr marL="1374775" indent="-228600">
              <a:defRPr>
                <a:solidFill>
                  <a:schemeClr val="tx2">
                    <a:lumMod val="75000"/>
                  </a:schemeClr>
                </a:solidFill>
                <a:latin typeface="+mn-lt"/>
              </a:defRPr>
            </a:lvl7pPr>
            <a:lvl8pPr marL="1600200" indent="-228600">
              <a:defRPr>
                <a:solidFill>
                  <a:schemeClr val="tx2">
                    <a:lumMod val="75000"/>
                  </a:schemeClr>
                </a:solidFill>
                <a:latin typeface="+mn-lt"/>
              </a:defRPr>
            </a:lvl8pPr>
            <a:lvl9pPr marL="1827213" indent="-228600">
              <a:defRPr>
                <a:solidFill>
                  <a:schemeClr val="tx2">
                    <a:lumMod val="75000"/>
                  </a:schemeClr>
                </a:solidFill>
                <a:latin typeface="+mn-lt"/>
              </a:defRPr>
            </a:lvl9pPr>
          </a:lstStyle>
          <a:p>
            <a:pPr lvl="0"/>
            <a:r>
              <a:rPr lang="en-US" dirty="0"/>
              <a:t>Click to edit Master text</a:t>
            </a:r>
          </a:p>
          <a:p>
            <a:pPr lvl="1"/>
            <a:r>
              <a:rPr lang="en-US" dirty="0"/>
              <a:t> </a:t>
            </a:r>
          </a:p>
          <a:p>
            <a:pPr lvl="2"/>
            <a:r>
              <a:rPr lang="en-US" dirty="0"/>
              <a:t> </a:t>
            </a:r>
          </a:p>
          <a:p>
            <a:pPr lvl="3"/>
            <a:r>
              <a:rPr lang="en-US" dirty="0"/>
              <a:t> </a:t>
            </a:r>
          </a:p>
          <a:p>
            <a:pPr lvl="4"/>
            <a:r>
              <a:rPr lang="en-US" dirty="0"/>
              <a:t> </a:t>
            </a:r>
          </a:p>
          <a:p>
            <a:pPr lvl="5"/>
            <a:r>
              <a:rPr lang="en-US" dirty="0"/>
              <a:t> </a:t>
            </a:r>
          </a:p>
          <a:p>
            <a:pPr lvl="6"/>
            <a:r>
              <a:rPr lang="en-US" dirty="0"/>
              <a:t> </a:t>
            </a:r>
          </a:p>
          <a:p>
            <a:pPr lvl="7"/>
            <a:r>
              <a:rPr lang="en-US" dirty="0"/>
              <a:t> </a:t>
            </a:r>
          </a:p>
          <a:p>
            <a:pPr lvl="8"/>
            <a:r>
              <a:rPr lang="en-US" dirty="0"/>
              <a:t> </a:t>
            </a:r>
          </a:p>
        </p:txBody>
      </p:sp>
      <p:sp>
        <p:nvSpPr>
          <p:cNvPr id="2" name="Title 1"/>
          <p:cNvSpPr>
            <a:spLocks noGrp="1"/>
          </p:cNvSpPr>
          <p:nvPr>
            <p:ph type="title"/>
          </p:nvPr>
        </p:nvSpPr>
        <p:spPr>
          <a:xfrm>
            <a:off x="687388" y="-49"/>
            <a:ext cx="6009745" cy="1112888"/>
          </a:xfrm>
        </p:spPr>
        <p:txBody>
          <a:bodyPr/>
          <a:lstStyle/>
          <a:p>
            <a:r>
              <a:rPr lang="en-US" dirty="0"/>
              <a:t>Click to edit Master title style</a:t>
            </a:r>
          </a:p>
        </p:txBody>
      </p:sp>
      <p:sp>
        <p:nvSpPr>
          <p:cNvPr id="4" name="Slide Number Placeholder 3"/>
          <p:cNvSpPr>
            <a:spLocks noGrp="1"/>
          </p:cNvSpPr>
          <p:nvPr>
            <p:ph type="sldNum" sz="quarter" idx="10"/>
          </p:nvPr>
        </p:nvSpPr>
        <p:spPr bwMode="gray">
          <a:xfrm>
            <a:off x="8755063" y="6507163"/>
            <a:ext cx="157162" cy="153987"/>
          </a:xfrm>
        </p:spPr>
        <p:txBody>
          <a:bodyPr wrap="none" anchor="b"/>
          <a:lstStyle>
            <a:lvl1pPr eaLnBrk="0" hangingPunct="0">
              <a:spcBef>
                <a:spcPct val="20000"/>
              </a:spcBef>
              <a:buFontTx/>
              <a:buChar char="•"/>
              <a:defRPr sz="2400">
                <a:solidFill>
                  <a:srgbClr val="274F73"/>
                </a:solidFill>
                <a:latin typeface="Century Gothic" pitchFamily="34" charset="0"/>
              </a:defRPr>
            </a:lvl1pPr>
          </a:lstStyle>
          <a:p>
            <a:pPr>
              <a:defRPr/>
            </a:pPr>
            <a:fld id="{7DD75B2D-B580-47F1-8C71-91AC8C1D596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3124200" y="6245225"/>
            <a:ext cx="2895600" cy="476250"/>
          </a:xfrm>
          <a:prstGeom prst="rect">
            <a:avLst/>
          </a:prstGeom>
        </p:spPr>
        <p:txBody>
          <a:bodyPr/>
          <a:lstStyle>
            <a:lvl1pPr>
              <a:defRPr>
                <a:cs typeface="+mn-cs"/>
              </a:defRPr>
            </a:lvl1pPr>
          </a:lstStyle>
          <a:p>
            <a:pPr>
              <a:defRPr/>
            </a:pPr>
            <a:endParaRPr lang="en-US" altLang="en-US"/>
          </a:p>
        </p:txBody>
      </p:sp>
      <p:sp>
        <p:nvSpPr>
          <p:cNvPr id="5" name="Slide Number Placeholder 2"/>
          <p:cNvSpPr>
            <a:spLocks noGrp="1"/>
          </p:cNvSpPr>
          <p:nvPr>
            <p:ph type="sldNum" sz="quarter" idx="11"/>
          </p:nvPr>
        </p:nvSpPr>
        <p:spPr/>
        <p:txBody>
          <a:bodyPr/>
          <a:lstStyle>
            <a:lvl1pPr eaLnBrk="1" hangingPunct="1">
              <a:spcBef>
                <a:spcPct val="0"/>
              </a:spcBef>
              <a:buFontTx/>
              <a:buNone/>
              <a:defRPr sz="1200">
                <a:solidFill>
                  <a:schemeClr val="bg1"/>
                </a:solidFill>
                <a:latin typeface="Arial" charset="0"/>
                <a:ea typeface="ＭＳ Ｐゴシック" pitchFamily="34" charset="-128"/>
              </a:defRPr>
            </a:lvl1pPr>
            <a:lvl2pPr marL="742950" indent="-285750" eaLnBrk="0" hangingPunct="0">
              <a:spcBef>
                <a:spcPct val="20000"/>
              </a:spcBef>
              <a:buChar char="–"/>
              <a:defRPr sz="2400">
                <a:solidFill>
                  <a:srgbClr val="735627"/>
                </a:solidFill>
                <a:latin typeface="Century Gothic" pitchFamily="34" charset="0"/>
                <a:ea typeface="ＭＳ Ｐゴシック" pitchFamily="34" charset="-128"/>
              </a:defRPr>
            </a:lvl2pPr>
            <a:lvl3pPr marL="1143000" indent="-228600" eaLnBrk="0" hangingPunct="0">
              <a:spcBef>
                <a:spcPct val="20000"/>
              </a:spcBef>
              <a:buChar char="•"/>
              <a:defRPr sz="2400">
                <a:solidFill>
                  <a:srgbClr val="2B5880"/>
                </a:solidFill>
                <a:latin typeface="Century Gothic" pitchFamily="34" charset="0"/>
                <a:ea typeface="ＭＳ Ｐゴシック" pitchFamily="34" charset="-128"/>
              </a:defRPr>
            </a:lvl3pPr>
            <a:lvl4pPr marL="1600200" indent="-228600" eaLnBrk="0" hangingPunct="0">
              <a:spcBef>
                <a:spcPct val="20000"/>
              </a:spcBef>
              <a:buChar char="–"/>
              <a:defRPr sz="2000">
                <a:solidFill>
                  <a:srgbClr val="2B5880"/>
                </a:solidFill>
                <a:latin typeface="Century Gothic" pitchFamily="34" charset="0"/>
                <a:ea typeface="ＭＳ Ｐゴシック" pitchFamily="34" charset="-128"/>
              </a:defRPr>
            </a:lvl4pPr>
            <a:lvl5pPr marL="2057400" indent="-228600" eaLnBrk="0" hangingPunct="0">
              <a:spcBef>
                <a:spcPct val="20000"/>
              </a:spcBef>
              <a:buChar char="»"/>
              <a:defRPr sz="2000">
                <a:solidFill>
                  <a:srgbClr val="2B5880"/>
                </a:solidFill>
                <a:latin typeface="Century Gothic" pitchFamily="34" charset="0"/>
                <a:ea typeface="ＭＳ Ｐゴシック" pitchFamily="34" charset="-128"/>
              </a:defRPr>
            </a:lvl5pPr>
            <a:lvl6pPr marL="25146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6pPr>
            <a:lvl7pPr marL="29718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7pPr>
            <a:lvl8pPr marL="34290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8pPr>
            <a:lvl9pPr marL="38862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9pPr>
          </a:lstStyle>
          <a:p>
            <a:pPr>
              <a:defRPr/>
            </a:pPr>
            <a:fld id="{2F2E8F42-8A57-496D-9A09-4A37903C608D}"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000" b="1" cap="all">
                <a:solidFill>
                  <a:schemeClr val="tx1"/>
                </a:solidFill>
              </a:defRPr>
            </a:lvl1pPr>
          </a:lstStyle>
          <a:p>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3200" b="1"/>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5"/>
          <p:cNvSpPr>
            <a:spLocks noGrp="1" noChangeArrowheads="1"/>
          </p:cNvSpPr>
          <p:nvPr>
            <p:ph type="ftr" sz="quarter" idx="10"/>
          </p:nvPr>
        </p:nvSpPr>
        <p:spPr>
          <a:xfrm>
            <a:off x="3124200" y="6245225"/>
            <a:ext cx="2895600" cy="476250"/>
          </a:xfrm>
          <a:prstGeom prst="rect">
            <a:avLst/>
          </a:prstGeom>
        </p:spPr>
        <p:txBody>
          <a:bodyPr/>
          <a:lstStyle>
            <a:lvl1pPr>
              <a:defRPr>
                <a:cs typeface="+mn-cs"/>
              </a:defRPr>
            </a:lvl1pPr>
          </a:lstStyle>
          <a:p>
            <a:pPr>
              <a:defRPr/>
            </a:pPr>
            <a:endParaRPr lang="en-US" altLang="en-US"/>
          </a:p>
        </p:txBody>
      </p:sp>
      <p:sp>
        <p:nvSpPr>
          <p:cNvPr id="5" name="Slide Number Placeholder 2"/>
          <p:cNvSpPr>
            <a:spLocks noGrp="1"/>
          </p:cNvSpPr>
          <p:nvPr>
            <p:ph type="sldNum" sz="quarter" idx="11"/>
          </p:nvPr>
        </p:nvSpPr>
        <p:spPr/>
        <p:txBody>
          <a:bodyPr/>
          <a:lstStyle>
            <a:lvl1pPr eaLnBrk="1" hangingPunct="1">
              <a:spcBef>
                <a:spcPct val="0"/>
              </a:spcBef>
              <a:buFontTx/>
              <a:buNone/>
              <a:defRPr sz="1200">
                <a:solidFill>
                  <a:schemeClr val="bg1"/>
                </a:solidFill>
                <a:latin typeface="Arial" charset="0"/>
                <a:ea typeface="ＭＳ Ｐゴシック" pitchFamily="34" charset="-128"/>
              </a:defRPr>
            </a:lvl1pPr>
            <a:lvl2pPr marL="742950" indent="-285750" eaLnBrk="0" hangingPunct="0">
              <a:spcBef>
                <a:spcPct val="20000"/>
              </a:spcBef>
              <a:buChar char="–"/>
              <a:defRPr sz="2400">
                <a:solidFill>
                  <a:srgbClr val="735627"/>
                </a:solidFill>
                <a:latin typeface="Century Gothic" pitchFamily="34" charset="0"/>
                <a:ea typeface="ＭＳ Ｐゴシック" pitchFamily="34" charset="-128"/>
              </a:defRPr>
            </a:lvl2pPr>
            <a:lvl3pPr marL="1143000" indent="-228600" eaLnBrk="0" hangingPunct="0">
              <a:spcBef>
                <a:spcPct val="20000"/>
              </a:spcBef>
              <a:buChar char="•"/>
              <a:defRPr sz="2400">
                <a:solidFill>
                  <a:srgbClr val="2B5880"/>
                </a:solidFill>
                <a:latin typeface="Century Gothic" pitchFamily="34" charset="0"/>
                <a:ea typeface="ＭＳ Ｐゴシック" pitchFamily="34" charset="-128"/>
              </a:defRPr>
            </a:lvl3pPr>
            <a:lvl4pPr marL="1600200" indent="-228600" eaLnBrk="0" hangingPunct="0">
              <a:spcBef>
                <a:spcPct val="20000"/>
              </a:spcBef>
              <a:buChar char="–"/>
              <a:defRPr sz="2000">
                <a:solidFill>
                  <a:srgbClr val="2B5880"/>
                </a:solidFill>
                <a:latin typeface="Century Gothic" pitchFamily="34" charset="0"/>
                <a:ea typeface="ＭＳ Ｐゴシック" pitchFamily="34" charset="-128"/>
              </a:defRPr>
            </a:lvl4pPr>
            <a:lvl5pPr marL="2057400" indent="-228600" eaLnBrk="0" hangingPunct="0">
              <a:spcBef>
                <a:spcPct val="20000"/>
              </a:spcBef>
              <a:buChar char="»"/>
              <a:defRPr sz="2000">
                <a:solidFill>
                  <a:srgbClr val="2B5880"/>
                </a:solidFill>
                <a:latin typeface="Century Gothic" pitchFamily="34" charset="0"/>
                <a:ea typeface="ＭＳ Ｐゴシック" pitchFamily="34" charset="-128"/>
              </a:defRPr>
            </a:lvl5pPr>
            <a:lvl6pPr marL="25146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6pPr>
            <a:lvl7pPr marL="29718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7pPr>
            <a:lvl8pPr marL="34290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8pPr>
            <a:lvl9pPr marL="38862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9pPr>
          </a:lstStyle>
          <a:p>
            <a:pPr>
              <a:defRPr/>
            </a:pPr>
            <a:fld id="{95916BA2-43E5-4D17-A0D2-2765B177E9F7}"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240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2"/>
          <p:cNvSpPr>
            <a:spLocks noGrp="1"/>
          </p:cNvSpPr>
          <p:nvPr>
            <p:ph type="sldNum" sz="quarter" idx="10"/>
          </p:nvPr>
        </p:nvSpPr>
        <p:spPr/>
        <p:txBody>
          <a:bodyPr/>
          <a:lstStyle>
            <a:lvl1pPr>
              <a:defRPr/>
            </a:lvl1pPr>
          </a:lstStyle>
          <a:p>
            <a:pPr>
              <a:defRPr/>
            </a:pPr>
            <a:fld id="{F6DB6671-9086-43B7-8346-5F0BCFFAFA7F}"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2"/>
          <p:cNvSpPr>
            <a:spLocks noGrp="1"/>
          </p:cNvSpPr>
          <p:nvPr>
            <p:ph type="sldNum" sz="quarter" idx="10"/>
          </p:nvPr>
        </p:nvSpPr>
        <p:spPr/>
        <p:txBody>
          <a:bodyPr/>
          <a:lstStyle>
            <a:lvl1pPr>
              <a:defRPr/>
            </a:lvl1pPr>
          </a:lstStyle>
          <a:p>
            <a:pPr>
              <a:defRPr/>
            </a:pPr>
            <a:fld id="{9CB20BF5-7561-47BF-AECF-953A8824ACED}"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lgn="r" eaLnBrk="1" hangingPunct="1">
              <a:spcBef>
                <a:spcPct val="0"/>
              </a:spcBef>
              <a:buFontTx/>
              <a:buNone/>
              <a:defRPr sz="1200" smtClean="0">
                <a:solidFill>
                  <a:schemeClr val="bg1"/>
                </a:solidFill>
                <a:latin typeface="Arial" charset="0"/>
                <a:ea typeface="ＭＳ Ｐゴシック" pitchFamily="34" charset="-128"/>
              </a:defRPr>
            </a:lvl1pPr>
            <a:lvl2pPr marL="742950" indent="-285750" eaLnBrk="0" hangingPunct="0">
              <a:spcBef>
                <a:spcPct val="20000"/>
              </a:spcBef>
              <a:buChar char="–"/>
              <a:defRPr sz="2400">
                <a:solidFill>
                  <a:srgbClr val="735627"/>
                </a:solidFill>
                <a:latin typeface="Century Gothic" pitchFamily="34" charset="0"/>
                <a:ea typeface="ＭＳ Ｐゴシック" pitchFamily="34" charset="-128"/>
              </a:defRPr>
            </a:lvl2pPr>
            <a:lvl3pPr marL="1143000" indent="-228600" eaLnBrk="0" hangingPunct="0">
              <a:spcBef>
                <a:spcPct val="20000"/>
              </a:spcBef>
              <a:buChar char="•"/>
              <a:defRPr sz="2400">
                <a:solidFill>
                  <a:srgbClr val="2B5880"/>
                </a:solidFill>
                <a:latin typeface="Century Gothic" pitchFamily="34" charset="0"/>
                <a:ea typeface="ＭＳ Ｐゴシック" pitchFamily="34" charset="-128"/>
              </a:defRPr>
            </a:lvl3pPr>
            <a:lvl4pPr marL="1600200" indent="-228600" eaLnBrk="0" hangingPunct="0">
              <a:spcBef>
                <a:spcPct val="20000"/>
              </a:spcBef>
              <a:buChar char="–"/>
              <a:defRPr sz="2000">
                <a:solidFill>
                  <a:srgbClr val="2B5880"/>
                </a:solidFill>
                <a:latin typeface="Century Gothic" pitchFamily="34" charset="0"/>
                <a:ea typeface="ＭＳ Ｐゴシック" pitchFamily="34" charset="-128"/>
              </a:defRPr>
            </a:lvl4pPr>
            <a:lvl5pPr marL="2057400" indent="-228600" eaLnBrk="0" hangingPunct="0">
              <a:spcBef>
                <a:spcPct val="20000"/>
              </a:spcBef>
              <a:buChar char="»"/>
              <a:defRPr sz="2000">
                <a:solidFill>
                  <a:srgbClr val="2B5880"/>
                </a:solidFill>
                <a:latin typeface="Century Gothic" pitchFamily="34" charset="0"/>
                <a:ea typeface="ＭＳ Ｐゴシック" pitchFamily="34" charset="-128"/>
              </a:defRPr>
            </a:lvl5pPr>
            <a:lvl6pPr marL="25146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6pPr>
            <a:lvl7pPr marL="29718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7pPr>
            <a:lvl8pPr marL="34290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8pPr>
            <a:lvl9pPr marL="38862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9pPr>
          </a:lstStyle>
          <a:p>
            <a:pPr>
              <a:defRPr/>
            </a:pPr>
            <a:fld id="{AFB3CE73-B92E-4CFE-96D6-70F0A9934671}"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fld id="{B97956DF-1C12-4002-AD67-04C8F1E3745E}"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3124200" y="6245225"/>
            <a:ext cx="2895600" cy="476250"/>
          </a:xfrm>
          <a:prstGeom prst="rect">
            <a:avLst/>
          </a:prstGeom>
        </p:spPr>
        <p:txBody>
          <a:bodyPr/>
          <a:lstStyle>
            <a:lvl1pPr>
              <a:defRPr>
                <a:cs typeface="+mn-cs"/>
              </a:defRPr>
            </a:lvl1pPr>
          </a:lstStyle>
          <a:p>
            <a:pPr>
              <a:defRPr/>
            </a:pPr>
            <a:endParaRPr lang="en-US" altLang="en-US"/>
          </a:p>
        </p:txBody>
      </p:sp>
      <p:sp>
        <p:nvSpPr>
          <p:cNvPr id="6" name="Slide Number Placeholder 2"/>
          <p:cNvSpPr>
            <a:spLocks noGrp="1"/>
          </p:cNvSpPr>
          <p:nvPr>
            <p:ph type="sldNum" sz="quarter" idx="11"/>
          </p:nvPr>
        </p:nvSpPr>
        <p:spPr/>
        <p:txBody>
          <a:bodyPr/>
          <a:lstStyle>
            <a:lvl1pPr eaLnBrk="1" hangingPunct="1">
              <a:spcBef>
                <a:spcPct val="0"/>
              </a:spcBef>
              <a:buFontTx/>
              <a:buNone/>
              <a:defRPr sz="1200">
                <a:solidFill>
                  <a:schemeClr val="bg1"/>
                </a:solidFill>
                <a:latin typeface="Arial" charset="0"/>
                <a:ea typeface="ＭＳ Ｐゴシック" pitchFamily="34" charset="-128"/>
              </a:defRPr>
            </a:lvl1pPr>
            <a:lvl2pPr marL="742950" indent="-285750" eaLnBrk="0" hangingPunct="0">
              <a:spcBef>
                <a:spcPct val="20000"/>
              </a:spcBef>
              <a:buChar char="–"/>
              <a:defRPr sz="2400">
                <a:solidFill>
                  <a:srgbClr val="735627"/>
                </a:solidFill>
                <a:latin typeface="Century Gothic" pitchFamily="34" charset="0"/>
                <a:ea typeface="ＭＳ Ｐゴシック" pitchFamily="34" charset="-128"/>
              </a:defRPr>
            </a:lvl2pPr>
            <a:lvl3pPr marL="1143000" indent="-228600" eaLnBrk="0" hangingPunct="0">
              <a:spcBef>
                <a:spcPct val="20000"/>
              </a:spcBef>
              <a:buChar char="•"/>
              <a:defRPr sz="2400">
                <a:solidFill>
                  <a:srgbClr val="2B5880"/>
                </a:solidFill>
                <a:latin typeface="Century Gothic" pitchFamily="34" charset="0"/>
                <a:ea typeface="ＭＳ Ｐゴシック" pitchFamily="34" charset="-128"/>
              </a:defRPr>
            </a:lvl3pPr>
            <a:lvl4pPr marL="1600200" indent="-228600" eaLnBrk="0" hangingPunct="0">
              <a:spcBef>
                <a:spcPct val="20000"/>
              </a:spcBef>
              <a:buChar char="–"/>
              <a:defRPr sz="2000">
                <a:solidFill>
                  <a:srgbClr val="2B5880"/>
                </a:solidFill>
                <a:latin typeface="Century Gothic" pitchFamily="34" charset="0"/>
                <a:ea typeface="ＭＳ Ｐゴシック" pitchFamily="34" charset="-128"/>
              </a:defRPr>
            </a:lvl4pPr>
            <a:lvl5pPr marL="2057400" indent="-228600" eaLnBrk="0" hangingPunct="0">
              <a:spcBef>
                <a:spcPct val="20000"/>
              </a:spcBef>
              <a:buChar char="»"/>
              <a:defRPr sz="2000">
                <a:solidFill>
                  <a:srgbClr val="2B5880"/>
                </a:solidFill>
                <a:latin typeface="Century Gothic" pitchFamily="34" charset="0"/>
                <a:ea typeface="ＭＳ Ｐゴシック" pitchFamily="34" charset="-128"/>
              </a:defRPr>
            </a:lvl5pPr>
            <a:lvl6pPr marL="25146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6pPr>
            <a:lvl7pPr marL="29718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7pPr>
            <a:lvl8pPr marL="34290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8pPr>
            <a:lvl9pPr marL="38862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9pPr>
          </a:lstStyle>
          <a:p>
            <a:pPr>
              <a:defRPr/>
            </a:pPr>
            <a:fld id="{B6197B1F-BF02-4BCD-9A13-2743BC89466E}"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3124200" y="6245225"/>
            <a:ext cx="2895600" cy="476250"/>
          </a:xfrm>
          <a:prstGeom prst="rect">
            <a:avLst/>
          </a:prstGeom>
        </p:spPr>
        <p:txBody>
          <a:bodyPr/>
          <a:lstStyle>
            <a:lvl1pPr>
              <a:defRPr>
                <a:cs typeface="+mn-cs"/>
              </a:defRPr>
            </a:lvl1pPr>
          </a:lstStyle>
          <a:p>
            <a:pPr>
              <a:defRPr/>
            </a:pPr>
            <a:endParaRPr lang="en-US" altLang="en-US"/>
          </a:p>
        </p:txBody>
      </p:sp>
      <p:sp>
        <p:nvSpPr>
          <p:cNvPr id="6" name="Slide Number Placeholder 2"/>
          <p:cNvSpPr>
            <a:spLocks noGrp="1"/>
          </p:cNvSpPr>
          <p:nvPr>
            <p:ph type="sldNum" sz="quarter" idx="11"/>
          </p:nvPr>
        </p:nvSpPr>
        <p:spPr/>
        <p:txBody>
          <a:bodyPr/>
          <a:lstStyle>
            <a:lvl1pPr eaLnBrk="1" hangingPunct="1">
              <a:spcBef>
                <a:spcPct val="0"/>
              </a:spcBef>
              <a:buFontTx/>
              <a:buNone/>
              <a:defRPr sz="1200">
                <a:solidFill>
                  <a:schemeClr val="bg1"/>
                </a:solidFill>
                <a:latin typeface="Arial" charset="0"/>
                <a:ea typeface="ＭＳ Ｐゴシック" pitchFamily="34" charset="-128"/>
              </a:defRPr>
            </a:lvl1pPr>
            <a:lvl2pPr marL="742950" indent="-285750" eaLnBrk="0" hangingPunct="0">
              <a:spcBef>
                <a:spcPct val="20000"/>
              </a:spcBef>
              <a:buChar char="–"/>
              <a:defRPr sz="2400">
                <a:solidFill>
                  <a:srgbClr val="735627"/>
                </a:solidFill>
                <a:latin typeface="Century Gothic" pitchFamily="34" charset="0"/>
                <a:ea typeface="ＭＳ Ｐゴシック" pitchFamily="34" charset="-128"/>
              </a:defRPr>
            </a:lvl2pPr>
            <a:lvl3pPr marL="1143000" indent="-228600" eaLnBrk="0" hangingPunct="0">
              <a:spcBef>
                <a:spcPct val="20000"/>
              </a:spcBef>
              <a:buChar char="•"/>
              <a:defRPr sz="2400">
                <a:solidFill>
                  <a:srgbClr val="2B5880"/>
                </a:solidFill>
                <a:latin typeface="Century Gothic" pitchFamily="34" charset="0"/>
                <a:ea typeface="ＭＳ Ｐゴシック" pitchFamily="34" charset="-128"/>
              </a:defRPr>
            </a:lvl3pPr>
            <a:lvl4pPr marL="1600200" indent="-228600" eaLnBrk="0" hangingPunct="0">
              <a:spcBef>
                <a:spcPct val="20000"/>
              </a:spcBef>
              <a:buChar char="–"/>
              <a:defRPr sz="2000">
                <a:solidFill>
                  <a:srgbClr val="2B5880"/>
                </a:solidFill>
                <a:latin typeface="Century Gothic" pitchFamily="34" charset="0"/>
                <a:ea typeface="ＭＳ Ｐゴシック" pitchFamily="34" charset="-128"/>
              </a:defRPr>
            </a:lvl4pPr>
            <a:lvl5pPr marL="2057400" indent="-228600" eaLnBrk="0" hangingPunct="0">
              <a:spcBef>
                <a:spcPct val="20000"/>
              </a:spcBef>
              <a:buChar char="»"/>
              <a:defRPr sz="2000">
                <a:solidFill>
                  <a:srgbClr val="2B5880"/>
                </a:solidFill>
                <a:latin typeface="Century Gothic" pitchFamily="34" charset="0"/>
                <a:ea typeface="ＭＳ Ｐゴシック" pitchFamily="34" charset="-128"/>
              </a:defRPr>
            </a:lvl5pPr>
            <a:lvl6pPr marL="25146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6pPr>
            <a:lvl7pPr marL="29718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7pPr>
            <a:lvl8pPr marL="34290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8pPr>
            <a:lvl9pPr marL="38862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9pPr>
          </a:lstStyle>
          <a:p>
            <a:pPr>
              <a:defRPr/>
            </a:pPr>
            <a:fld id="{757CD88E-6068-45E4-BAB3-707F63B25D26}"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52400"/>
            <a:ext cx="8229600" cy="579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5240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2"/>
          <p:cNvSpPr>
            <a:spLocks noGrp="1"/>
          </p:cNvSpPr>
          <p:nvPr>
            <p:ph type="sldNum" sz="quarter" idx="4"/>
          </p:nvPr>
        </p:nvSpPr>
        <p:spPr>
          <a:xfrm>
            <a:off x="8547100" y="6432550"/>
            <a:ext cx="381000" cy="304800"/>
          </a:xfrm>
          <a:prstGeom prst="rect">
            <a:avLst/>
          </a:prstGeom>
          <a:noFill/>
        </p:spPr>
        <p:txBody>
          <a:bodyPr/>
          <a:lstStyle>
            <a:lvl1pPr eaLnBrk="1" hangingPunct="1">
              <a:spcBef>
                <a:spcPct val="0"/>
              </a:spcBef>
              <a:buFontTx/>
              <a:buNone/>
              <a:defRPr sz="1200">
                <a:solidFill>
                  <a:schemeClr val="bg1"/>
                </a:solidFill>
                <a:latin typeface="Arial" charset="0"/>
                <a:ea typeface="ＭＳ Ｐゴシック" pitchFamily="34" charset="-128"/>
                <a:cs typeface="+mn-cs"/>
              </a:defRPr>
            </a:lvl1pPr>
            <a:lvl2pPr marL="742950" indent="-285750" eaLnBrk="0" hangingPunct="0">
              <a:spcBef>
                <a:spcPct val="20000"/>
              </a:spcBef>
              <a:buChar char="–"/>
              <a:defRPr sz="2400">
                <a:solidFill>
                  <a:srgbClr val="735627"/>
                </a:solidFill>
                <a:latin typeface="Century Gothic" pitchFamily="34" charset="0"/>
                <a:ea typeface="ＭＳ Ｐゴシック" pitchFamily="34" charset="-128"/>
              </a:defRPr>
            </a:lvl2pPr>
            <a:lvl3pPr marL="1143000" indent="-228600" eaLnBrk="0" hangingPunct="0">
              <a:spcBef>
                <a:spcPct val="20000"/>
              </a:spcBef>
              <a:buChar char="•"/>
              <a:defRPr sz="2400">
                <a:solidFill>
                  <a:srgbClr val="2B5880"/>
                </a:solidFill>
                <a:latin typeface="Century Gothic" pitchFamily="34" charset="0"/>
                <a:ea typeface="ＭＳ Ｐゴシック" pitchFamily="34" charset="-128"/>
              </a:defRPr>
            </a:lvl3pPr>
            <a:lvl4pPr marL="1600200" indent="-228600" eaLnBrk="0" hangingPunct="0">
              <a:spcBef>
                <a:spcPct val="20000"/>
              </a:spcBef>
              <a:buChar char="–"/>
              <a:defRPr sz="2000">
                <a:solidFill>
                  <a:srgbClr val="2B5880"/>
                </a:solidFill>
                <a:latin typeface="Century Gothic" pitchFamily="34" charset="0"/>
                <a:ea typeface="ＭＳ Ｐゴシック" pitchFamily="34" charset="-128"/>
              </a:defRPr>
            </a:lvl4pPr>
            <a:lvl5pPr marL="2057400" indent="-228600" eaLnBrk="0" hangingPunct="0">
              <a:spcBef>
                <a:spcPct val="20000"/>
              </a:spcBef>
              <a:buChar char="»"/>
              <a:defRPr sz="2000">
                <a:solidFill>
                  <a:srgbClr val="2B5880"/>
                </a:solidFill>
                <a:latin typeface="Century Gothic" pitchFamily="34" charset="0"/>
                <a:ea typeface="ＭＳ Ｐゴシック" pitchFamily="34" charset="-128"/>
              </a:defRPr>
            </a:lvl5pPr>
            <a:lvl6pPr marL="25146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6pPr>
            <a:lvl7pPr marL="29718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7pPr>
            <a:lvl8pPr marL="34290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8pPr>
            <a:lvl9pPr marL="3886200" indent="-228600" eaLnBrk="0" fontAlgn="base" hangingPunct="0">
              <a:spcBef>
                <a:spcPct val="20000"/>
              </a:spcBef>
              <a:spcAft>
                <a:spcPct val="0"/>
              </a:spcAft>
              <a:buChar char="»"/>
              <a:defRPr sz="2000">
                <a:solidFill>
                  <a:srgbClr val="2B5880"/>
                </a:solidFill>
                <a:latin typeface="Century Gothic" pitchFamily="34" charset="0"/>
                <a:ea typeface="ＭＳ Ｐゴシック" pitchFamily="34" charset="-128"/>
              </a:defRPr>
            </a:lvl9pPr>
          </a:lstStyle>
          <a:p>
            <a:pPr>
              <a:defRPr/>
            </a:pPr>
            <a:fld id="{286948CB-530C-4F6B-94E2-06D24D419E1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3" r:id="rId4"/>
    <p:sldLayoutId id="2147483662" r:id="rId5"/>
    <p:sldLayoutId id="2147483667" r:id="rId6"/>
    <p:sldLayoutId id="2147483661" r:id="rId7"/>
    <p:sldLayoutId id="2147483668" r:id="rId8"/>
    <p:sldLayoutId id="2147483669" r:id="rId9"/>
    <p:sldLayoutId id="2147483670" r:id="rId10"/>
    <p:sldLayoutId id="2147483671" r:id="rId11"/>
    <p:sldLayoutId id="2147483672" r:id="rId12"/>
    <p:sldLayoutId id="2147483660" r:id="rId13"/>
    <p:sldLayoutId id="2147483659" r:id="rId14"/>
    <p:sldLayoutId id="2147483673" r:id="rId15"/>
  </p:sldLayoutIdLst>
  <p:hf hdr="0" ftr="0" dt="0"/>
  <p:txStyles>
    <p:titleStyle>
      <a:lvl1pPr algn="l"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2800" b="1">
          <a:solidFill>
            <a:schemeClr val="bg1"/>
          </a:solidFill>
          <a:latin typeface="Century Gothic" pitchFamily="34" charset="0"/>
          <a:ea typeface="ＭＳ Ｐゴシック" charset="0"/>
          <a:cs typeface="ＭＳ Ｐゴシック" charset="0"/>
        </a:defRPr>
      </a:lvl2pPr>
      <a:lvl3pPr algn="l" rtl="0" eaLnBrk="0" fontAlgn="base" hangingPunct="0">
        <a:spcBef>
          <a:spcPct val="0"/>
        </a:spcBef>
        <a:spcAft>
          <a:spcPct val="0"/>
        </a:spcAft>
        <a:defRPr sz="2800" b="1">
          <a:solidFill>
            <a:schemeClr val="bg1"/>
          </a:solidFill>
          <a:latin typeface="Century Gothic" pitchFamily="34" charset="0"/>
          <a:ea typeface="ＭＳ Ｐゴシック" charset="0"/>
          <a:cs typeface="ＭＳ Ｐゴシック" charset="0"/>
        </a:defRPr>
      </a:lvl3pPr>
      <a:lvl4pPr algn="l" rtl="0" eaLnBrk="0" fontAlgn="base" hangingPunct="0">
        <a:spcBef>
          <a:spcPct val="0"/>
        </a:spcBef>
        <a:spcAft>
          <a:spcPct val="0"/>
        </a:spcAft>
        <a:defRPr sz="2800" b="1">
          <a:solidFill>
            <a:schemeClr val="bg1"/>
          </a:solidFill>
          <a:latin typeface="Century Gothic" pitchFamily="34" charset="0"/>
          <a:ea typeface="ＭＳ Ｐゴシック" charset="0"/>
          <a:cs typeface="ＭＳ Ｐゴシック" charset="0"/>
        </a:defRPr>
      </a:lvl4pPr>
      <a:lvl5pPr algn="l" rtl="0" eaLnBrk="0" fontAlgn="base" hangingPunct="0">
        <a:spcBef>
          <a:spcPct val="0"/>
        </a:spcBef>
        <a:spcAft>
          <a:spcPct val="0"/>
        </a:spcAft>
        <a:defRPr sz="2800" b="1">
          <a:solidFill>
            <a:schemeClr val="bg1"/>
          </a:solidFill>
          <a:latin typeface="Century Gothic" pitchFamily="34" charset="0"/>
          <a:ea typeface="ＭＳ Ｐゴシック" charset="0"/>
          <a:cs typeface="ＭＳ Ｐゴシック" charset="0"/>
        </a:defRPr>
      </a:lvl5pPr>
      <a:lvl6pPr marL="457200" algn="l" rtl="0" fontAlgn="base">
        <a:spcBef>
          <a:spcPct val="0"/>
        </a:spcBef>
        <a:spcAft>
          <a:spcPct val="0"/>
        </a:spcAft>
        <a:defRPr sz="2800" b="1">
          <a:solidFill>
            <a:schemeClr val="bg1"/>
          </a:solidFill>
          <a:latin typeface="Century Gothic" pitchFamily="34" charset="0"/>
        </a:defRPr>
      </a:lvl6pPr>
      <a:lvl7pPr marL="914400" algn="l" rtl="0" fontAlgn="base">
        <a:spcBef>
          <a:spcPct val="0"/>
        </a:spcBef>
        <a:spcAft>
          <a:spcPct val="0"/>
        </a:spcAft>
        <a:defRPr sz="2800" b="1">
          <a:solidFill>
            <a:schemeClr val="bg1"/>
          </a:solidFill>
          <a:latin typeface="Century Gothic" pitchFamily="34" charset="0"/>
        </a:defRPr>
      </a:lvl7pPr>
      <a:lvl8pPr marL="1371600" algn="l" rtl="0" fontAlgn="base">
        <a:spcBef>
          <a:spcPct val="0"/>
        </a:spcBef>
        <a:spcAft>
          <a:spcPct val="0"/>
        </a:spcAft>
        <a:defRPr sz="2800" b="1">
          <a:solidFill>
            <a:schemeClr val="bg1"/>
          </a:solidFill>
          <a:latin typeface="Century Gothic" pitchFamily="34" charset="0"/>
        </a:defRPr>
      </a:lvl8pPr>
      <a:lvl9pPr marL="1828800" algn="l" rtl="0" fontAlgn="base">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Char char="•"/>
        <a:defRPr sz="2400">
          <a:solidFill>
            <a:srgbClr val="274F73"/>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400">
          <a:solidFill>
            <a:srgbClr val="735627"/>
          </a:solidFill>
          <a:latin typeface="+mn-lt"/>
          <a:ea typeface="ＭＳ Ｐゴシック" charset="0"/>
        </a:defRPr>
      </a:lvl2pPr>
      <a:lvl3pPr marL="1143000" indent="-228600" algn="l" rtl="0" eaLnBrk="0" fontAlgn="base" hangingPunct="0">
        <a:spcBef>
          <a:spcPct val="20000"/>
        </a:spcBef>
        <a:spcAft>
          <a:spcPct val="0"/>
        </a:spcAft>
        <a:buChar char="•"/>
        <a:defRPr sz="2400">
          <a:solidFill>
            <a:srgbClr val="2B5880"/>
          </a:solidFill>
          <a:latin typeface="+mn-lt"/>
          <a:ea typeface="ＭＳ Ｐゴシック" charset="0"/>
        </a:defRPr>
      </a:lvl3pPr>
      <a:lvl4pPr marL="1600200" indent="-228600" algn="l" rtl="0" eaLnBrk="0" fontAlgn="base" hangingPunct="0">
        <a:spcBef>
          <a:spcPct val="20000"/>
        </a:spcBef>
        <a:spcAft>
          <a:spcPct val="0"/>
        </a:spcAft>
        <a:buChar char="–"/>
        <a:defRPr sz="2000">
          <a:solidFill>
            <a:srgbClr val="2B5880"/>
          </a:solidFill>
          <a:latin typeface="+mn-lt"/>
          <a:ea typeface="ＭＳ Ｐゴシック" charset="0"/>
        </a:defRPr>
      </a:lvl4pPr>
      <a:lvl5pPr marL="2057400" indent="-228600" algn="l" rtl="0" eaLnBrk="0" fontAlgn="base" hangingPunct="0">
        <a:spcBef>
          <a:spcPct val="20000"/>
        </a:spcBef>
        <a:spcAft>
          <a:spcPct val="0"/>
        </a:spcAft>
        <a:buChar char="»"/>
        <a:defRPr sz="2000">
          <a:solidFill>
            <a:srgbClr val="2B5880"/>
          </a:solidFill>
          <a:latin typeface="+mn-lt"/>
          <a:ea typeface="ＭＳ Ｐゴシック" charset="0"/>
        </a:defRPr>
      </a:lvl5pPr>
      <a:lvl6pPr marL="2514600" indent="-228600" algn="l" rtl="0" fontAlgn="base">
        <a:spcBef>
          <a:spcPct val="20000"/>
        </a:spcBef>
        <a:spcAft>
          <a:spcPct val="0"/>
        </a:spcAft>
        <a:buChar char="»"/>
        <a:defRPr sz="2000">
          <a:solidFill>
            <a:srgbClr val="2B5880"/>
          </a:solidFill>
          <a:latin typeface="+mn-lt"/>
        </a:defRPr>
      </a:lvl6pPr>
      <a:lvl7pPr marL="2971800" indent="-228600" algn="l" rtl="0" fontAlgn="base">
        <a:spcBef>
          <a:spcPct val="20000"/>
        </a:spcBef>
        <a:spcAft>
          <a:spcPct val="0"/>
        </a:spcAft>
        <a:buChar char="»"/>
        <a:defRPr sz="2000">
          <a:solidFill>
            <a:srgbClr val="2B5880"/>
          </a:solidFill>
          <a:latin typeface="+mn-lt"/>
        </a:defRPr>
      </a:lvl7pPr>
      <a:lvl8pPr marL="3429000" indent="-228600" algn="l" rtl="0" fontAlgn="base">
        <a:spcBef>
          <a:spcPct val="20000"/>
        </a:spcBef>
        <a:spcAft>
          <a:spcPct val="0"/>
        </a:spcAft>
        <a:buChar char="»"/>
        <a:defRPr sz="2000">
          <a:solidFill>
            <a:srgbClr val="2B5880"/>
          </a:solidFill>
          <a:latin typeface="+mn-lt"/>
        </a:defRPr>
      </a:lvl8pPr>
      <a:lvl9pPr marL="3886200" indent="-228600" algn="l" rtl="0" fontAlgn="base">
        <a:spcBef>
          <a:spcPct val="20000"/>
        </a:spcBef>
        <a:spcAft>
          <a:spcPct val="0"/>
        </a:spcAft>
        <a:buChar char="»"/>
        <a:defRPr sz="2000">
          <a:solidFill>
            <a:srgbClr val="2B588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r>
              <a:rPr lang="en-US">
                <a:ea typeface="ＭＳ Ｐゴシック" pitchFamily="34" charset="-128"/>
              </a:rPr>
              <a:t>Teacher Performance Evaluation and Professional Growth (T-PEPG) Model</a:t>
            </a:r>
          </a:p>
        </p:txBody>
      </p:sp>
      <p:sp>
        <p:nvSpPr>
          <p:cNvPr id="19458" name="Subtitle 2"/>
          <p:cNvSpPr>
            <a:spLocks noGrp="1"/>
          </p:cNvSpPr>
          <p:nvPr>
            <p:ph type="subTitle" idx="1"/>
          </p:nvPr>
        </p:nvSpPr>
        <p:spPr/>
        <p:txBody>
          <a:bodyPr/>
          <a:lstStyle/>
          <a:p>
            <a:r>
              <a:rPr lang="en-US">
                <a:ea typeface="ＭＳ Ｐゴシック" pitchFamily="34" charset="-128"/>
              </a:rPr>
              <a:t>Module 3:  Reflection and Goal Setting </a:t>
            </a:r>
          </a:p>
        </p:txBody>
      </p:sp>
      <p:sp>
        <p:nvSpPr>
          <p:cNvPr id="19459" name="Slide Number Placeholder 2"/>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a:fld id="{3A1FCF2E-DAEF-415B-B338-9398AA7B2A21}" type="slidenum">
              <a:rPr lang="en-US" altLang="en-US"/>
              <a:pPr algn="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2"/>
          <p:cNvSpPr>
            <a:spLocks noGrp="1"/>
          </p:cNvSpPr>
          <p:nvPr>
            <p:ph type="title"/>
          </p:nvPr>
        </p:nvSpPr>
        <p:spPr/>
        <p:txBody>
          <a:bodyPr/>
          <a:lstStyle/>
          <a:p>
            <a:r>
              <a:rPr lang="en-US">
                <a:ea typeface="ＭＳ Ｐゴシック" pitchFamily="34" charset="-128"/>
              </a:rPr>
              <a:t>Types of Evidence</a:t>
            </a:r>
          </a:p>
        </p:txBody>
      </p:sp>
      <p:graphicFrame>
        <p:nvGraphicFramePr>
          <p:cNvPr id="15" name="Content Placeholder 14"/>
          <p:cNvGraphicFramePr>
            <a:graphicFrameLocks noGrp="1"/>
          </p:cNvGraphicFramePr>
          <p:nvPr>
            <p:ph idx="4294967295"/>
          </p:nvPr>
        </p:nvGraphicFramePr>
        <p:xfrm>
          <a:off x="533400" y="1295400"/>
          <a:ext cx="80772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3795" name="Slide Number Placeholder 2"/>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0" hangingPunct="0">
              <a:spcBef>
                <a:spcPct val="20000"/>
              </a:spcBef>
            </a:pPr>
            <a:fld id="{4C22E99E-1FA0-476A-86B1-7C06D73DA7E6}" type="slidenum">
              <a:rPr lang="en-US" altLang="en-US"/>
              <a:pPr eaLnBrk="0" hangingPunct="0">
                <a:spcBef>
                  <a:spcPct val="20000"/>
                </a:spcBef>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7"/>
          <p:cNvSpPr>
            <a:spLocks noGrp="1"/>
          </p:cNvSpPr>
          <p:nvPr>
            <p:ph type="title"/>
          </p:nvPr>
        </p:nvSpPr>
        <p:spPr/>
        <p:txBody>
          <a:bodyPr/>
          <a:lstStyle/>
          <a:p>
            <a:r>
              <a:rPr lang="en-US">
                <a:ea typeface="ＭＳ Ｐゴシック" pitchFamily="34" charset="-128"/>
              </a:rPr>
              <a:t>Learning Activity 1a: Sources of Evidence</a:t>
            </a:r>
          </a:p>
        </p:txBody>
      </p:sp>
      <p:sp>
        <p:nvSpPr>
          <p:cNvPr id="9" name="Content Placeholder 8"/>
          <p:cNvSpPr>
            <a:spLocks noGrp="1"/>
          </p:cNvSpPr>
          <p:nvPr>
            <p:ph idx="1"/>
          </p:nvPr>
        </p:nvSpPr>
        <p:spPr/>
        <p:txBody>
          <a:bodyPr/>
          <a:lstStyle/>
          <a:p>
            <a:r>
              <a:rPr lang="en-US">
                <a:ea typeface="ＭＳ Ｐゴシック" pitchFamily="34" charset="-128"/>
              </a:rPr>
              <a:t>Count off and go to the chart indicated by the facilitator </a:t>
            </a:r>
          </a:p>
          <a:p>
            <a:r>
              <a:rPr lang="en-US">
                <a:ea typeface="ＭＳ Ｐゴシック" pitchFamily="34" charset="-128"/>
              </a:rPr>
              <a:t>Spend 3 minutes at that chart with your group</a:t>
            </a:r>
          </a:p>
          <a:p>
            <a:r>
              <a:rPr lang="en-US">
                <a:ea typeface="ＭＳ Ｐゴシック" pitchFamily="34" charset="-128"/>
              </a:rPr>
              <a:t>Identify:</a:t>
            </a:r>
          </a:p>
          <a:p>
            <a:pPr lvl="1"/>
            <a:r>
              <a:rPr lang="en-US">
                <a:ea typeface="ＭＳ Ｐゴシック" pitchFamily="34" charset="-128"/>
              </a:rPr>
              <a:t>Evidence statements for the source of evidence included on your chart</a:t>
            </a:r>
          </a:p>
          <a:p>
            <a:pPr lvl="2"/>
            <a:r>
              <a:rPr lang="en-US">
                <a:ea typeface="ＭＳ Ｐゴシック" pitchFamily="34" charset="-128"/>
              </a:rPr>
              <a:t>Reminder: The most accurate evidence is objective, non-biased, and specific.</a:t>
            </a:r>
          </a:p>
          <a:p>
            <a:r>
              <a:rPr lang="en-US">
                <a:ea typeface="ＭＳ Ｐゴシック" pitchFamily="34" charset="-128"/>
              </a:rPr>
              <a:t>When directed by the facilitator, move to the next chart</a:t>
            </a:r>
          </a:p>
        </p:txBody>
      </p:sp>
      <p:sp>
        <p:nvSpPr>
          <p:cNvPr id="35843"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688430ED-0371-4909-B82A-64ED628A7F5D}" type="slidenum">
              <a:rPr lang="en-US" altLang="en-US" smtClean="0"/>
              <a:pPr algn="r" eaLnBrk="0" hangingPunct="0">
                <a:spcBef>
                  <a:spcPct val="20000"/>
                </a:spcBef>
              </a:pPr>
              <a:t>11</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 calcmode="lin" valueType="num">
                                      <p:cBhvr additive="base">
                                        <p:cTn id="7"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anim calcmode="lin" valueType="num">
                                      <p:cBhvr additive="base">
                                        <p:cTn id="11"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
                                            <p:txEl>
                                              <p:pRg st="5" end="5"/>
                                            </p:txEl>
                                          </p:spTgt>
                                        </p:tgtEl>
                                        <p:attrNameLst>
                                          <p:attrName>style.visibility</p:attrName>
                                        </p:attrNameLst>
                                      </p:cBhvr>
                                      <p:to>
                                        <p:strVal val="visible"/>
                                      </p:to>
                                    </p:set>
                                    <p:anim calcmode="lin" valueType="num">
                                      <p:cBhvr additive="base">
                                        <p:cTn id="15"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p:nvPr>
        </p:nvSpPr>
        <p:spPr/>
        <p:txBody>
          <a:bodyPr/>
          <a:lstStyle/>
          <a:p>
            <a:r>
              <a:rPr lang="en-US">
                <a:ea typeface="ＭＳ Ｐゴシック" pitchFamily="34" charset="-128"/>
              </a:rPr>
              <a:t>Wrap-Up/Debrief From Activity 1a</a:t>
            </a:r>
          </a:p>
        </p:txBody>
      </p:sp>
      <p:sp>
        <p:nvSpPr>
          <p:cNvPr id="37890" name="Content Placeholder 1"/>
          <p:cNvSpPr>
            <a:spLocks noGrp="1"/>
          </p:cNvSpPr>
          <p:nvPr>
            <p:ph idx="1"/>
          </p:nvPr>
        </p:nvSpPr>
        <p:spPr/>
        <p:txBody>
          <a:bodyPr/>
          <a:lstStyle/>
          <a:p>
            <a:r>
              <a:rPr lang="en-US">
                <a:ea typeface="ＭＳ Ｐゴシック" pitchFamily="34" charset="-128"/>
              </a:rPr>
              <a:t>Return to your original chart and determine if the statements of evidence are objective, non-biased, and specific.  </a:t>
            </a:r>
          </a:p>
          <a:p>
            <a:r>
              <a:rPr lang="en-US">
                <a:ea typeface="ＭＳ Ｐゴシック" pitchFamily="34" charset="-128"/>
              </a:rPr>
              <a:t>Read any statements that are not objective, non-biased, or specific to the group. </a:t>
            </a:r>
          </a:p>
          <a:p>
            <a:pPr lvl="1"/>
            <a:endParaRPr lang="en-US">
              <a:ea typeface="ＭＳ Ｐゴシック" pitchFamily="34" charset="-128"/>
            </a:endParaRPr>
          </a:p>
          <a:p>
            <a:endParaRPr lang="en-US">
              <a:ea typeface="ＭＳ Ｐゴシック" pitchFamily="34" charset="-128"/>
            </a:endParaRPr>
          </a:p>
        </p:txBody>
      </p:sp>
      <p:sp>
        <p:nvSpPr>
          <p:cNvPr id="37891"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05FE595A-6D3F-41F7-9060-EA20BBF40DED}" type="slidenum">
              <a:rPr lang="en-US" altLang="en-US" smtClean="0"/>
              <a:pPr algn="r" eaLnBrk="0" hangingPunct="0">
                <a:spcBef>
                  <a:spcPct val="20000"/>
                </a:spcBef>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br>
              <a:rPr lang="en-US">
                <a:ea typeface="ＭＳ Ｐゴシック" pitchFamily="34" charset="-128"/>
              </a:rPr>
            </a:br>
            <a:r>
              <a:rPr lang="en-US">
                <a:ea typeface="ＭＳ Ｐゴシック" pitchFamily="34" charset="-128"/>
              </a:rPr>
              <a:t>Self-Evaluation and Goal-Setting</a:t>
            </a:r>
          </a:p>
        </p:txBody>
      </p:sp>
      <p:sp>
        <p:nvSpPr>
          <p:cNvPr id="28" name="Block Arc 27"/>
          <p:cNvSpPr/>
          <p:nvPr/>
        </p:nvSpPr>
        <p:spPr>
          <a:xfrm rot="20254431">
            <a:off x="2741952" y="1918916"/>
            <a:ext cx="3199697" cy="3004124"/>
          </a:xfrm>
          <a:prstGeom prst="blockArc">
            <a:avLst>
              <a:gd name="adj1" fmla="val 11256723"/>
              <a:gd name="adj2" fmla="val 16675640"/>
              <a:gd name="adj3" fmla="val 4642"/>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29" name="Block Arc 28"/>
          <p:cNvSpPr/>
          <p:nvPr/>
        </p:nvSpPr>
        <p:spPr>
          <a:xfrm>
            <a:off x="2732150" y="1807321"/>
            <a:ext cx="2940167" cy="2891049"/>
          </a:xfrm>
          <a:prstGeom prst="blockArc">
            <a:avLst>
              <a:gd name="adj1" fmla="val 4748235"/>
              <a:gd name="adj2" fmla="val 10716536"/>
              <a:gd name="adj3" fmla="val 4642"/>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30" name="Block Arc 29"/>
          <p:cNvSpPr/>
          <p:nvPr/>
        </p:nvSpPr>
        <p:spPr>
          <a:xfrm>
            <a:off x="3050005" y="1904584"/>
            <a:ext cx="3164955" cy="2891049"/>
          </a:xfrm>
          <a:prstGeom prst="blockArc">
            <a:avLst>
              <a:gd name="adj1" fmla="val 31569"/>
              <a:gd name="adj2" fmla="val 5669864"/>
              <a:gd name="adj3" fmla="val 4642"/>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31" name="Block Arc 30"/>
          <p:cNvSpPr/>
          <p:nvPr/>
        </p:nvSpPr>
        <p:spPr>
          <a:xfrm rot="388344">
            <a:off x="2900751" y="1926965"/>
            <a:ext cx="3329490" cy="2918548"/>
          </a:xfrm>
          <a:prstGeom prst="blockArc">
            <a:avLst>
              <a:gd name="adj1" fmla="val 15680953"/>
              <a:gd name="adj2" fmla="val 21045578"/>
              <a:gd name="adj3" fmla="val 4642"/>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grpSp>
        <p:nvGrpSpPr>
          <p:cNvPr id="39950" name="Group 31"/>
          <p:cNvGrpSpPr>
            <a:grpSpLocks/>
          </p:cNvGrpSpPr>
          <p:nvPr/>
        </p:nvGrpSpPr>
        <p:grpSpPr bwMode="auto">
          <a:xfrm>
            <a:off x="5602288" y="3857625"/>
            <a:ext cx="1254125" cy="1254125"/>
            <a:chOff x="4056817" y="2146708"/>
            <a:chExt cx="1253736" cy="1253736"/>
          </a:xfrm>
        </p:grpSpPr>
        <p:sp>
          <p:nvSpPr>
            <p:cNvPr id="39976" name="4-Point Star 44"/>
            <p:cNvSpPr>
              <a:spLocks noChangeArrowheads="1"/>
            </p:cNvSpPr>
            <p:nvPr/>
          </p:nvSpPr>
          <p:spPr bwMode="auto">
            <a:xfrm>
              <a:off x="4056817" y="2146708"/>
              <a:ext cx="1253736" cy="1253736"/>
            </a:xfrm>
            <a:prstGeom prst="star4">
              <a:avLst>
                <a:gd name="adj" fmla="val 12500"/>
              </a:avLst>
            </a:prstGeom>
            <a:noFill/>
            <a:ln w="25400" algn="ctr">
              <a:noFill/>
              <a:miter lim="800000"/>
              <a:headEnd/>
              <a:tailEnd/>
            </a:ln>
          </p:spPr>
          <p:txBody>
            <a:bodyPr/>
            <a:lstStyle/>
            <a:p>
              <a:endParaRPr lang="en-US"/>
            </a:p>
          </p:txBody>
        </p:sp>
        <p:sp>
          <p:nvSpPr>
            <p:cNvPr id="46" name="4-Point Star 8"/>
            <p:cNvSpPr/>
            <p:nvPr/>
          </p:nvSpPr>
          <p:spPr>
            <a:xfrm>
              <a:off x="4572594" y="2662486"/>
              <a:ext cx="222181" cy="222181"/>
            </a:xfrm>
            <a:prstGeom prst="rect">
              <a:avLst/>
            </a:prstGeom>
            <a:noFill/>
            <a:ln>
              <a:noFill/>
            </a:ln>
            <a:effectLst/>
          </p:spPr>
          <p:txBody>
            <a:bodyPr lIns="10160" tIns="10160" rIns="10160" bIns="10160" spcCol="1270" anchor="ctr"/>
            <a:lstStyle/>
            <a:p>
              <a:pPr algn="ctr" defTabSz="355600" fontAlgn="auto">
                <a:lnSpc>
                  <a:spcPct val="90000"/>
                </a:lnSpc>
                <a:spcAft>
                  <a:spcPct val="35000"/>
                </a:spcAft>
                <a:defRPr/>
              </a:pPr>
              <a:endParaRPr lang="en-US" sz="800">
                <a:solidFill>
                  <a:sysClr val="window" lastClr="FFFFFF"/>
                </a:solidFill>
                <a:latin typeface="Times New Roman" panose="02020603050405020304" pitchFamily="18" charset="0"/>
                <a:ea typeface="+mn-ea"/>
                <a:cs typeface="Times New Roman" panose="02020603050405020304" pitchFamily="18" charset="0"/>
              </a:endParaRPr>
            </a:p>
          </p:txBody>
        </p:sp>
      </p:grpSp>
      <p:grpSp>
        <p:nvGrpSpPr>
          <p:cNvPr id="33" name="Group 32"/>
          <p:cNvGrpSpPr/>
          <p:nvPr/>
        </p:nvGrpSpPr>
        <p:grpSpPr>
          <a:xfrm>
            <a:off x="3757919" y="1606760"/>
            <a:ext cx="1270454" cy="1214690"/>
            <a:chOff x="2212448" y="-104116"/>
            <a:chExt cx="1270454" cy="1214690"/>
          </a:xfrm>
          <a:scene3d>
            <a:camera prst="orthographicFront">
              <a:rot lat="0" lon="0" rev="0"/>
            </a:camera>
            <a:lightRig rig="threePt" dir="t">
              <a:rot lat="0" lon="0" rev="1200000"/>
            </a:lightRig>
          </a:scene3d>
        </p:grpSpPr>
        <p:sp>
          <p:nvSpPr>
            <p:cNvPr id="43" name="Oval 42"/>
            <p:cNvSpPr/>
            <p:nvPr/>
          </p:nvSpPr>
          <p:spPr>
            <a:xfrm>
              <a:off x="2212448" y="-104116"/>
              <a:ext cx="1270454" cy="1214690"/>
            </a:xfrm>
            <a:prstGeom prst="ellipse">
              <a:avLst/>
            </a:prstGeom>
            <a:solidFill>
              <a:srgbClr val="4F81BD"/>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44" name="Oval 10"/>
            <p:cNvSpPr/>
            <p:nvPr/>
          </p:nvSpPr>
          <p:spPr>
            <a:xfrm>
              <a:off x="2398502" y="73771"/>
              <a:ext cx="898346" cy="858916"/>
            </a:xfrm>
            <a:prstGeom prst="rect">
              <a:avLst/>
            </a:prstGeom>
            <a:noFill/>
            <a:ln>
              <a:noFill/>
            </a:ln>
            <a:effectLst/>
            <a:sp3d/>
          </p:spPr>
          <p:txBody>
            <a:bodyPr lIns="15240" tIns="15240" rIns="15240" bIns="15240" spcCol="1270" anchor="ctr"/>
            <a:lstStyle/>
            <a:p>
              <a:pPr algn="ctr" defTabSz="533400" fontAlgn="auto">
                <a:lnSpc>
                  <a:spcPct val="90000"/>
                </a:lnSpc>
                <a:spcAft>
                  <a:spcPct val="35000"/>
                </a:spcAft>
                <a:defRPr/>
              </a:pPr>
              <a:r>
                <a:rPr lang="en-US" sz="1200" u="sng" dirty="0">
                  <a:solidFill>
                    <a:sysClr val="window" lastClr="FFFFFF"/>
                  </a:solidFill>
                  <a:latin typeface="Times New Roman" panose="02020603050405020304" pitchFamily="18" charset="0"/>
                  <a:ea typeface="+mn-ea"/>
                  <a:cs typeface="Times New Roman" panose="02020603050405020304" pitchFamily="18" charset="0"/>
                </a:rPr>
                <a:t>Step 1: </a:t>
              </a:r>
              <a:r>
                <a:rPr lang="en-US" sz="1200" dirty="0">
                  <a:solidFill>
                    <a:sysClr val="window" lastClr="FFFFFF"/>
                  </a:solidFill>
                  <a:latin typeface="Times New Roman" panose="02020603050405020304" pitchFamily="18" charset="0"/>
                  <a:ea typeface="+mn-ea"/>
                  <a:cs typeface="Times New Roman" panose="02020603050405020304" pitchFamily="18" charset="0"/>
                </a:rPr>
                <a:t>Expectations and Goal-Setting</a:t>
              </a:r>
            </a:p>
          </p:txBody>
        </p:sp>
      </p:grpSp>
      <p:grpSp>
        <p:nvGrpSpPr>
          <p:cNvPr id="39952" name="Group 33"/>
          <p:cNvGrpSpPr>
            <a:grpSpLocks/>
          </p:cNvGrpSpPr>
          <p:nvPr/>
        </p:nvGrpSpPr>
        <p:grpSpPr bwMode="auto">
          <a:xfrm>
            <a:off x="5291138" y="2697163"/>
            <a:ext cx="1228725" cy="1235075"/>
            <a:chOff x="3745560" y="986679"/>
            <a:chExt cx="1229285" cy="1235323"/>
          </a:xfrm>
        </p:grpSpPr>
        <p:sp>
          <p:nvSpPr>
            <p:cNvPr id="41" name="Oval 40"/>
            <p:cNvSpPr/>
            <p:nvPr/>
          </p:nvSpPr>
          <p:spPr>
            <a:xfrm>
              <a:off x="3745560" y="986679"/>
              <a:ext cx="1229285" cy="1235323"/>
            </a:xfrm>
            <a:prstGeom prst="ellipse">
              <a:avLst/>
            </a:prstGeom>
            <a:gradFill rotWithShape="1">
              <a:gsLst>
                <a:gs pos="0">
                  <a:srgbClr val="F79646">
                    <a:tint val="100000"/>
                    <a:shade val="100000"/>
                    <a:satMod val="130000"/>
                  </a:srgbClr>
                </a:gs>
                <a:gs pos="100000">
                  <a:srgbClr val="F79646">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42" name="Oval 12"/>
            <p:cNvSpPr/>
            <p:nvPr/>
          </p:nvSpPr>
          <p:spPr>
            <a:xfrm>
              <a:off x="3925029" y="1167690"/>
              <a:ext cx="870346" cy="873300"/>
            </a:xfrm>
            <a:prstGeom prst="rect">
              <a:avLst/>
            </a:prstGeom>
            <a:noFill/>
            <a:ln>
              <a:noFill/>
            </a:ln>
            <a:effectLst/>
          </p:spPr>
          <p:txBody>
            <a:bodyPr lIns="15240" tIns="15240" rIns="15240" bIns="15240" spcCol="1270" anchor="ctr"/>
            <a:lstStyle/>
            <a:p>
              <a:pPr algn="ctr" defTabSz="533400" fontAlgn="auto">
                <a:lnSpc>
                  <a:spcPct val="90000"/>
                </a:lnSpc>
                <a:spcAft>
                  <a:spcPct val="35000"/>
                </a:spcAft>
                <a:defRPr/>
              </a:pPr>
              <a:r>
                <a:rPr lang="en-US" sz="1200" u="sng">
                  <a:solidFill>
                    <a:sysClr val="window" lastClr="FFFFFF"/>
                  </a:solidFill>
                  <a:latin typeface="Times New Roman" panose="02020603050405020304" pitchFamily="18" charset="0"/>
                  <a:ea typeface="+mn-ea"/>
                  <a:cs typeface="Times New Roman" panose="02020603050405020304" pitchFamily="18" charset="0"/>
                </a:rPr>
                <a:t>Step 2: </a:t>
              </a:r>
              <a:r>
                <a:rPr lang="en-US" sz="1200">
                  <a:solidFill>
                    <a:sysClr val="window" lastClr="FFFFFF"/>
                  </a:solidFill>
                  <a:latin typeface="Times New Roman" panose="02020603050405020304" pitchFamily="18" charset="0"/>
                  <a:ea typeface="+mn-ea"/>
                  <a:cs typeface="Times New Roman" panose="02020603050405020304" pitchFamily="18" charset="0"/>
                </a:rPr>
                <a:t>Evidence, Feedback, and Growth</a:t>
              </a:r>
            </a:p>
          </p:txBody>
        </p:sp>
      </p:grpSp>
      <p:grpSp>
        <p:nvGrpSpPr>
          <p:cNvPr id="39953" name="Group 34"/>
          <p:cNvGrpSpPr>
            <a:grpSpLocks/>
          </p:cNvGrpSpPr>
          <p:nvPr/>
        </p:nvGrpSpPr>
        <p:grpSpPr bwMode="auto">
          <a:xfrm>
            <a:off x="3835400" y="4006850"/>
            <a:ext cx="1271588" cy="1244600"/>
            <a:chOff x="2290446" y="2295246"/>
            <a:chExt cx="1271524" cy="1245117"/>
          </a:xfrm>
        </p:grpSpPr>
        <p:sp>
          <p:nvSpPr>
            <p:cNvPr id="39" name="Oval 38"/>
            <p:cNvSpPr/>
            <p:nvPr/>
          </p:nvSpPr>
          <p:spPr>
            <a:xfrm>
              <a:off x="2290446" y="2295246"/>
              <a:ext cx="1271524" cy="1245117"/>
            </a:xfrm>
            <a:prstGeom prst="ellipse">
              <a:avLst/>
            </a:prstGeom>
            <a:solidFill>
              <a:srgbClr val="4CB2A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40" name="Oval 14"/>
            <p:cNvSpPr/>
            <p:nvPr/>
          </p:nvSpPr>
          <p:spPr>
            <a:xfrm>
              <a:off x="2476175" y="2477885"/>
              <a:ext cx="900067" cy="879840"/>
            </a:xfrm>
            <a:prstGeom prst="rect">
              <a:avLst/>
            </a:prstGeom>
            <a:noFill/>
            <a:ln>
              <a:noFill/>
            </a:ln>
            <a:effectLst/>
          </p:spPr>
          <p:txBody>
            <a:bodyPr lIns="15240" tIns="15240" rIns="15240" bIns="15240" spcCol="1270" anchor="ctr"/>
            <a:lstStyle/>
            <a:p>
              <a:pPr algn="ctr" defTabSz="533400" fontAlgn="auto">
                <a:lnSpc>
                  <a:spcPct val="90000"/>
                </a:lnSpc>
                <a:spcAft>
                  <a:spcPct val="35000"/>
                </a:spcAft>
                <a:defRPr/>
              </a:pPr>
              <a:r>
                <a:rPr lang="en-US" sz="1200" u="sng">
                  <a:solidFill>
                    <a:sysClr val="window" lastClr="FFFFFF"/>
                  </a:solidFill>
                  <a:latin typeface="Times New Roman" panose="02020603050405020304" pitchFamily="18" charset="0"/>
                  <a:ea typeface="+mn-ea"/>
                  <a:cs typeface="Times New Roman" panose="02020603050405020304" pitchFamily="18" charset="0"/>
                </a:rPr>
                <a:t>Step 3: </a:t>
              </a:r>
              <a:r>
                <a:rPr lang="en-US" sz="1200">
                  <a:solidFill>
                    <a:sysClr val="window" lastClr="FFFFFF"/>
                  </a:solidFill>
                  <a:latin typeface="Times New Roman" panose="02020603050405020304" pitchFamily="18" charset="0"/>
                  <a:ea typeface="+mn-ea"/>
                  <a:cs typeface="Times New Roman" panose="02020603050405020304" pitchFamily="18" charset="0"/>
                </a:rPr>
                <a:t>Reflection and Rating</a:t>
              </a:r>
            </a:p>
          </p:txBody>
        </p:sp>
      </p:grpSp>
      <p:grpSp>
        <p:nvGrpSpPr>
          <p:cNvPr id="39954" name="Group 35"/>
          <p:cNvGrpSpPr>
            <a:grpSpLocks/>
          </p:cNvGrpSpPr>
          <p:nvPr/>
        </p:nvGrpSpPr>
        <p:grpSpPr bwMode="auto">
          <a:xfrm>
            <a:off x="2287588" y="2735263"/>
            <a:ext cx="1208087" cy="1238250"/>
            <a:chOff x="742504" y="1024968"/>
            <a:chExt cx="1207441" cy="1238350"/>
          </a:xfrm>
        </p:grpSpPr>
        <p:sp>
          <p:nvSpPr>
            <p:cNvPr id="37" name="Oval 36"/>
            <p:cNvSpPr/>
            <p:nvPr/>
          </p:nvSpPr>
          <p:spPr>
            <a:xfrm>
              <a:off x="742504" y="1024968"/>
              <a:ext cx="1207441" cy="1238350"/>
            </a:xfrm>
            <a:prstGeom prst="ellipse">
              <a:avLst/>
            </a:prstGeom>
            <a:solidFill>
              <a:srgbClr val="66006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38" name="Oval 16"/>
            <p:cNvSpPr/>
            <p:nvPr/>
          </p:nvSpPr>
          <p:spPr>
            <a:xfrm>
              <a:off x="918622" y="1205958"/>
              <a:ext cx="855205" cy="876371"/>
            </a:xfrm>
            <a:prstGeom prst="rect">
              <a:avLst/>
            </a:prstGeom>
            <a:noFill/>
            <a:ln>
              <a:noFill/>
            </a:ln>
            <a:effectLst/>
          </p:spPr>
          <p:txBody>
            <a:bodyPr lIns="15240" tIns="15240" rIns="15240" bIns="15240" spcCol="1270" anchor="ctr"/>
            <a:lstStyle/>
            <a:p>
              <a:pPr algn="ctr" defTabSz="533400" fontAlgn="auto">
                <a:lnSpc>
                  <a:spcPct val="90000"/>
                </a:lnSpc>
                <a:spcAft>
                  <a:spcPct val="35000"/>
                </a:spcAft>
                <a:defRPr/>
              </a:pPr>
              <a:r>
                <a:rPr lang="en-US" sz="1200" u="sng">
                  <a:solidFill>
                    <a:sysClr val="window" lastClr="FFFFFF"/>
                  </a:solidFill>
                  <a:latin typeface="Times New Roman" panose="02020603050405020304" pitchFamily="18" charset="0"/>
                  <a:ea typeface="+mn-ea"/>
                  <a:cs typeface="Times New Roman" panose="02020603050405020304" pitchFamily="18" charset="0"/>
                </a:rPr>
                <a:t>Step 4: </a:t>
              </a:r>
              <a:r>
                <a:rPr lang="en-US" sz="1200">
                  <a:solidFill>
                    <a:sysClr val="window" lastClr="FFFFFF"/>
                  </a:solidFill>
                  <a:latin typeface="Times New Roman" panose="02020603050405020304" pitchFamily="18" charset="0"/>
                  <a:ea typeface="+mn-ea"/>
                  <a:cs typeface="Times New Roman" panose="02020603050405020304" pitchFamily="18" charset="0"/>
                </a:rPr>
                <a:t>Professional Growth Plans</a:t>
              </a:r>
            </a:p>
          </p:txBody>
        </p:sp>
      </p:grpSp>
      <p:sp>
        <p:nvSpPr>
          <p:cNvPr id="39955" name="Text Box 248"/>
          <p:cNvSpPr txBox="1">
            <a:spLocks noChangeArrowheads="1"/>
          </p:cNvSpPr>
          <p:nvPr/>
        </p:nvSpPr>
        <p:spPr bwMode="auto">
          <a:xfrm>
            <a:off x="4191000" y="2895600"/>
            <a:ext cx="574675" cy="212725"/>
          </a:xfrm>
          <a:prstGeom prst="rect">
            <a:avLst/>
          </a:prstGeom>
          <a:noFill/>
          <a:ln w="9525">
            <a:noFill/>
            <a:miter lim="800000"/>
            <a:headEnd/>
            <a:tailEnd/>
          </a:ln>
        </p:spPr>
        <p:txBody>
          <a:bodyPr anchor="ctr"/>
          <a:lstStyle/>
          <a:p>
            <a:pPr algn="ctr"/>
            <a:r>
              <a:rPr lang="en-US" sz="800" b="1">
                <a:latin typeface="Times New Roman" pitchFamily="18" charset="0"/>
                <a:ea typeface="ＭＳ 明朝" pitchFamily="49" charset="-128"/>
                <a:cs typeface="Times New Roman" pitchFamily="18" charset="0"/>
              </a:rPr>
              <a:t>Fall</a:t>
            </a:r>
            <a:endParaRPr lang="en-US" sz="1200">
              <a:latin typeface="Cambria" pitchFamily="18" charset="0"/>
              <a:ea typeface="ＭＳ 明朝" pitchFamily="49" charset="-128"/>
              <a:cs typeface="Times New Roman" pitchFamily="18" charset="0"/>
            </a:endParaRPr>
          </a:p>
        </p:txBody>
      </p:sp>
      <p:sp>
        <p:nvSpPr>
          <p:cNvPr id="39956" name="Text Box 249"/>
          <p:cNvSpPr txBox="1">
            <a:spLocks noChangeArrowheads="1"/>
          </p:cNvSpPr>
          <p:nvPr/>
        </p:nvSpPr>
        <p:spPr bwMode="auto">
          <a:xfrm>
            <a:off x="4572000" y="3276600"/>
            <a:ext cx="736600" cy="212725"/>
          </a:xfrm>
          <a:prstGeom prst="rect">
            <a:avLst/>
          </a:prstGeom>
          <a:noFill/>
          <a:ln w="9525">
            <a:noFill/>
            <a:miter lim="800000"/>
            <a:headEnd/>
            <a:tailEnd/>
          </a:ln>
        </p:spPr>
        <p:txBody>
          <a:bodyPr anchor="ctr"/>
          <a:lstStyle/>
          <a:p>
            <a:pPr algn="ctr"/>
            <a:r>
              <a:rPr lang="en-US" sz="800" b="1">
                <a:latin typeface="Times New Roman" pitchFamily="18" charset="0"/>
                <a:ea typeface="ＭＳ 明朝" pitchFamily="49" charset="-128"/>
                <a:cs typeface="Times New Roman" pitchFamily="18" charset="0"/>
              </a:rPr>
              <a:t>Fall-Spring</a:t>
            </a:r>
            <a:endParaRPr lang="en-US" sz="1200">
              <a:latin typeface="Cambria" pitchFamily="18" charset="0"/>
              <a:ea typeface="ＭＳ 明朝" pitchFamily="49" charset="-128"/>
              <a:cs typeface="Times New Roman" pitchFamily="18" charset="0"/>
            </a:endParaRPr>
          </a:p>
        </p:txBody>
      </p:sp>
      <p:sp>
        <p:nvSpPr>
          <p:cNvPr id="39957" name="Text Box 250"/>
          <p:cNvSpPr txBox="1">
            <a:spLocks noChangeArrowheads="1"/>
          </p:cNvSpPr>
          <p:nvPr/>
        </p:nvSpPr>
        <p:spPr bwMode="auto">
          <a:xfrm>
            <a:off x="3505200" y="3276600"/>
            <a:ext cx="746125" cy="204788"/>
          </a:xfrm>
          <a:prstGeom prst="rect">
            <a:avLst/>
          </a:prstGeom>
          <a:noFill/>
          <a:ln w="9525">
            <a:noFill/>
            <a:miter lim="800000"/>
            <a:headEnd/>
            <a:tailEnd/>
          </a:ln>
        </p:spPr>
        <p:txBody>
          <a:bodyPr anchor="ctr"/>
          <a:lstStyle/>
          <a:p>
            <a:pPr algn="ctr"/>
            <a:r>
              <a:rPr lang="en-US" sz="800" b="1">
                <a:latin typeface="Times New Roman" pitchFamily="18" charset="0"/>
                <a:ea typeface="ＭＳ 明朝" pitchFamily="49" charset="-128"/>
                <a:cs typeface="Times New Roman" pitchFamily="18" charset="0"/>
              </a:rPr>
              <a:t>Spring-Fall</a:t>
            </a:r>
            <a:endParaRPr lang="en-US" sz="1200">
              <a:latin typeface="Cambria" pitchFamily="18" charset="0"/>
              <a:ea typeface="ＭＳ 明朝" pitchFamily="49" charset="-128"/>
              <a:cs typeface="Times New Roman" pitchFamily="18" charset="0"/>
            </a:endParaRPr>
          </a:p>
        </p:txBody>
      </p:sp>
      <p:sp>
        <p:nvSpPr>
          <p:cNvPr id="39958" name="Text Box 251"/>
          <p:cNvSpPr txBox="1">
            <a:spLocks noChangeArrowheads="1"/>
          </p:cNvSpPr>
          <p:nvPr/>
        </p:nvSpPr>
        <p:spPr bwMode="auto">
          <a:xfrm>
            <a:off x="3886200" y="3810000"/>
            <a:ext cx="1071563" cy="212725"/>
          </a:xfrm>
          <a:prstGeom prst="rect">
            <a:avLst/>
          </a:prstGeom>
          <a:noFill/>
          <a:ln w="9525">
            <a:noFill/>
            <a:miter lim="800000"/>
            <a:headEnd/>
            <a:tailEnd/>
          </a:ln>
        </p:spPr>
        <p:txBody>
          <a:bodyPr anchor="ctr"/>
          <a:lstStyle/>
          <a:p>
            <a:pPr algn="ctr"/>
            <a:r>
              <a:rPr lang="en-US" sz="800" b="1">
                <a:latin typeface="Times New Roman" pitchFamily="18" charset="0"/>
                <a:ea typeface="ＭＳ 明朝" pitchFamily="49" charset="-128"/>
                <a:cs typeface="Times New Roman" pitchFamily="18" charset="0"/>
              </a:rPr>
              <a:t>Late Winter-Spring</a:t>
            </a:r>
            <a:endParaRPr lang="en-US" sz="1200">
              <a:latin typeface="Cambria" pitchFamily="18" charset="0"/>
              <a:ea typeface="ＭＳ 明朝" pitchFamily="49" charset="-128"/>
              <a:cs typeface="Times New Roman" pitchFamily="18" charset="0"/>
            </a:endParaRPr>
          </a:p>
        </p:txBody>
      </p:sp>
      <p:sp>
        <p:nvSpPr>
          <p:cNvPr id="51" name="AutoShape 306"/>
          <p:cNvSpPr>
            <a:spLocks noChangeArrowheads="1"/>
          </p:cNvSpPr>
          <p:nvPr/>
        </p:nvSpPr>
        <p:spPr bwMode="auto">
          <a:xfrm rot="18761817">
            <a:off x="2904332" y="2037556"/>
            <a:ext cx="457200" cy="223837"/>
          </a:xfrm>
          <a:prstGeom prst="notchedRightArrow">
            <a:avLst>
              <a:gd name="adj1" fmla="val 50000"/>
              <a:gd name="adj2" fmla="val 50847"/>
            </a:avLst>
          </a:prstGeom>
          <a:solidFill>
            <a:srgbClr val="660066"/>
          </a:solidFill>
          <a:ln w="12700">
            <a:solidFill>
              <a:schemeClr val="accent4">
                <a:lumMod val="100000"/>
                <a:lumOff val="0"/>
              </a:schemeClr>
            </a:solidFill>
            <a:miter lim="800000"/>
            <a:headEnd/>
            <a:tailEnd/>
          </a:ln>
          <a:effectLst/>
          <a:extLst/>
        </p:spPr>
        <p:txBody>
          <a:bodyPr anchor="ctr" upright="1"/>
          <a:lstStyle/>
          <a:p>
            <a:pPr>
              <a:defRPr/>
            </a:pPr>
            <a:endParaRPr lang="en-US">
              <a:cs typeface="+mn-cs"/>
            </a:endParaRPr>
          </a:p>
        </p:txBody>
      </p:sp>
      <p:sp>
        <p:nvSpPr>
          <p:cNvPr id="39960" name="AutoShape 305"/>
          <p:cNvSpPr>
            <a:spLocks noChangeArrowheads="1"/>
          </p:cNvSpPr>
          <p:nvPr/>
        </p:nvSpPr>
        <p:spPr bwMode="auto">
          <a:xfrm rot="-8072489">
            <a:off x="2907507" y="4472781"/>
            <a:ext cx="457200" cy="223837"/>
          </a:xfrm>
          <a:prstGeom prst="notchedRightArrow">
            <a:avLst>
              <a:gd name="adj1" fmla="val 50000"/>
              <a:gd name="adj2" fmla="val 51064"/>
            </a:avLst>
          </a:prstGeom>
          <a:solidFill>
            <a:srgbClr val="4CB2A2"/>
          </a:solidFill>
          <a:ln w="12700">
            <a:solidFill>
              <a:srgbClr val="4CB2A2"/>
            </a:solidFill>
            <a:miter lim="800000"/>
            <a:headEnd/>
            <a:tailEnd/>
          </a:ln>
        </p:spPr>
        <p:txBody>
          <a:bodyPr anchor="ctr"/>
          <a:lstStyle/>
          <a:p>
            <a:endParaRPr lang="en-US"/>
          </a:p>
        </p:txBody>
      </p:sp>
      <p:sp>
        <p:nvSpPr>
          <p:cNvPr id="53" name="AutoShape 304"/>
          <p:cNvSpPr>
            <a:spLocks noChangeArrowheads="1"/>
          </p:cNvSpPr>
          <p:nvPr/>
        </p:nvSpPr>
        <p:spPr bwMode="auto">
          <a:xfrm rot="8261653">
            <a:off x="5654675" y="4467225"/>
            <a:ext cx="457200" cy="225425"/>
          </a:xfrm>
          <a:prstGeom prst="notchedRightArrow">
            <a:avLst>
              <a:gd name="adj1" fmla="val 50000"/>
              <a:gd name="adj2" fmla="val 50847"/>
            </a:avLst>
          </a:prstGeom>
          <a:solidFill>
            <a:srgbClr val="F2AE53"/>
          </a:solidFill>
          <a:ln>
            <a:noFill/>
            <a:headEnd/>
            <a:tailEnd/>
          </a:ln>
        </p:spPr>
        <p:style>
          <a:lnRef idx="1">
            <a:schemeClr val="accent6"/>
          </a:lnRef>
          <a:fillRef idx="3">
            <a:schemeClr val="accent6"/>
          </a:fillRef>
          <a:effectRef idx="2">
            <a:schemeClr val="accent6"/>
          </a:effectRef>
          <a:fontRef idx="minor">
            <a:schemeClr val="lt1"/>
          </a:fontRef>
        </p:style>
        <p:txBody>
          <a:bodyPr anchor="ctr" upright="1"/>
          <a:lstStyle/>
          <a:p>
            <a:pPr>
              <a:defRPr/>
            </a:pPr>
            <a:endParaRPr lang="en-US"/>
          </a:p>
        </p:txBody>
      </p:sp>
      <p:sp>
        <p:nvSpPr>
          <p:cNvPr id="54" name="AutoShape 303"/>
          <p:cNvSpPr>
            <a:spLocks noChangeArrowheads="1"/>
          </p:cNvSpPr>
          <p:nvPr/>
        </p:nvSpPr>
        <p:spPr bwMode="auto">
          <a:xfrm rot="2166117">
            <a:off x="5432425" y="2017713"/>
            <a:ext cx="457200" cy="225425"/>
          </a:xfrm>
          <a:prstGeom prst="notchedRightArrow">
            <a:avLst>
              <a:gd name="adj1" fmla="val 50000"/>
              <a:gd name="adj2" fmla="val 50847"/>
            </a:avLst>
          </a:prstGeom>
          <a:solidFill>
            <a:schemeClr val="accent5">
              <a:lumMod val="50000"/>
            </a:schemeClr>
          </a:solidFill>
          <a:ln w="12700">
            <a:solidFill>
              <a:schemeClr val="accent1">
                <a:lumMod val="100000"/>
                <a:lumOff val="0"/>
              </a:schemeClr>
            </a:solidFill>
            <a:miter lim="800000"/>
            <a:headEnd/>
            <a:tailEnd/>
          </a:ln>
          <a:effectLst/>
          <a:extLst/>
        </p:spPr>
        <p:txBody>
          <a:bodyPr anchor="ctr" upright="1"/>
          <a:lstStyle/>
          <a:p>
            <a:pPr>
              <a:defRPr/>
            </a:pPr>
            <a:endParaRPr lang="en-US">
              <a:cs typeface="+mn-cs"/>
            </a:endParaRPr>
          </a:p>
        </p:txBody>
      </p:sp>
      <p:sp>
        <p:nvSpPr>
          <p:cNvPr id="39963" name="Slide Number Placeholder 2"/>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0" hangingPunct="0">
              <a:spcBef>
                <a:spcPct val="20000"/>
              </a:spcBef>
            </a:pPr>
            <a:fld id="{20103656-7143-4FE6-8BE4-4BC8E568F6A6}" type="slidenum">
              <a:rPr lang="en-US" altLang="en-US"/>
              <a:pPr eaLnBrk="0" hangingPunct="0">
                <a:spcBef>
                  <a:spcPct val="20000"/>
                </a:spcBef>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2"/>
          <p:cNvSpPr>
            <a:spLocks noGrp="1"/>
          </p:cNvSpPr>
          <p:nvPr>
            <p:ph type="title"/>
          </p:nvPr>
        </p:nvSpPr>
        <p:spPr/>
        <p:txBody>
          <a:bodyPr/>
          <a:lstStyle/>
          <a:p>
            <a:r>
              <a:rPr lang="en-US">
                <a:ea typeface="ＭＳ Ｐゴシック" pitchFamily="34" charset="-128"/>
              </a:rPr>
              <a:t>Self-Evaluation and Goal-Setting</a:t>
            </a:r>
          </a:p>
        </p:txBody>
      </p:sp>
      <p:sp>
        <p:nvSpPr>
          <p:cNvPr id="41986" name="Content Placeholder 1"/>
          <p:cNvSpPr>
            <a:spLocks noGrp="1"/>
          </p:cNvSpPr>
          <p:nvPr>
            <p:ph idx="1"/>
          </p:nvPr>
        </p:nvSpPr>
        <p:spPr/>
        <p:txBody>
          <a:bodyPr/>
          <a:lstStyle/>
          <a:p>
            <a:r>
              <a:rPr lang="en-US">
                <a:ea typeface="ＭＳ Ｐゴシック" pitchFamily="34" charset="-128"/>
              </a:rPr>
              <a:t>Step 1: Expectations and Goal-Setting</a:t>
            </a:r>
          </a:p>
          <a:p>
            <a:pPr lvl="1"/>
            <a:r>
              <a:rPr lang="en-US">
                <a:ea typeface="ＭＳ Ｐゴシック" pitchFamily="34" charset="-128"/>
              </a:rPr>
              <a:t>Working in Professional Cohorts, teachers use the SLO framework to develop at least one measurable student growth target. </a:t>
            </a:r>
          </a:p>
          <a:p>
            <a:pPr lvl="1"/>
            <a:r>
              <a:rPr lang="en-US">
                <a:ea typeface="ＭＳ Ｐゴシック" pitchFamily="34" charset="-128"/>
              </a:rPr>
              <a:t>Teachers engage in self-evaluation and  professional goal setting </a:t>
            </a:r>
          </a:p>
          <a:p>
            <a:pPr lvl="1"/>
            <a:r>
              <a:rPr lang="en-US">
                <a:ea typeface="ＭＳ Ｐゴシック" pitchFamily="34" charset="-128"/>
              </a:rPr>
              <a:t>Teachers seek review and approval of goals and expectations.</a:t>
            </a:r>
          </a:p>
          <a:p>
            <a:pPr lvl="1"/>
            <a:endParaRPr lang="en-US">
              <a:ea typeface="ＭＳ Ｐゴシック" pitchFamily="34" charset="-128"/>
            </a:endParaRPr>
          </a:p>
        </p:txBody>
      </p:sp>
      <p:sp>
        <p:nvSpPr>
          <p:cNvPr id="41987"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AA5ABD8F-9A08-4D70-B405-0D577F69A635}" type="slidenum">
              <a:rPr lang="en-US" altLang="en-US" smtClean="0"/>
              <a:pPr algn="r" eaLnBrk="0" hangingPunct="0">
                <a:spcBef>
                  <a:spcPct val="20000"/>
                </a:spcBef>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457200" y="152400"/>
            <a:ext cx="8458200" cy="579438"/>
          </a:xfrm>
        </p:spPr>
        <p:txBody>
          <a:bodyPr/>
          <a:lstStyle/>
          <a:p>
            <a:r>
              <a:rPr lang="en-US" sz="2500">
                <a:ea typeface="ＭＳ Ｐゴシック" pitchFamily="34" charset="-128"/>
              </a:rPr>
              <a:t>Connecting Student Learning and Professional Goals </a:t>
            </a:r>
          </a:p>
        </p:txBody>
      </p:sp>
      <p:sp>
        <p:nvSpPr>
          <p:cNvPr id="11" name="Right Arrow 10"/>
          <p:cNvSpPr/>
          <p:nvPr/>
        </p:nvSpPr>
        <p:spPr>
          <a:xfrm>
            <a:off x="506413" y="1143000"/>
            <a:ext cx="7924800" cy="1524000"/>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b="1" dirty="0">
                <a:solidFill>
                  <a:schemeClr val="tx1"/>
                </a:solidFill>
              </a:rPr>
              <a:t>Professional Goal Setting Process</a:t>
            </a:r>
          </a:p>
        </p:txBody>
      </p:sp>
      <p:sp>
        <p:nvSpPr>
          <p:cNvPr id="12" name="Round Diagonal Corner Rectangle 11"/>
          <p:cNvSpPr/>
          <p:nvPr/>
        </p:nvSpPr>
        <p:spPr>
          <a:xfrm>
            <a:off x="4392613" y="2438400"/>
            <a:ext cx="2819400" cy="1828800"/>
          </a:xfrm>
          <a:prstGeom prst="round2DiagRect">
            <a:avLst/>
          </a:prstGeom>
        </p:spPr>
        <p:style>
          <a:lnRef idx="3">
            <a:schemeClr val="lt1"/>
          </a:lnRef>
          <a:fillRef idx="1">
            <a:schemeClr val="accent1"/>
          </a:fillRef>
          <a:effectRef idx="1">
            <a:schemeClr val="accent1"/>
          </a:effectRef>
          <a:fontRef idx="minor">
            <a:schemeClr val="lt1"/>
          </a:fontRef>
        </p:style>
        <p:txBody>
          <a:bodyPr anchor="ctr"/>
          <a:lstStyle/>
          <a:p>
            <a:pPr marL="342900" indent="-342900" algn="ctr">
              <a:buFontTx/>
              <a:buAutoNum type="alphaLcParenBoth"/>
              <a:defRPr/>
            </a:pPr>
            <a:r>
              <a:rPr lang="en-US" b="1" dirty="0"/>
              <a:t> Instruction,  </a:t>
            </a:r>
          </a:p>
          <a:p>
            <a:pPr algn="ctr">
              <a:defRPr/>
            </a:pPr>
            <a:r>
              <a:rPr lang="en-US" b="1" dirty="0"/>
              <a:t>(b) Formative Assessment, </a:t>
            </a:r>
          </a:p>
          <a:p>
            <a:pPr algn="ctr">
              <a:defRPr/>
            </a:pPr>
            <a:r>
              <a:rPr lang="en-US" b="1" dirty="0"/>
              <a:t>(c) Instructional Adjustments</a:t>
            </a:r>
          </a:p>
        </p:txBody>
      </p:sp>
      <p:sp>
        <p:nvSpPr>
          <p:cNvPr id="13" name="Round Diagonal Corner Rectangle 12"/>
          <p:cNvSpPr/>
          <p:nvPr/>
        </p:nvSpPr>
        <p:spPr>
          <a:xfrm>
            <a:off x="2411413" y="2438400"/>
            <a:ext cx="1828800" cy="1752600"/>
          </a:xfrm>
          <a:prstGeom prst="round2Diag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US" b="1" dirty="0"/>
              <a:t>Student Growth Targets</a:t>
            </a:r>
          </a:p>
        </p:txBody>
      </p:sp>
      <p:sp>
        <p:nvSpPr>
          <p:cNvPr id="14" name="Rounded Rectangle 13"/>
          <p:cNvSpPr/>
          <p:nvPr/>
        </p:nvSpPr>
        <p:spPr>
          <a:xfrm>
            <a:off x="506413" y="2438400"/>
            <a:ext cx="1752600" cy="1524000"/>
          </a:xfrm>
          <a:prstGeom prst="round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US" b="1" dirty="0"/>
              <a:t>Analysis of student data and student needs</a:t>
            </a:r>
          </a:p>
        </p:txBody>
      </p:sp>
      <p:sp>
        <p:nvSpPr>
          <p:cNvPr id="15" name="Round Diagonal Corner Rectangle 14"/>
          <p:cNvSpPr/>
          <p:nvPr/>
        </p:nvSpPr>
        <p:spPr>
          <a:xfrm>
            <a:off x="7364413" y="3505200"/>
            <a:ext cx="1703387" cy="1295400"/>
          </a:xfrm>
          <a:prstGeom prst="round2Diag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n-US" b="1" dirty="0"/>
              <a:t> Professional Growth Goals</a:t>
            </a:r>
          </a:p>
        </p:txBody>
      </p:sp>
      <p:sp>
        <p:nvSpPr>
          <p:cNvPr id="16" name="Rounded Rectangle 15"/>
          <p:cNvSpPr/>
          <p:nvPr/>
        </p:nvSpPr>
        <p:spPr>
          <a:xfrm>
            <a:off x="4392613" y="4419600"/>
            <a:ext cx="2819400" cy="1371600"/>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algn="ctr">
              <a:defRPr/>
            </a:pPr>
            <a:r>
              <a:rPr lang="en-US" sz="1600" b="1" dirty="0"/>
              <a:t>Self-evaluation and reflection using the MSFE Rubric and evidence </a:t>
            </a:r>
          </a:p>
        </p:txBody>
      </p:sp>
      <p:sp>
        <p:nvSpPr>
          <p:cNvPr id="3" name="Right Arrow 2"/>
          <p:cNvSpPr/>
          <p:nvPr/>
        </p:nvSpPr>
        <p:spPr>
          <a:xfrm>
            <a:off x="1878013" y="3505200"/>
            <a:ext cx="990600" cy="457200"/>
          </a:xfrm>
          <a:prstGeom prst="rightArrow">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17" name="Right Arrow 16"/>
          <p:cNvSpPr/>
          <p:nvPr/>
        </p:nvSpPr>
        <p:spPr>
          <a:xfrm>
            <a:off x="3783013" y="3505200"/>
            <a:ext cx="990600" cy="457200"/>
          </a:xfrm>
          <a:prstGeom prst="rightArrow">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19" name="Right Arrow 18"/>
          <p:cNvSpPr/>
          <p:nvPr/>
        </p:nvSpPr>
        <p:spPr>
          <a:xfrm rot="5400000">
            <a:off x="6411913" y="4000500"/>
            <a:ext cx="990600" cy="457200"/>
          </a:xfrm>
          <a:prstGeom prst="rightArrow">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20" name="Right Arrow 19"/>
          <p:cNvSpPr/>
          <p:nvPr/>
        </p:nvSpPr>
        <p:spPr>
          <a:xfrm rot="19364845">
            <a:off x="6943725" y="4976813"/>
            <a:ext cx="990600" cy="457200"/>
          </a:xfrm>
          <a:prstGeom prst="rightArrow">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44044" name="Slide Number Placeholder 2"/>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0" hangingPunct="0">
              <a:spcBef>
                <a:spcPct val="20000"/>
              </a:spcBef>
            </a:pPr>
            <a:fld id="{DADB6BC8-1508-4527-8336-5A0CBA8F292D}" type="slidenum">
              <a:rPr lang="en-US" altLang="en-US"/>
              <a:pPr eaLnBrk="0" hangingPunct="0">
                <a:spcBef>
                  <a:spcPct val="20000"/>
                </a:spcBef>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2"/>
          <p:cNvSpPr>
            <a:spLocks noGrp="1"/>
          </p:cNvSpPr>
          <p:nvPr>
            <p:ph type="title"/>
          </p:nvPr>
        </p:nvSpPr>
        <p:spPr>
          <a:xfrm>
            <a:off x="457200" y="487363"/>
            <a:ext cx="8229600" cy="579437"/>
          </a:xfrm>
        </p:spPr>
        <p:txBody>
          <a:bodyPr/>
          <a:lstStyle/>
          <a:p>
            <a:r>
              <a:rPr lang="en-US">
                <a:ea typeface="ＭＳ Ｐゴシック" pitchFamily="34" charset="-128"/>
              </a:rPr>
              <a:t>Activity: Mr. Brown’s Reflection</a:t>
            </a:r>
            <a:br>
              <a:rPr lang="en-US">
                <a:ea typeface="ＭＳ Ｐゴシック" pitchFamily="34" charset="-128"/>
              </a:rPr>
            </a:br>
            <a:r>
              <a:rPr lang="en-US">
                <a:ea typeface="ＭＳ Ｐゴシック" pitchFamily="34" charset="-128"/>
              </a:rPr>
              <a:t>and Self-evaluation  </a:t>
            </a:r>
          </a:p>
        </p:txBody>
      </p:sp>
      <p:sp>
        <p:nvSpPr>
          <p:cNvPr id="46082" name="Content Placeholder 1"/>
          <p:cNvSpPr>
            <a:spLocks noGrp="1"/>
          </p:cNvSpPr>
          <p:nvPr>
            <p:ph idx="1"/>
          </p:nvPr>
        </p:nvSpPr>
        <p:spPr/>
        <p:txBody>
          <a:bodyPr/>
          <a:lstStyle/>
          <a:p>
            <a:r>
              <a:rPr lang="en-US" sz="2200">
                <a:ea typeface="ＭＳ Ｐゴシック" pitchFamily="34" charset="-128"/>
              </a:rPr>
              <a:t>At your table, assign 1-2 standard indicators to each person (Handout 3). </a:t>
            </a:r>
          </a:p>
          <a:p>
            <a:r>
              <a:rPr lang="en-US" sz="2200">
                <a:ea typeface="ＭＳ Ｐゴシック" pitchFamily="34" charset="-128"/>
              </a:rPr>
              <a:t>Use the MSFE Companion Guide to answer the following questions for your standard indicators:</a:t>
            </a:r>
          </a:p>
          <a:p>
            <a:pPr lvl="1">
              <a:spcBef>
                <a:spcPts val="300"/>
              </a:spcBef>
            </a:pPr>
            <a:r>
              <a:rPr lang="en-US" sz="1800">
                <a:ea typeface="ＭＳ Ｐゴシック" pitchFamily="34" charset="-128"/>
              </a:rPr>
              <a:t>Are the statements of evidence specific, objective, and non-biased? If not, how would you rewrite them to be?</a:t>
            </a:r>
          </a:p>
          <a:p>
            <a:pPr lvl="1">
              <a:spcBef>
                <a:spcPts val="300"/>
              </a:spcBef>
            </a:pPr>
            <a:r>
              <a:rPr lang="en-US" sz="1800">
                <a:ea typeface="ＭＳ Ｐゴシック" pitchFamily="34" charset="-128"/>
              </a:rPr>
              <a:t>How well does Mr. Brown’s evidence align with the identified standard indicators? </a:t>
            </a:r>
          </a:p>
          <a:p>
            <a:pPr lvl="1">
              <a:spcBef>
                <a:spcPts val="300"/>
              </a:spcBef>
            </a:pPr>
            <a:r>
              <a:rPr lang="en-US" sz="1800">
                <a:ea typeface="ＭＳ Ｐゴシック" pitchFamily="34" charset="-128"/>
              </a:rPr>
              <a:t>How does Mr. Brown use his SLO to inform his reflection? What specific components does he reference? </a:t>
            </a:r>
          </a:p>
          <a:p>
            <a:pPr lvl="1">
              <a:spcBef>
                <a:spcPts val="300"/>
              </a:spcBef>
            </a:pPr>
            <a:r>
              <a:rPr lang="en-US" sz="1800">
                <a:ea typeface="ＭＳ Ｐゴシック" pitchFamily="34" charset="-128"/>
              </a:rPr>
              <a:t>What other evidence or considerations might you recommend he include?</a:t>
            </a:r>
          </a:p>
          <a:p>
            <a:pPr lvl="1">
              <a:spcBef>
                <a:spcPts val="300"/>
              </a:spcBef>
            </a:pPr>
            <a:r>
              <a:rPr lang="en-US" sz="1800">
                <a:ea typeface="ＭＳ Ｐゴシック" pitchFamily="34" charset="-128"/>
              </a:rPr>
              <a:t>What advice would you give Mr. Brown about strengthening his written reflection?</a:t>
            </a:r>
          </a:p>
        </p:txBody>
      </p:sp>
      <p:sp>
        <p:nvSpPr>
          <p:cNvPr id="46083"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CBDFFC89-A5DB-42A6-AA7D-EF9F315A34A9}" type="slidenum">
              <a:rPr lang="en-US" altLang="en-US" smtClean="0"/>
              <a:pPr algn="r" eaLnBrk="0" hangingPunct="0">
                <a:spcBef>
                  <a:spcPct val="20000"/>
                </a:spcBef>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5"/>
          <p:cNvSpPr>
            <a:spLocks noGrp="1"/>
          </p:cNvSpPr>
          <p:nvPr>
            <p:ph type="title"/>
          </p:nvPr>
        </p:nvSpPr>
        <p:spPr/>
        <p:txBody>
          <a:bodyPr/>
          <a:lstStyle/>
          <a:p>
            <a:r>
              <a:rPr lang="en-US">
                <a:ea typeface="ＭＳ Ｐゴシック" pitchFamily="34" charset="-128"/>
              </a:rPr>
              <a:t>SMART Goals</a:t>
            </a:r>
          </a:p>
        </p:txBody>
      </p:sp>
      <p:sp>
        <p:nvSpPr>
          <p:cNvPr id="48130" name="Rectangle 1"/>
          <p:cNvSpPr>
            <a:spLocks noChangeArrowheads="1"/>
          </p:cNvSpPr>
          <p:nvPr/>
        </p:nvSpPr>
        <p:spPr bwMode="auto">
          <a:xfrm>
            <a:off x="1828800" y="6096000"/>
            <a:ext cx="6781800" cy="557213"/>
          </a:xfrm>
          <a:prstGeom prst="rect">
            <a:avLst/>
          </a:prstGeom>
          <a:noFill/>
          <a:ln w="9525">
            <a:noFill/>
            <a:miter lim="800000"/>
            <a:headEnd/>
            <a:tailEnd/>
          </a:ln>
        </p:spPr>
        <p:txBody>
          <a:bodyPr lIns="0" rIns="0">
            <a:spAutoFit/>
          </a:bodyPr>
          <a:lstStyle/>
          <a:p>
            <a:pPr>
              <a:lnSpc>
                <a:spcPts val="900"/>
              </a:lnSpc>
            </a:pPr>
            <a:r>
              <a:rPr lang="en-US" sz="900" dirty="0">
                <a:solidFill>
                  <a:srgbClr val="BFBFBF"/>
                </a:solidFill>
                <a:latin typeface="Century Gothic" pitchFamily="34" charset="0"/>
                <a:ea typeface="ITC Franklin Gothic Std Bk Cd"/>
                <a:cs typeface="ITC Franklin Gothic Std Bk Cd"/>
              </a:rPr>
              <a:t>The S.M.A.R.T. goal concept was introduced by G. T. Doran, A. Miller, and J. Cunningham in </a:t>
            </a:r>
            <a:r>
              <a:rPr lang="ja-JP" altLang="en-US" sz="900" dirty="0">
                <a:solidFill>
                  <a:srgbClr val="BFBFBF"/>
                </a:solidFill>
                <a:latin typeface="Century Gothic" pitchFamily="34" charset="0"/>
                <a:ea typeface="ITC Franklin Gothic Std Bk Cd"/>
                <a:cs typeface="ITC Franklin Gothic Std Bk Cd"/>
              </a:rPr>
              <a:t>“</a:t>
            </a:r>
            <a:r>
              <a:rPr lang="en-US" sz="900" dirty="0">
                <a:solidFill>
                  <a:srgbClr val="BFBFBF"/>
                </a:solidFill>
                <a:latin typeface="Century Gothic" pitchFamily="34" charset="0"/>
                <a:ea typeface="ITC Franklin Gothic Std Bk Cd"/>
                <a:cs typeface="ITC Franklin Gothic Std Bk Cd"/>
              </a:rPr>
              <a:t>There</a:t>
            </a:r>
            <a:r>
              <a:rPr lang="ja-JP" altLang="en-US" sz="900" dirty="0">
                <a:solidFill>
                  <a:srgbClr val="BFBFBF"/>
                </a:solidFill>
                <a:latin typeface="Century Gothic" pitchFamily="34" charset="0"/>
                <a:ea typeface="ITC Franklin Gothic Std Bk Cd"/>
                <a:cs typeface="ITC Franklin Gothic Std Bk Cd"/>
              </a:rPr>
              <a:t>’</a:t>
            </a:r>
            <a:r>
              <a:rPr lang="en-US" sz="900" dirty="0">
                <a:solidFill>
                  <a:srgbClr val="BFBFBF"/>
                </a:solidFill>
                <a:latin typeface="Century Gothic" pitchFamily="34" charset="0"/>
                <a:ea typeface="ITC Franklin Gothic Std Bk Cd"/>
                <a:cs typeface="ITC Franklin Gothic Std Bk Cd"/>
              </a:rPr>
              <a:t>s a S.M.A.R.T. Way to Write Management</a:t>
            </a:r>
            <a:r>
              <a:rPr lang="ja-JP" altLang="en-US" sz="900" dirty="0">
                <a:solidFill>
                  <a:srgbClr val="BFBFBF"/>
                </a:solidFill>
                <a:latin typeface="Century Gothic" pitchFamily="34" charset="0"/>
                <a:ea typeface="ITC Franklin Gothic Std Bk Cd"/>
                <a:cs typeface="ITC Franklin Gothic Std Bk Cd"/>
              </a:rPr>
              <a:t>’</a:t>
            </a:r>
            <a:r>
              <a:rPr lang="en-US" sz="900" dirty="0">
                <a:solidFill>
                  <a:srgbClr val="BFBFBF"/>
                </a:solidFill>
                <a:latin typeface="Century Gothic" pitchFamily="34" charset="0"/>
                <a:ea typeface="ITC Franklin Gothic Std Bk Cd"/>
                <a:cs typeface="ITC Franklin Gothic Std Bk Cd"/>
              </a:rPr>
              <a:t>s Goals and Objectives,</a:t>
            </a:r>
            <a:r>
              <a:rPr lang="ja-JP" altLang="en-US" sz="900" dirty="0">
                <a:solidFill>
                  <a:srgbClr val="BFBFBF"/>
                </a:solidFill>
                <a:latin typeface="Century Gothic" pitchFamily="34" charset="0"/>
                <a:ea typeface="ITC Franklin Gothic Std Bk Cd"/>
                <a:cs typeface="ITC Franklin Gothic Std Bk Cd"/>
              </a:rPr>
              <a:t>”</a:t>
            </a:r>
            <a:r>
              <a:rPr lang="en-US" sz="900" dirty="0">
                <a:solidFill>
                  <a:srgbClr val="BFBFBF"/>
                </a:solidFill>
                <a:latin typeface="Century Gothic" pitchFamily="34" charset="0"/>
                <a:ea typeface="ITC Franklin Gothic Std Bk Cd"/>
                <a:cs typeface="ITC Franklin Gothic Std Bk Cd"/>
              </a:rPr>
              <a:t> Management Review 70, no. 11 (1981), 35–36. What Makes a Goal </a:t>
            </a:r>
            <a:r>
              <a:rPr lang="ja-JP" altLang="en-US" sz="900" dirty="0">
                <a:solidFill>
                  <a:srgbClr val="BFBFBF"/>
                </a:solidFill>
                <a:latin typeface="Century Gothic" pitchFamily="34" charset="0"/>
                <a:ea typeface="ITC Franklin Gothic Std Bk Cd"/>
                <a:cs typeface="ITC Franklin Gothic Std Bk Cd"/>
              </a:rPr>
              <a:t>“</a:t>
            </a:r>
            <a:r>
              <a:rPr lang="en-US" sz="900" dirty="0">
                <a:solidFill>
                  <a:srgbClr val="BFBFBF"/>
                </a:solidFill>
                <a:latin typeface="Century Gothic" pitchFamily="34" charset="0"/>
                <a:ea typeface="ITC Franklin Gothic Std Bk Cd"/>
                <a:cs typeface="ITC Franklin Gothic Std Bk Cd"/>
              </a:rPr>
              <a:t>S.M.A.R.T.</a:t>
            </a:r>
            <a:r>
              <a:rPr lang="ja-JP" altLang="en-US" sz="900" dirty="0">
                <a:solidFill>
                  <a:srgbClr val="BFBFBF"/>
                </a:solidFill>
                <a:latin typeface="Century Gothic" pitchFamily="34" charset="0"/>
                <a:ea typeface="ITC Franklin Gothic Std Bk Cd"/>
                <a:cs typeface="ITC Franklin Gothic Std Bk Cd"/>
              </a:rPr>
              <a:t>”</a:t>
            </a:r>
            <a:r>
              <a:rPr lang="en-US" sz="900" dirty="0">
                <a:solidFill>
                  <a:srgbClr val="BFBFBF"/>
                </a:solidFill>
                <a:latin typeface="Century Gothic" pitchFamily="34" charset="0"/>
                <a:ea typeface="ITC Franklin Gothic Std Bk Cd"/>
                <a:cs typeface="ITC Franklin Gothic Std Bk Cd"/>
              </a:rPr>
              <a:t>? also draws from the work of Ed Costa, Superintendent of Schools, Lenox, Massachusetts; John D</a:t>
            </a:r>
            <a:r>
              <a:rPr lang="ja-JP" altLang="en-US" sz="900" dirty="0">
                <a:solidFill>
                  <a:srgbClr val="BFBFBF"/>
                </a:solidFill>
                <a:latin typeface="Century Gothic" pitchFamily="34" charset="0"/>
                <a:ea typeface="ITC Franklin Gothic Std Bk Cd"/>
                <a:cs typeface="ITC Franklin Gothic Std Bk Cd"/>
              </a:rPr>
              <a:t>’</a:t>
            </a:r>
            <a:r>
              <a:rPr lang="en-US" sz="900" dirty="0" err="1">
                <a:solidFill>
                  <a:srgbClr val="BFBFBF"/>
                </a:solidFill>
                <a:latin typeface="Century Gothic" pitchFamily="34" charset="0"/>
                <a:ea typeface="ITC Franklin Gothic Std Bk Cd"/>
                <a:cs typeface="ITC Franklin Gothic Std Bk Cd"/>
              </a:rPr>
              <a:t>Auria</a:t>
            </a:r>
            <a:r>
              <a:rPr lang="en-US" sz="900" dirty="0">
                <a:solidFill>
                  <a:srgbClr val="BFBFBF"/>
                </a:solidFill>
                <a:latin typeface="Century Gothic" pitchFamily="34" charset="0"/>
                <a:ea typeface="ITC Franklin Gothic Std Bk Cd"/>
                <a:cs typeface="ITC Franklin Gothic Std Bk Cd"/>
              </a:rPr>
              <a:t>, a Lennox teacher; and Mike Gilbert, Northeast Field Director, Massachusetts Association of School Committees.</a:t>
            </a:r>
          </a:p>
        </p:txBody>
      </p:sp>
      <p:graphicFrame>
        <p:nvGraphicFramePr>
          <p:cNvPr id="7" name="Group 47"/>
          <p:cNvGraphicFramePr>
            <a:graphicFrameLocks noGrp="1"/>
          </p:cNvGraphicFramePr>
          <p:nvPr/>
        </p:nvGraphicFramePr>
        <p:xfrm>
          <a:off x="533400" y="1371600"/>
          <a:ext cx="8153400" cy="4143377"/>
        </p:xfrm>
        <a:graphic>
          <a:graphicData uri="http://schemas.openxmlformats.org/drawingml/2006/table">
            <a:tbl>
              <a:tblPr/>
              <a:tblGrid>
                <a:gridCol w="1474788">
                  <a:extLst>
                    <a:ext uri="{9D8B030D-6E8A-4147-A177-3AD203B41FA5}">
                      <a16:colId xmlns:a16="http://schemas.microsoft.com/office/drawing/2014/main" val="20000"/>
                    </a:ext>
                  </a:extLst>
                </a:gridCol>
                <a:gridCol w="4486275">
                  <a:extLst>
                    <a:ext uri="{9D8B030D-6E8A-4147-A177-3AD203B41FA5}">
                      <a16:colId xmlns:a16="http://schemas.microsoft.com/office/drawing/2014/main" val="20001"/>
                    </a:ext>
                  </a:extLst>
                </a:gridCol>
                <a:gridCol w="2192337">
                  <a:extLst>
                    <a:ext uri="{9D8B030D-6E8A-4147-A177-3AD203B41FA5}">
                      <a16:colId xmlns:a16="http://schemas.microsoft.com/office/drawing/2014/main" val="20002"/>
                    </a:ext>
                  </a:extLst>
                </a:gridCol>
              </a:tblGrid>
              <a:tr h="3587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dirty="0">
                        <a:ln>
                          <a:noFill/>
                        </a:ln>
                        <a:solidFill>
                          <a:schemeClr val="tx1"/>
                        </a:solidFill>
                        <a:effectLst/>
                        <a:latin typeface="Century Gothic" pitchFamily="34" charset="0"/>
                        <a:ea typeface="ＭＳ Ｐゴシック" pitchFamily="34" charset="-128"/>
                      </a:endParaRPr>
                    </a:p>
                  </a:txBody>
                  <a:tcPr marL="91442" marR="91442" marT="45728" marB="45728" anchor="ctr" horzOverflow="overflow">
                    <a:lnL w="12700" cap="flat" cmpd="sng" algn="ctr">
                      <a:solidFill>
                        <a:srgbClr val="9FCBF2"/>
                      </a:solidFill>
                      <a:prstDash val="solid"/>
                      <a:round/>
                      <a:headEnd type="none" w="med" len="med"/>
                      <a:tailEnd type="none" w="med" len="med"/>
                    </a:lnL>
                    <a:lnR w="12700" cap="flat" cmpd="sng" algn="ctr">
                      <a:solidFill>
                        <a:srgbClr val="9FCBF2"/>
                      </a:solidFill>
                      <a:prstDash val="solid"/>
                      <a:round/>
                      <a:headEnd type="none" w="med" len="med"/>
                      <a:tailEnd type="none" w="med" len="med"/>
                    </a:lnR>
                    <a:lnT w="12700" cap="flat" cmpd="sng" algn="ctr">
                      <a:solidFill>
                        <a:srgbClr val="9FCBF2"/>
                      </a:solidFill>
                      <a:prstDash val="solid"/>
                      <a:round/>
                      <a:headEnd type="none" w="med" len="med"/>
                      <a:tailEnd type="none" w="med" len="med"/>
                    </a:lnT>
                    <a:lnB w="12700" cap="flat" cmpd="sng" algn="ctr">
                      <a:solidFill>
                        <a:srgbClr val="9FCBF2"/>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entury Gothic" pitchFamily="34" charset="0"/>
                          <a:ea typeface="ＭＳ Ｐゴシック" pitchFamily="34" charset="-128"/>
                        </a:rPr>
                        <a:t>Description</a:t>
                      </a:r>
                    </a:p>
                  </a:txBody>
                  <a:tcPr marL="91442" marR="91442" marT="45728" marB="45728" anchor="ctr" horzOverflow="overflow">
                    <a:lnL w="12700" cap="flat" cmpd="sng" algn="ctr">
                      <a:solidFill>
                        <a:srgbClr val="9FCBF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a:ln>
                            <a:noFill/>
                          </a:ln>
                          <a:solidFill>
                            <a:schemeClr val="tx1"/>
                          </a:solidFill>
                          <a:effectLst/>
                          <a:latin typeface="Century Gothic" pitchFamily="34" charset="0"/>
                          <a:ea typeface="ＭＳ Ｐゴシック" pitchFamily="34" charset="-128"/>
                        </a:rPr>
                        <a:t>Questions to ask</a:t>
                      </a:r>
                    </a:p>
                  </a:txBody>
                  <a:tcPr marL="91442" marR="91442" marT="45728" marB="4572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BFBFBF"/>
                    </a:solidFill>
                  </a:tcPr>
                </a:tc>
                <a:extLst>
                  <a:ext uri="{0D108BD9-81ED-4DB2-BD59-A6C34878D82A}">
                    <a16:rowId xmlns:a16="http://schemas.microsoft.com/office/drawing/2014/main" val="10000"/>
                  </a:ext>
                </a:extLst>
              </a:tr>
              <a:tr h="836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sng" strike="noStrike" cap="none" normalizeH="0" baseline="0">
                          <a:ln>
                            <a:noFill/>
                          </a:ln>
                          <a:solidFill>
                            <a:schemeClr val="tx1"/>
                          </a:solidFill>
                          <a:effectLst/>
                          <a:latin typeface="Century Gothic" pitchFamily="34" charset="0"/>
                          <a:ea typeface="ＭＳ Ｐゴシック" pitchFamily="34" charset="-128"/>
                        </a:rPr>
                        <a:t>S</a:t>
                      </a: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pecific</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rgbClr val="9FCBF2"/>
                      </a:solidFill>
                      <a:prstDash val="solid"/>
                      <a:round/>
                      <a:headEnd type="none" w="med" len="med"/>
                      <a:tailEnd type="none" w="med" len="med"/>
                    </a:lnR>
                    <a:lnT w="12700" cap="flat" cmpd="sng" algn="ctr">
                      <a:solidFill>
                        <a:srgbClr val="9FCBF2"/>
                      </a:solidFill>
                      <a:prstDash val="solid"/>
                      <a:round/>
                      <a:headEnd type="none" w="med" len="med"/>
                      <a:tailEnd type="none" w="med" len="med"/>
                    </a:lnT>
                    <a:lnB w="12700" cap="flat" cmpd="sng" algn="ctr">
                      <a:solidFill>
                        <a:srgbClr val="9FCBF2"/>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Well-defined, clear outcome</a:t>
                      </a:r>
                    </a:p>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Clear to anyone who does not know anything about the project</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What do I want to accomplish?</a:t>
                      </a:r>
                    </a:p>
                  </a:txBody>
                  <a:tcPr marL="91442" marR="91442" marT="45728" marB="45728"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633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sng" strike="noStrike" cap="none" normalizeH="0" baseline="0">
                          <a:ln>
                            <a:noFill/>
                          </a:ln>
                          <a:solidFill>
                            <a:schemeClr val="tx1"/>
                          </a:solidFill>
                          <a:effectLst/>
                          <a:latin typeface="Century Gothic" pitchFamily="34" charset="0"/>
                          <a:ea typeface="ＭＳ Ｐゴシック" pitchFamily="34" charset="-128"/>
                        </a:rPr>
                        <a:t>M</a:t>
                      </a: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easurable</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rgbClr val="9FCBF2"/>
                      </a:solidFill>
                      <a:prstDash val="solid"/>
                      <a:round/>
                      <a:headEnd type="none" w="med" len="med"/>
                      <a:tailEnd type="none" w="med" len="med"/>
                    </a:lnR>
                    <a:lnT w="12700" cap="flat" cmpd="sng" algn="ctr">
                      <a:solidFill>
                        <a:srgbClr val="9FCBF2"/>
                      </a:solidFill>
                      <a:prstDash val="solid"/>
                      <a:round/>
                      <a:headEnd type="none" w="med" len="med"/>
                      <a:tailEnd type="none" w="med" len="med"/>
                    </a:lnT>
                    <a:lnB w="12700" cap="flat" cmpd="sng" algn="ctr">
                      <a:solidFill>
                        <a:srgbClr val="9FCBF2"/>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Know when it has been achieved</a:t>
                      </a:r>
                    </a:p>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How is achievement measured?</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How will I know it is accomplished?</a:t>
                      </a:r>
                    </a:p>
                  </a:txBody>
                  <a:tcPr marL="91442" marR="91442" marT="45728" marB="45728"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836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sng" strike="noStrike" cap="none" normalizeH="0" baseline="0">
                          <a:ln>
                            <a:noFill/>
                          </a:ln>
                          <a:solidFill>
                            <a:schemeClr val="tx1"/>
                          </a:solidFill>
                          <a:effectLst/>
                          <a:latin typeface="Century Gothic" pitchFamily="34" charset="0"/>
                          <a:ea typeface="ＭＳ Ｐゴシック" pitchFamily="34" charset="-128"/>
                        </a:rPr>
                        <a:t>A</a:t>
                      </a: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ttainable</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rgbClr val="9FCBF2"/>
                      </a:solidFill>
                      <a:prstDash val="solid"/>
                      <a:round/>
                      <a:headEnd type="none" w="med" len="med"/>
                      <a:tailEnd type="none" w="med" len="med"/>
                    </a:lnR>
                    <a:lnT w="12700" cap="flat" cmpd="sng" algn="ctr">
                      <a:solidFill>
                        <a:srgbClr val="9FCBF2"/>
                      </a:solidFill>
                      <a:prstDash val="solid"/>
                      <a:round/>
                      <a:headEnd type="none" w="med" len="med"/>
                      <a:tailEnd type="none" w="med" len="med"/>
                    </a:lnT>
                    <a:lnB w="12700" cap="flat" cmpd="sng" algn="ctr">
                      <a:solidFill>
                        <a:srgbClr val="9FCBF2"/>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Achievable</a:t>
                      </a:r>
                    </a:p>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Agreement with stakeholders on what the goal should be</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How can it be accomplished?</a:t>
                      </a:r>
                    </a:p>
                  </a:txBody>
                  <a:tcPr marL="91442" marR="91442" marT="45728" marB="45728"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87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sng" strike="noStrike" cap="none" normalizeH="0" baseline="0">
                          <a:ln>
                            <a:noFill/>
                          </a:ln>
                          <a:solidFill>
                            <a:schemeClr val="tx1"/>
                          </a:solidFill>
                          <a:effectLst/>
                          <a:latin typeface="Century Gothic" pitchFamily="34" charset="0"/>
                          <a:ea typeface="ＭＳ Ｐゴシック" pitchFamily="34" charset="-128"/>
                        </a:rPr>
                        <a:t>R</a:t>
                      </a: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elevant</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rgbClr val="9FCBF2"/>
                      </a:solidFill>
                      <a:prstDash val="solid"/>
                      <a:round/>
                      <a:headEnd type="none" w="med" len="med"/>
                      <a:tailEnd type="none" w="med" len="med"/>
                    </a:lnR>
                    <a:lnT w="12700" cap="flat" cmpd="sng" algn="ctr">
                      <a:solidFill>
                        <a:srgbClr val="9FCBF2"/>
                      </a:solidFill>
                      <a:prstDash val="solid"/>
                      <a:round/>
                      <a:headEnd type="none" w="med" len="med"/>
                      <a:tailEnd type="none" w="med" len="med"/>
                    </a:lnT>
                    <a:lnB w="12700" cap="flat" cmpd="sng" algn="ctr">
                      <a:solidFill>
                        <a:srgbClr val="9FCBF2"/>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What are the urgent needs?</a:t>
                      </a:r>
                    </a:p>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Is the goal aligned with other projects?</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Is this the right time?</a:t>
                      </a:r>
                    </a:p>
                  </a:txBody>
                  <a:tcPr marL="91442" marR="91442" marT="45728" marB="45728"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790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sng" strike="noStrike" cap="none" normalizeH="0" baseline="0">
                          <a:ln>
                            <a:noFill/>
                          </a:ln>
                          <a:solidFill>
                            <a:schemeClr val="tx1"/>
                          </a:solidFill>
                          <a:effectLst/>
                          <a:latin typeface="Century Gothic" pitchFamily="34" charset="0"/>
                          <a:ea typeface="ＭＳ Ｐゴシック" pitchFamily="34" charset="-128"/>
                        </a:rPr>
                        <a:t>T</a:t>
                      </a: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ime-bound</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rgbClr val="9FCBF2"/>
                      </a:solidFill>
                      <a:prstDash val="solid"/>
                      <a:round/>
                      <a:headEnd type="none" w="med" len="med"/>
                      <a:tailEnd type="none" w="med" len="med"/>
                    </a:lnR>
                    <a:lnT w="12700" cap="flat" cmpd="sng" algn="ctr">
                      <a:solidFill>
                        <a:srgbClr val="9FCBF2"/>
                      </a:solidFill>
                      <a:prstDash val="solid"/>
                      <a:round/>
                      <a:headEnd type="none" w="med" len="med"/>
                      <a:tailEnd type="none" w="med" len="med"/>
                    </a:lnT>
                    <a:lnB w="12700" cap="flat" cmpd="sng" algn="ctr">
                      <a:solidFill>
                        <a:srgbClr val="9FCBF2"/>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dirty="0">
                          <a:ln>
                            <a:noFill/>
                          </a:ln>
                          <a:solidFill>
                            <a:schemeClr val="tx1"/>
                          </a:solidFill>
                          <a:effectLst/>
                          <a:latin typeface="Century Gothic" pitchFamily="34" charset="0"/>
                          <a:ea typeface="ＭＳ Ｐゴシック" pitchFamily="34" charset="-128"/>
                        </a:rPr>
                        <a:t>A specific date is set.</a:t>
                      </a:r>
                    </a:p>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dirty="0">
                          <a:ln>
                            <a:noFill/>
                          </a:ln>
                          <a:solidFill>
                            <a:schemeClr val="tx1"/>
                          </a:solidFill>
                          <a:effectLst/>
                          <a:latin typeface="Century Gothic" pitchFamily="34" charset="0"/>
                          <a:ea typeface="ＭＳ Ｐゴシック" pitchFamily="34" charset="-128"/>
                        </a:rPr>
                        <a:t>Date is realistic.</a:t>
                      </a:r>
                    </a:p>
                  </a:txBody>
                  <a:tcPr marL="91442" marR="91442" marT="45728" marB="45728" horzOverflow="overflow">
                    <a:lnL w="12700" cap="flat" cmpd="sng" algn="ctr">
                      <a:solidFill>
                        <a:srgbClr val="9FCBF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Tx/>
                        <a:buChar char="•"/>
                        <a:tabLst/>
                      </a:pPr>
                      <a:r>
                        <a:rPr kumimoji="0" lang="en-US" sz="1500" b="0" i="0" u="none" strike="noStrike" cap="none" normalizeH="0" baseline="0">
                          <a:ln>
                            <a:noFill/>
                          </a:ln>
                          <a:solidFill>
                            <a:schemeClr val="tx1"/>
                          </a:solidFill>
                          <a:effectLst/>
                          <a:latin typeface="Century Gothic" pitchFamily="34" charset="0"/>
                          <a:ea typeface="ＭＳ Ｐゴシック" pitchFamily="34" charset="-128"/>
                        </a:rPr>
                        <a:t>What can I do six weeks from now?</a:t>
                      </a:r>
                    </a:p>
                  </a:txBody>
                  <a:tcPr marL="91442" marR="91442" marT="45728" marB="45728"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48170" name="Slide Number Placeholder 2"/>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0" hangingPunct="0">
              <a:spcBef>
                <a:spcPct val="20000"/>
              </a:spcBef>
            </a:pPr>
            <a:fld id="{4D2C356E-E711-47C8-9875-B42BE09DBD89}" type="slidenum">
              <a:rPr lang="en-US" altLang="en-US"/>
              <a:pPr eaLnBrk="0" hangingPunct="0">
                <a:spcBef>
                  <a:spcPct val="20000"/>
                </a:spcBef>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2"/>
          <p:cNvSpPr>
            <a:spLocks noGrp="1"/>
          </p:cNvSpPr>
          <p:nvPr>
            <p:ph type="title"/>
          </p:nvPr>
        </p:nvSpPr>
        <p:spPr/>
        <p:txBody>
          <a:bodyPr/>
          <a:lstStyle/>
          <a:p>
            <a:r>
              <a:rPr lang="en-US">
                <a:ea typeface="ＭＳ Ｐゴシック" pitchFamily="34" charset="-128"/>
              </a:rPr>
              <a:t>Learning Activity 2: SMART.er Goals</a:t>
            </a:r>
          </a:p>
        </p:txBody>
      </p:sp>
      <p:sp>
        <p:nvSpPr>
          <p:cNvPr id="50178" name="Content Placeholder 1"/>
          <p:cNvSpPr>
            <a:spLocks noGrp="1"/>
          </p:cNvSpPr>
          <p:nvPr>
            <p:ph idx="1"/>
          </p:nvPr>
        </p:nvSpPr>
        <p:spPr/>
        <p:txBody>
          <a:bodyPr/>
          <a:lstStyle/>
          <a:p>
            <a:r>
              <a:rPr lang="en-US">
                <a:ea typeface="ＭＳ Ｐゴシック" pitchFamily="34" charset="-128"/>
              </a:rPr>
              <a:t>Review Mr. Brown’s SMART goals included on Handout 6</a:t>
            </a:r>
          </a:p>
          <a:p>
            <a:r>
              <a:rPr lang="en-US">
                <a:ea typeface="ＭＳ Ｐゴシック" pitchFamily="34" charset="-128"/>
              </a:rPr>
              <a:t>With a partner, identify how the goals can be made SMART-er</a:t>
            </a:r>
          </a:p>
          <a:p>
            <a:endParaRPr lang="en-US">
              <a:ea typeface="ＭＳ Ｐゴシック" pitchFamily="34" charset="-128"/>
            </a:endParaRPr>
          </a:p>
        </p:txBody>
      </p:sp>
      <p:sp>
        <p:nvSpPr>
          <p:cNvPr id="50179"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61322318-3A55-47DC-9089-039A0E6B6B3E}" type="slidenum">
              <a:rPr lang="en-US" altLang="en-US" smtClean="0"/>
              <a:pPr algn="r" eaLnBrk="0" hangingPunct="0">
                <a:spcBef>
                  <a:spcPct val="20000"/>
                </a:spcBef>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2"/>
          <p:cNvSpPr>
            <a:spLocks noGrp="1"/>
          </p:cNvSpPr>
          <p:nvPr>
            <p:ph type="title"/>
          </p:nvPr>
        </p:nvSpPr>
        <p:spPr/>
        <p:txBody>
          <a:bodyPr/>
          <a:lstStyle/>
          <a:p>
            <a:r>
              <a:rPr lang="en-US">
                <a:ea typeface="ＭＳ Ｐゴシック" pitchFamily="34" charset="-128"/>
              </a:rPr>
              <a:t>Wrap-Up/Debrief From Activity 2</a:t>
            </a:r>
          </a:p>
        </p:txBody>
      </p:sp>
      <p:sp>
        <p:nvSpPr>
          <p:cNvPr id="51202" name="Content Placeholder 1"/>
          <p:cNvSpPr>
            <a:spLocks noGrp="1"/>
          </p:cNvSpPr>
          <p:nvPr>
            <p:ph idx="1"/>
          </p:nvPr>
        </p:nvSpPr>
        <p:spPr/>
        <p:txBody>
          <a:bodyPr/>
          <a:lstStyle/>
          <a:p>
            <a:r>
              <a:rPr lang="en-US">
                <a:ea typeface="ＭＳ Ｐゴシック" pitchFamily="34" charset="-128"/>
              </a:rPr>
              <a:t>How did you and your partner improve the example goals?</a:t>
            </a:r>
          </a:p>
          <a:p>
            <a:pPr lvl="1"/>
            <a:r>
              <a:rPr lang="en-US">
                <a:ea typeface="ＭＳ Ｐゴシック" pitchFamily="34" charset="-128"/>
              </a:rPr>
              <a:t>Goal 1</a:t>
            </a:r>
          </a:p>
          <a:p>
            <a:pPr lvl="1"/>
            <a:r>
              <a:rPr lang="en-US">
                <a:ea typeface="ＭＳ Ｐゴシック" pitchFamily="34" charset="-128"/>
              </a:rPr>
              <a:t>Goal 2</a:t>
            </a:r>
          </a:p>
          <a:p>
            <a:pPr lvl="1"/>
            <a:r>
              <a:rPr lang="en-US">
                <a:ea typeface="ＭＳ Ｐゴシック" pitchFamily="34" charset="-128"/>
              </a:rPr>
              <a:t>Goal 3</a:t>
            </a:r>
          </a:p>
        </p:txBody>
      </p:sp>
      <p:sp>
        <p:nvSpPr>
          <p:cNvPr id="51203"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DFD6F9EF-8712-456D-94B5-D29FCA777C41}" type="slidenum">
              <a:rPr lang="en-US" altLang="en-US" smtClean="0"/>
              <a:pPr algn="r" eaLnBrk="0" hangingPunct="0">
                <a:spcBef>
                  <a:spcPct val="20000"/>
                </a:spcBef>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ea typeface="ＭＳ Ｐゴシック" pitchFamily="34" charset="-128"/>
              </a:rPr>
              <a:t>Module 3: Reflection and Goal Setting</a:t>
            </a:r>
          </a:p>
        </p:txBody>
      </p:sp>
      <p:sp>
        <p:nvSpPr>
          <p:cNvPr id="21506" name="Content Placeholder 2"/>
          <p:cNvSpPr>
            <a:spLocks noGrp="1"/>
          </p:cNvSpPr>
          <p:nvPr>
            <p:ph idx="1"/>
          </p:nvPr>
        </p:nvSpPr>
        <p:spPr/>
        <p:txBody>
          <a:bodyPr/>
          <a:lstStyle/>
          <a:p>
            <a:r>
              <a:rPr lang="en-US" altLang="en-US" dirty="0">
                <a:ea typeface="ＭＳ Ｐゴシック" pitchFamily="34" charset="-128"/>
              </a:rPr>
              <a:t>Module 1: Model Overview</a:t>
            </a:r>
          </a:p>
          <a:p>
            <a:r>
              <a:rPr lang="en-US" altLang="en-US" dirty="0">
                <a:ea typeface="ＭＳ Ｐゴシック" pitchFamily="34" charset="-128"/>
              </a:rPr>
              <a:t>Module 2: Student Learning Objectives</a:t>
            </a:r>
          </a:p>
          <a:p>
            <a:r>
              <a:rPr lang="en-US" altLang="en-US" dirty="0">
                <a:ea typeface="ＭＳ Ｐゴシック" pitchFamily="34" charset="-128"/>
              </a:rPr>
              <a:t>Module 3: Reflection and Goal Setting</a:t>
            </a:r>
          </a:p>
          <a:p>
            <a:pPr lvl="1"/>
            <a:r>
              <a:rPr lang="en-US" altLang="en-US" sz="2000" dirty="0">
                <a:ea typeface="ＭＳ Ｐゴシック" pitchFamily="34" charset="-128"/>
              </a:rPr>
              <a:t>Participants engage in SMART goal development, </a:t>
            </a:r>
            <a:r>
              <a:rPr lang="en-US" sz="2000" dirty="0">
                <a:ea typeface="ＭＳ Ｐゴシック" pitchFamily="34" charset="-128"/>
              </a:rPr>
              <a:t>a process to achieve or maintain effective practice and ensure students meet the rigorous learning targets established through the SLO process. SMART goals help strategically identify specific areas of growth and focus for the school year.</a:t>
            </a:r>
            <a:endParaRPr lang="en-US" altLang="en-US" sz="2000" dirty="0">
              <a:ea typeface="ＭＳ Ｐゴシック" pitchFamily="34" charset="-128"/>
            </a:endParaRPr>
          </a:p>
          <a:p>
            <a:r>
              <a:rPr lang="en-US" altLang="en-US" dirty="0">
                <a:ea typeface="ＭＳ Ｐゴシック" pitchFamily="34" charset="-128"/>
              </a:rPr>
              <a:t>Module 4: Evidence, Observation, and Feedback</a:t>
            </a:r>
          </a:p>
          <a:p>
            <a:r>
              <a:rPr lang="en-US" altLang="en-US" dirty="0">
                <a:ea typeface="ＭＳ Ｐゴシック" pitchFamily="34" charset="-128"/>
              </a:rPr>
              <a:t>Module 5: Reflecting and Adjusting</a:t>
            </a:r>
          </a:p>
        </p:txBody>
      </p:sp>
      <p:sp>
        <p:nvSpPr>
          <p:cNvPr id="21507"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6B371F0E-3CF8-4D70-883F-66A30577B93C}" type="slidenum">
              <a:rPr lang="en-US" altLang="en-US" smtClean="0"/>
              <a:pPr algn="r" eaLnBrk="0" hangingPunct="0">
                <a:spcBef>
                  <a:spcPct val="20000"/>
                </a:spcBef>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defRPr/>
            </a:pPr>
            <a:r>
              <a:rPr lang="en-US" dirty="0"/>
              <a:t>60 minutes </a:t>
            </a:r>
          </a:p>
        </p:txBody>
      </p:sp>
      <p:sp>
        <p:nvSpPr>
          <p:cNvPr id="52226" name="Text Placeholder 2"/>
          <p:cNvSpPr>
            <a:spLocks noGrp="1"/>
          </p:cNvSpPr>
          <p:nvPr>
            <p:ph type="body" idx="1"/>
          </p:nvPr>
        </p:nvSpPr>
        <p:spPr/>
        <p:txBody>
          <a:bodyPr/>
          <a:lstStyle/>
          <a:p>
            <a:r>
              <a:rPr lang="en-US">
                <a:ea typeface="ＭＳ Ｐゴシック" pitchFamily="34" charset="-128"/>
              </a:rPr>
              <a:t>Implementing </a:t>
            </a:r>
          </a:p>
        </p:txBody>
      </p:sp>
      <p:sp>
        <p:nvSpPr>
          <p:cNvPr id="52227"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BAC88AF6-1BF0-4CED-8420-1ED2A1C88FFB}" type="slidenum">
              <a:rPr lang="en-US" altLang="en-US" smtClean="0"/>
              <a:pPr algn="r" eaLnBrk="0" hangingPunct="0">
                <a:spcBef>
                  <a:spcPct val="20000"/>
                </a:spcBef>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2"/>
          <p:cNvSpPr>
            <a:spLocks noGrp="1"/>
          </p:cNvSpPr>
          <p:nvPr>
            <p:ph type="title"/>
          </p:nvPr>
        </p:nvSpPr>
        <p:spPr/>
        <p:txBody>
          <a:bodyPr/>
          <a:lstStyle/>
          <a:p>
            <a:r>
              <a:rPr lang="en-US">
                <a:ea typeface="ＭＳ Ｐゴシック" pitchFamily="34" charset="-128"/>
              </a:rPr>
              <a:t>Implementing Activity: Setting Goals</a:t>
            </a:r>
          </a:p>
        </p:txBody>
      </p:sp>
      <p:sp>
        <p:nvSpPr>
          <p:cNvPr id="53250" name="Content Placeholder 1"/>
          <p:cNvSpPr>
            <a:spLocks noGrp="1"/>
          </p:cNvSpPr>
          <p:nvPr>
            <p:ph idx="1"/>
          </p:nvPr>
        </p:nvSpPr>
        <p:spPr/>
        <p:txBody>
          <a:bodyPr/>
          <a:lstStyle/>
          <a:p>
            <a:r>
              <a:rPr lang="en-US" dirty="0">
                <a:ea typeface="ＭＳ Ｐゴシック" pitchFamily="34" charset="-128"/>
              </a:rPr>
              <a:t>Use Handout 1, your SLO, and the Companion Guide to start the self-evaluation and reflection process.</a:t>
            </a:r>
          </a:p>
          <a:p>
            <a:r>
              <a:rPr lang="en-US" dirty="0">
                <a:ea typeface="ＭＳ Ｐゴシック" pitchFamily="34" charset="-128"/>
              </a:rPr>
              <a:t>Draft a SMART professional practice goal using Handout 2. </a:t>
            </a:r>
          </a:p>
          <a:p>
            <a:r>
              <a:rPr lang="en-US" dirty="0">
                <a:ea typeface="ＭＳ Ｐゴシック" pitchFamily="34" charset="-128"/>
              </a:rPr>
              <a:t>Ask a partner to provide you with feedback on the quality of your goal.</a:t>
            </a:r>
          </a:p>
          <a:p>
            <a:r>
              <a:rPr lang="en-US" dirty="0">
                <a:ea typeface="ＭＳ Ｐゴシック" pitchFamily="34" charset="-128"/>
              </a:rPr>
              <a:t>Revise your draft goal. </a:t>
            </a:r>
          </a:p>
        </p:txBody>
      </p:sp>
      <p:sp>
        <p:nvSpPr>
          <p:cNvPr id="53251"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32B3E8F2-C605-43EE-BD8C-C0B1BB47B2AA}" type="slidenum">
              <a:rPr lang="en-US" altLang="en-US" smtClean="0"/>
              <a:pPr algn="r" eaLnBrk="0" hangingPunct="0">
                <a:spcBef>
                  <a:spcPct val="20000"/>
                </a:spcBef>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7388" y="1701800"/>
            <a:ext cx="8224837" cy="4724400"/>
          </a:xfrm>
        </p:spPr>
        <p:txBody>
          <a:bodyPr/>
          <a:lstStyle/>
          <a:p>
            <a:pPr>
              <a:defRPr/>
            </a:pPr>
            <a:r>
              <a:rPr lang="en-US" dirty="0">
                <a:solidFill>
                  <a:schemeClr val="accent5">
                    <a:lumMod val="25000"/>
                  </a:schemeClr>
                </a:solidFill>
              </a:rPr>
              <a:t>Share 1 goal, the feedback you received, and how you modified your goal.</a:t>
            </a:r>
          </a:p>
        </p:txBody>
      </p:sp>
      <p:sp>
        <p:nvSpPr>
          <p:cNvPr id="54274" name="Title 2"/>
          <p:cNvSpPr>
            <a:spLocks noGrp="1"/>
          </p:cNvSpPr>
          <p:nvPr>
            <p:ph type="title"/>
          </p:nvPr>
        </p:nvSpPr>
        <p:spPr>
          <a:xfrm>
            <a:off x="687388" y="0"/>
            <a:ext cx="6010275" cy="1112838"/>
          </a:xfrm>
        </p:spPr>
        <p:txBody>
          <a:bodyPr/>
          <a:lstStyle/>
          <a:p>
            <a:r>
              <a:rPr lang="en-US">
                <a:ea typeface="ＭＳ Ｐゴシック" pitchFamily="34" charset="-128"/>
              </a:rPr>
              <a:t>Share Out</a:t>
            </a:r>
          </a:p>
        </p:txBody>
      </p:sp>
      <p:sp>
        <p:nvSpPr>
          <p:cNvPr id="54275"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E0A37BCC-021E-4CA2-BB27-399F8C3F30BB}" type="slidenum">
              <a:rPr lang="en-US" altLang="en-US" smtClean="0"/>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defRPr/>
            </a:pPr>
            <a:r>
              <a:rPr lang="en-US" altLang="en-US" dirty="0"/>
              <a:t>10 MINUTES</a:t>
            </a:r>
          </a:p>
        </p:txBody>
      </p:sp>
      <p:sp>
        <p:nvSpPr>
          <p:cNvPr id="55298" name="Text Placeholder 2"/>
          <p:cNvSpPr>
            <a:spLocks noGrp="1"/>
          </p:cNvSpPr>
          <p:nvPr>
            <p:ph type="body" idx="1"/>
          </p:nvPr>
        </p:nvSpPr>
        <p:spPr/>
        <p:txBody>
          <a:bodyPr/>
          <a:lstStyle/>
          <a:p>
            <a:endParaRPr lang="en-US">
              <a:ea typeface="ＭＳ Ｐゴシック" pitchFamily="34" charset="-128"/>
            </a:endParaRPr>
          </a:p>
          <a:p>
            <a:r>
              <a:rPr lang="en-US">
                <a:ea typeface="ＭＳ Ｐゴシック" pitchFamily="34" charset="-128"/>
              </a:rPr>
              <a:t>Reflecting and Wrap-Up</a:t>
            </a:r>
          </a:p>
        </p:txBody>
      </p:sp>
      <p:sp>
        <p:nvSpPr>
          <p:cNvPr id="55299"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345259CF-74EE-4D30-A3EC-3A0A18AB697A}" type="slidenum">
              <a:rPr lang="en-US" altLang="en-US" smtClean="0"/>
              <a:pPr algn="r" eaLnBrk="0" hangingPunct="0">
                <a:spcBef>
                  <a:spcPct val="20000"/>
                </a:spcBef>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ea typeface="ＭＳ Ｐゴシック" pitchFamily="34" charset="-128"/>
              </a:rPr>
              <a:t>Reflecting Activity: 3-2-1</a:t>
            </a:r>
          </a:p>
        </p:txBody>
      </p:sp>
      <p:sp>
        <p:nvSpPr>
          <p:cNvPr id="56322" name="Content Placeholder 2"/>
          <p:cNvSpPr>
            <a:spLocks noGrp="1"/>
          </p:cNvSpPr>
          <p:nvPr>
            <p:ph idx="1"/>
          </p:nvPr>
        </p:nvSpPr>
        <p:spPr/>
        <p:txBody>
          <a:bodyPr/>
          <a:lstStyle/>
          <a:p>
            <a:r>
              <a:rPr lang="en-US">
                <a:ea typeface="ＭＳ Ｐゴシック" pitchFamily="34" charset="-128"/>
              </a:rPr>
              <a:t>On Handout 7, write down</a:t>
            </a:r>
          </a:p>
          <a:p>
            <a:pPr lvl="1"/>
            <a:r>
              <a:rPr lang="en-US">
                <a:ea typeface="ＭＳ Ｐゴシック" pitchFamily="34" charset="-128"/>
              </a:rPr>
              <a:t>3 ideas you want to remember</a:t>
            </a:r>
          </a:p>
          <a:p>
            <a:pPr lvl="1"/>
            <a:r>
              <a:rPr lang="en-US">
                <a:ea typeface="ＭＳ Ｐゴシック" pitchFamily="34" charset="-128"/>
              </a:rPr>
              <a:t>2 things you learned today</a:t>
            </a:r>
          </a:p>
          <a:p>
            <a:pPr lvl="1"/>
            <a:r>
              <a:rPr lang="en-US">
                <a:ea typeface="ＭＳ Ｐゴシック" pitchFamily="34" charset="-128"/>
              </a:rPr>
              <a:t>1 outstanding question you have about the T-PEPG system</a:t>
            </a:r>
          </a:p>
        </p:txBody>
      </p:sp>
      <p:sp>
        <p:nvSpPr>
          <p:cNvPr id="56323"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3AFA6516-FAF3-492C-896A-4DE3FEB68781}" type="slidenum">
              <a:rPr lang="en-US" altLang="en-US" smtClean="0"/>
              <a:pPr algn="r" eaLnBrk="0" hangingPunct="0">
                <a:spcBef>
                  <a:spcPct val="20000"/>
                </a:spcBef>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457200" y="487363"/>
            <a:ext cx="8229600" cy="579437"/>
          </a:xfrm>
        </p:spPr>
        <p:txBody>
          <a:bodyPr/>
          <a:lstStyle/>
          <a:p>
            <a:r>
              <a:rPr lang="en-US">
                <a:ea typeface="ＭＳ Ｐゴシック" pitchFamily="34" charset="-128"/>
              </a:rPr>
              <a:t>Next Steps: Submitting Your SLO and Professional Goals</a:t>
            </a:r>
          </a:p>
        </p:txBody>
      </p:sp>
      <p:sp>
        <p:nvSpPr>
          <p:cNvPr id="57346" name="Content Placeholder 2"/>
          <p:cNvSpPr>
            <a:spLocks noGrp="1"/>
          </p:cNvSpPr>
          <p:nvPr>
            <p:ph idx="1"/>
          </p:nvPr>
        </p:nvSpPr>
        <p:spPr/>
        <p:txBody>
          <a:bodyPr/>
          <a:lstStyle/>
          <a:p>
            <a:r>
              <a:rPr lang="en-US" dirty="0">
                <a:ea typeface="ＭＳ Ｐゴシック" pitchFamily="34" charset="-128"/>
              </a:rPr>
              <a:t>1. Complete your professional goals, including:</a:t>
            </a:r>
          </a:p>
          <a:p>
            <a:pPr lvl="1"/>
            <a:r>
              <a:rPr lang="en-US" dirty="0">
                <a:ea typeface="ＭＳ Ｐゴシック" pitchFamily="34" charset="-128"/>
              </a:rPr>
              <a:t> Appendix O. Professional Goal Setting Template, </a:t>
            </a:r>
            <a:r>
              <a:rPr lang="en-US" b="1" dirty="0">
                <a:ea typeface="ＭＳ Ｐゴシック" pitchFamily="34" charset="-128"/>
              </a:rPr>
              <a:t>Part 2. Implementation Planning</a:t>
            </a:r>
            <a:r>
              <a:rPr lang="en-US" dirty="0">
                <a:ea typeface="ＭＳ Ｐゴシック" pitchFamily="34" charset="-128"/>
              </a:rPr>
              <a:t>	</a:t>
            </a:r>
          </a:p>
          <a:p>
            <a:r>
              <a:rPr lang="en-US" dirty="0">
                <a:ea typeface="ＭＳ Ｐゴシック" pitchFamily="34" charset="-128"/>
              </a:rPr>
              <a:t>2. Submit your SLO for pre-approval review</a:t>
            </a:r>
          </a:p>
          <a:p>
            <a:r>
              <a:rPr lang="en-US" dirty="0">
                <a:ea typeface="ＭＳ Ｐゴシック" pitchFamily="34" charset="-128"/>
              </a:rPr>
              <a:t>3. Submit your pre-approved SLO and professional goals for final approval. </a:t>
            </a:r>
          </a:p>
        </p:txBody>
      </p:sp>
      <p:sp>
        <p:nvSpPr>
          <p:cNvPr id="57347"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9592CE9A-584F-42E0-B727-9E561E543FC4}" type="slidenum">
              <a:rPr lang="en-US" altLang="en-US" smtClean="0"/>
              <a:pPr algn="r" eaLnBrk="0" hangingPunct="0">
                <a:spcBef>
                  <a:spcPct val="20000"/>
                </a:spcBef>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2"/>
          <p:cNvSpPr>
            <a:spLocks noGrp="1"/>
          </p:cNvSpPr>
          <p:nvPr>
            <p:ph type="title"/>
          </p:nvPr>
        </p:nvSpPr>
        <p:spPr/>
        <p:txBody>
          <a:bodyPr/>
          <a:lstStyle/>
          <a:p>
            <a:r>
              <a:rPr lang="en-US">
                <a:ea typeface="ＭＳ Ｐゴシック" pitchFamily="34" charset="-128"/>
              </a:rPr>
              <a:t>Looking Forward to Module 4</a:t>
            </a:r>
          </a:p>
        </p:txBody>
      </p:sp>
      <p:sp>
        <p:nvSpPr>
          <p:cNvPr id="36866" name="Content Placeholder 1"/>
          <p:cNvSpPr>
            <a:spLocks noGrp="1"/>
          </p:cNvSpPr>
          <p:nvPr>
            <p:ph idx="1"/>
          </p:nvPr>
        </p:nvSpPr>
        <p:spPr/>
        <p:txBody>
          <a:bodyPr/>
          <a:lstStyle/>
          <a:p>
            <a:pPr marL="0" indent="0">
              <a:buFontTx/>
              <a:buNone/>
              <a:tabLst>
                <a:tab pos="234950" algn="l"/>
              </a:tabLst>
            </a:pPr>
            <a:r>
              <a:rPr lang="en-US">
                <a:ea typeface="ＭＳ Ｐゴシック" pitchFamily="34" charset="-128"/>
              </a:rPr>
              <a:t>Module 4 will provide details about the observation process, including:</a:t>
            </a:r>
          </a:p>
          <a:p>
            <a:pPr marL="0" indent="0">
              <a:tabLst>
                <a:tab pos="234950" algn="l"/>
              </a:tabLst>
            </a:pPr>
            <a:r>
              <a:rPr lang="en-US">
                <a:ea typeface="ＭＳ Ｐゴシック" pitchFamily="34" charset="-128"/>
              </a:rPr>
              <a:t>The collection and organization of observation     	evidence</a:t>
            </a:r>
          </a:p>
          <a:p>
            <a:pPr marL="0" indent="0">
              <a:spcAft>
                <a:spcPts val="1200"/>
              </a:spcAft>
              <a:tabLst>
                <a:tab pos="234950" algn="l"/>
              </a:tabLst>
            </a:pPr>
            <a:r>
              <a:rPr lang="en-US">
                <a:ea typeface="ＭＳ Ｐゴシック" pitchFamily="34" charset="-128"/>
              </a:rPr>
              <a:t>The sharing of timely, constructive feedback</a:t>
            </a:r>
          </a:p>
          <a:p>
            <a:pPr marL="0" indent="0">
              <a:buFontTx/>
              <a:buNone/>
              <a:tabLst>
                <a:tab pos="234950" algn="l"/>
              </a:tabLst>
            </a:pPr>
            <a:r>
              <a:rPr lang="en-US">
                <a:ea typeface="ＭＳ Ｐゴシック" pitchFamily="34" charset="-128"/>
              </a:rPr>
              <a:t>All participants participate in peer observation, and the module provides information about how to make the process meaningful, collaborative, and constructive. </a:t>
            </a:r>
          </a:p>
        </p:txBody>
      </p:sp>
      <p:sp>
        <p:nvSpPr>
          <p:cNvPr id="58371"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6B82A62D-F48D-44E6-8DBA-057D7BC3E8EF}" type="slidenum">
              <a:rPr lang="en-US" altLang="en-US" smtClean="0"/>
              <a:pPr algn="r" eaLnBrk="0" hangingPunct="0">
                <a:spcBef>
                  <a:spcPct val="20000"/>
                </a:spcBef>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ext Placeholder 1"/>
          <p:cNvSpPr>
            <a:spLocks noGrp="1"/>
          </p:cNvSpPr>
          <p:nvPr>
            <p:ph type="body" sz="quarter" idx="10"/>
          </p:nvPr>
        </p:nvSpPr>
        <p:spPr/>
        <p:txBody>
          <a:bodyPr/>
          <a:lstStyle/>
          <a:p>
            <a:pPr marL="0" indent="0">
              <a:buFontTx/>
              <a:buNone/>
            </a:pPr>
            <a:r>
              <a:rPr lang="en-US">
                <a:ea typeface="ＭＳ Ｐゴシック" pitchFamily="34" charset="-128"/>
              </a:rPr>
              <a:t>Presenter name</a:t>
            </a:r>
          </a:p>
          <a:p>
            <a:pPr marL="0" indent="0">
              <a:buFontTx/>
              <a:buNone/>
            </a:pPr>
            <a:r>
              <a:rPr lang="en-US">
                <a:ea typeface="ＭＳ Ｐゴシック" pitchFamily="34" charset="-128"/>
              </a:rPr>
              <a:t>XXX-XXX-XXXX</a:t>
            </a:r>
          </a:p>
          <a:p>
            <a:pPr marL="0" indent="0">
              <a:buFontTx/>
              <a:buNone/>
            </a:pPr>
            <a:r>
              <a:rPr lang="en-US">
                <a:ea typeface="ＭＳ Ｐゴシック" pitchFamily="34" charset="-128"/>
              </a:rPr>
              <a:t>xxxxxxxxxxx@xxx.xxx</a:t>
            </a:r>
          </a:p>
          <a:p>
            <a:pPr marL="0" indent="0">
              <a:buFontTx/>
              <a:buNone/>
            </a:pPr>
            <a:endParaRPr lang="en-US">
              <a:ea typeface="ＭＳ Ｐゴシック" pitchFamily="34" charset="-128"/>
            </a:endParaRPr>
          </a:p>
          <a:p>
            <a:pPr marL="0" indent="0">
              <a:buFontTx/>
              <a:buNone/>
            </a:pPr>
            <a:r>
              <a:rPr lang="en-US">
                <a:ea typeface="ＭＳ Ｐゴシック" pitchFamily="34" charset="-128"/>
              </a:rPr>
              <a:t>1234 Street Address</a:t>
            </a:r>
          </a:p>
          <a:p>
            <a:pPr marL="0" indent="0">
              <a:buFontTx/>
              <a:buNone/>
            </a:pPr>
            <a:r>
              <a:rPr lang="en-US">
                <a:ea typeface="ＭＳ Ｐゴシック" pitchFamily="34" charset="-128"/>
              </a:rPr>
              <a:t>City, State 12345-1234</a:t>
            </a:r>
          </a:p>
        </p:txBody>
      </p:sp>
      <p:sp>
        <p:nvSpPr>
          <p:cNvPr id="59394"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8EDA505E-01EA-49CA-86D5-9A551933CAD4}" type="slidenum">
              <a:rPr lang="en-US" altLang="en-US" smtClean="0"/>
              <a:pPr algn="r" eaLnBrk="0" hangingPunct="0">
                <a:spcBef>
                  <a:spcPct val="20000"/>
                </a:spcBef>
              </a:pPr>
              <a:t>27</a:t>
            </a:fld>
            <a:endParaRPr lang="en-US" altLang="en-US"/>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ea typeface="ＭＳ Ｐゴシック" pitchFamily="34" charset="-128"/>
              </a:rPr>
              <a:t>Agenda</a:t>
            </a:r>
          </a:p>
        </p:txBody>
      </p:sp>
      <p:sp>
        <p:nvSpPr>
          <p:cNvPr id="23554" name="Content Placeholder 2"/>
          <p:cNvSpPr>
            <a:spLocks noGrp="1"/>
          </p:cNvSpPr>
          <p:nvPr>
            <p:ph idx="1"/>
          </p:nvPr>
        </p:nvSpPr>
        <p:spPr/>
        <p:txBody>
          <a:bodyPr/>
          <a:lstStyle/>
          <a:p>
            <a:pPr>
              <a:spcBef>
                <a:spcPts val="300"/>
              </a:spcBef>
            </a:pPr>
            <a:r>
              <a:rPr lang="en-US" sz="2000">
                <a:ea typeface="ＭＳ Ｐゴシック" pitchFamily="34" charset="-128"/>
              </a:rPr>
              <a:t>Welcome (5 minutes)</a:t>
            </a:r>
          </a:p>
          <a:p>
            <a:pPr>
              <a:spcBef>
                <a:spcPts val="300"/>
              </a:spcBef>
            </a:pPr>
            <a:r>
              <a:rPr lang="en-US" sz="2000">
                <a:ea typeface="ＭＳ Ｐゴシック" pitchFamily="34" charset="-128"/>
              </a:rPr>
              <a:t>Connecting (15 minutes)</a:t>
            </a:r>
          </a:p>
          <a:p>
            <a:pPr lvl="1">
              <a:spcBef>
                <a:spcPts val="200"/>
              </a:spcBef>
            </a:pPr>
            <a:r>
              <a:rPr lang="en-US" sz="1800">
                <a:ea typeface="ＭＳ Ｐゴシック" pitchFamily="34" charset="-128"/>
              </a:rPr>
              <a:t>SLOs and Professional Goals</a:t>
            </a:r>
          </a:p>
          <a:p>
            <a:pPr>
              <a:spcBef>
                <a:spcPts val="300"/>
              </a:spcBef>
            </a:pPr>
            <a:r>
              <a:rPr lang="en-US" sz="2000">
                <a:ea typeface="ＭＳ Ｐゴシック" pitchFamily="34" charset="-128"/>
              </a:rPr>
              <a:t>Learning (45 minutes)</a:t>
            </a:r>
          </a:p>
          <a:p>
            <a:pPr lvl="1">
              <a:spcBef>
                <a:spcPts val="200"/>
              </a:spcBef>
            </a:pPr>
            <a:r>
              <a:rPr lang="en-US" sz="1800">
                <a:ea typeface="ＭＳ Ｐゴシック" pitchFamily="34" charset="-128"/>
              </a:rPr>
              <a:t>Sources of Evidence</a:t>
            </a:r>
          </a:p>
          <a:p>
            <a:pPr lvl="1">
              <a:spcBef>
                <a:spcPts val="200"/>
              </a:spcBef>
            </a:pPr>
            <a:r>
              <a:rPr lang="en-US" sz="1800">
                <a:ea typeface="ＭＳ Ｐゴシック" pitchFamily="34" charset="-128"/>
              </a:rPr>
              <a:t>Overview of Self-evaluation and Goal Setting Process </a:t>
            </a:r>
          </a:p>
          <a:p>
            <a:pPr lvl="1">
              <a:spcBef>
                <a:spcPts val="200"/>
              </a:spcBef>
            </a:pPr>
            <a:r>
              <a:rPr lang="en-US" sz="1800">
                <a:ea typeface="ＭＳ Ｐゴシック" pitchFamily="34" charset="-128"/>
              </a:rPr>
              <a:t>Mr. Brown’s Reflection and Self-Evaluation </a:t>
            </a:r>
          </a:p>
          <a:p>
            <a:pPr lvl="1">
              <a:spcBef>
                <a:spcPts val="200"/>
              </a:spcBef>
            </a:pPr>
            <a:r>
              <a:rPr lang="en-US" sz="1800">
                <a:ea typeface="ＭＳ Ｐゴシック" pitchFamily="34" charset="-128"/>
              </a:rPr>
              <a:t>SMARTer Goals </a:t>
            </a:r>
          </a:p>
          <a:p>
            <a:pPr lvl="1">
              <a:spcBef>
                <a:spcPts val="200"/>
              </a:spcBef>
            </a:pPr>
            <a:r>
              <a:rPr lang="en-US" sz="1800">
                <a:ea typeface="ＭＳ Ｐゴシック" pitchFamily="34" charset="-128"/>
              </a:rPr>
              <a:t>Mr. Brown’s Professional Goals </a:t>
            </a:r>
          </a:p>
          <a:p>
            <a:pPr>
              <a:spcBef>
                <a:spcPts val="300"/>
              </a:spcBef>
            </a:pPr>
            <a:r>
              <a:rPr lang="en-US" sz="2000">
                <a:ea typeface="ＭＳ Ｐゴシック" pitchFamily="34" charset="-128"/>
              </a:rPr>
              <a:t>Implementing (40 minutes)</a:t>
            </a:r>
          </a:p>
          <a:p>
            <a:pPr lvl="1">
              <a:spcBef>
                <a:spcPts val="200"/>
              </a:spcBef>
            </a:pPr>
            <a:r>
              <a:rPr lang="en-US" sz="1800">
                <a:ea typeface="ＭＳ Ｐゴシック" pitchFamily="34" charset="-128"/>
              </a:rPr>
              <a:t>Practicing Self-evaluation and Goal Setting </a:t>
            </a:r>
          </a:p>
          <a:p>
            <a:pPr>
              <a:spcBef>
                <a:spcPts val="300"/>
              </a:spcBef>
            </a:pPr>
            <a:r>
              <a:rPr lang="en-US" sz="2000">
                <a:ea typeface="ＭＳ Ｐゴシック" pitchFamily="34" charset="-128"/>
              </a:rPr>
              <a:t>Reflecting and Wrap-Up (5 minutes)</a:t>
            </a:r>
          </a:p>
          <a:p>
            <a:pPr lvl="1">
              <a:spcBef>
                <a:spcPts val="200"/>
              </a:spcBef>
            </a:pPr>
            <a:r>
              <a:rPr lang="en-US" sz="1800">
                <a:ea typeface="ＭＳ Ｐゴシック" pitchFamily="34" charset="-128"/>
              </a:rPr>
              <a:t>Submitting SLO and Professional Goals for Approval</a:t>
            </a:r>
          </a:p>
          <a:p>
            <a:pPr lvl="1">
              <a:spcBef>
                <a:spcPts val="200"/>
              </a:spcBef>
            </a:pPr>
            <a:r>
              <a:rPr lang="en-US" sz="1800">
                <a:ea typeface="ＭＳ Ｐゴシック" pitchFamily="34" charset="-128"/>
              </a:rPr>
              <a:t>Preparing for Module 4</a:t>
            </a:r>
          </a:p>
        </p:txBody>
      </p:sp>
      <p:sp>
        <p:nvSpPr>
          <p:cNvPr id="23555"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341EDDA3-516A-4309-BB1B-8321AE9A8D72}" type="slidenum">
              <a:rPr lang="en-US" altLang="en-US" smtClean="0"/>
              <a:pPr algn="r" eaLnBrk="0" hangingPunct="0">
                <a:spcBef>
                  <a:spcPct val="20000"/>
                </a:spcBef>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a:ea typeface="ＭＳ Ｐゴシック" pitchFamily="34" charset="-128"/>
              </a:rPr>
              <a:t>Intended Outcomes</a:t>
            </a:r>
          </a:p>
        </p:txBody>
      </p:sp>
      <p:sp>
        <p:nvSpPr>
          <p:cNvPr id="25602" name="Content Placeholder 2"/>
          <p:cNvSpPr>
            <a:spLocks noGrp="1"/>
          </p:cNvSpPr>
          <p:nvPr>
            <p:ph idx="1"/>
          </p:nvPr>
        </p:nvSpPr>
        <p:spPr/>
        <p:txBody>
          <a:bodyPr/>
          <a:lstStyle/>
          <a:p>
            <a:r>
              <a:rPr lang="en-US">
                <a:ea typeface="ＭＳ Ｐゴシック" pitchFamily="34" charset="-128"/>
              </a:rPr>
              <a:t>At the end of this session, participants will know and be able to</a:t>
            </a:r>
          </a:p>
          <a:p>
            <a:pPr lvl="1"/>
            <a:r>
              <a:rPr lang="en-US">
                <a:ea typeface="ＭＳ Ｐゴシック" pitchFamily="34" charset="-128"/>
              </a:rPr>
              <a:t>Complete an accurate and evidence-based  self-evaluation grounded in the MSFE Rubric</a:t>
            </a:r>
          </a:p>
          <a:p>
            <a:pPr lvl="1"/>
            <a:r>
              <a:rPr lang="en-US">
                <a:ea typeface="ＭＳ Ｐゴシック" pitchFamily="34" charset="-128"/>
              </a:rPr>
              <a:t>Use evidence and the language of the MSFE Rubric to set SMART professional goals grounded in their student learning objectives </a:t>
            </a:r>
          </a:p>
        </p:txBody>
      </p:sp>
      <p:sp>
        <p:nvSpPr>
          <p:cNvPr id="25603"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FBB3C236-3E4B-4A81-8255-95D80DB13A86}" type="slidenum">
              <a:rPr lang="en-US" altLang="en-US" smtClean="0"/>
              <a:pPr algn="r" eaLnBrk="0" hangingPunct="0">
                <a:spcBef>
                  <a:spcPct val="20000"/>
                </a:spcBef>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20 minutes</a:t>
            </a:r>
          </a:p>
        </p:txBody>
      </p:sp>
      <p:sp>
        <p:nvSpPr>
          <p:cNvPr id="26626" name="Text Placeholder 2"/>
          <p:cNvSpPr>
            <a:spLocks noGrp="1"/>
          </p:cNvSpPr>
          <p:nvPr>
            <p:ph type="body" idx="1"/>
          </p:nvPr>
        </p:nvSpPr>
        <p:spPr/>
        <p:txBody>
          <a:bodyPr/>
          <a:lstStyle/>
          <a:p>
            <a:endParaRPr lang="en-US">
              <a:ea typeface="ＭＳ Ｐゴシック" pitchFamily="34" charset="-128"/>
            </a:endParaRPr>
          </a:p>
          <a:p>
            <a:r>
              <a:rPr lang="en-US">
                <a:ea typeface="ＭＳ Ｐゴシック" pitchFamily="34" charset="-128"/>
              </a:rPr>
              <a:t>Connecting</a:t>
            </a:r>
          </a:p>
        </p:txBody>
      </p:sp>
      <p:sp>
        <p:nvSpPr>
          <p:cNvPr id="26627"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A32020C0-0810-4ACB-8E9E-0BC2E25532DD}" type="slidenum">
              <a:rPr lang="en-US" altLang="en-US" smtClean="0"/>
              <a:pPr algn="r" eaLnBrk="0" hangingPunct="0">
                <a:spcBef>
                  <a:spcPct val="20000"/>
                </a:spcBef>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5"/>
          <p:cNvSpPr>
            <a:spLocks noGrp="1"/>
          </p:cNvSpPr>
          <p:nvPr>
            <p:ph type="title"/>
          </p:nvPr>
        </p:nvSpPr>
        <p:spPr>
          <a:xfrm>
            <a:off x="457200" y="-381000"/>
            <a:ext cx="8229600" cy="1143000"/>
          </a:xfrm>
        </p:spPr>
        <p:txBody>
          <a:bodyPr/>
          <a:lstStyle/>
          <a:p>
            <a:r>
              <a:rPr lang="en-US">
                <a:ea typeface="ＭＳ Ｐゴシック" pitchFamily="34" charset="-128"/>
              </a:rPr>
              <a:t>Connecting SLOs and Professional Goals</a:t>
            </a:r>
          </a:p>
        </p:txBody>
      </p:sp>
      <p:sp>
        <p:nvSpPr>
          <p:cNvPr id="27650" name="Slide Number Placeholder 2"/>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8A1CB41E-85F2-46F2-B6AB-AEBCFA87FDE7}" type="slidenum">
              <a:rPr lang="en-US" altLang="en-US" smtClean="0"/>
              <a:pPr/>
              <a:t>6</a:t>
            </a:fld>
            <a:endParaRPr lang="en-US" altLang="en-US"/>
          </a:p>
        </p:txBody>
      </p:sp>
      <p:sp>
        <p:nvSpPr>
          <p:cNvPr id="27651" name="Text Placeholder 11"/>
          <p:cNvSpPr>
            <a:spLocks noGrp="1"/>
          </p:cNvSpPr>
          <p:nvPr>
            <p:ph type="body" idx="1"/>
          </p:nvPr>
        </p:nvSpPr>
        <p:spPr/>
        <p:txBody>
          <a:bodyPr/>
          <a:lstStyle/>
          <a:p>
            <a:r>
              <a:rPr lang="en-US">
                <a:ea typeface="ＭＳ Ｐゴシック" pitchFamily="34" charset="-128"/>
              </a:rPr>
              <a:t>SLOs	</a:t>
            </a:r>
          </a:p>
        </p:txBody>
      </p:sp>
      <p:sp>
        <p:nvSpPr>
          <p:cNvPr id="27652" name="Content Placeholder 12"/>
          <p:cNvSpPr>
            <a:spLocks noGrp="1"/>
          </p:cNvSpPr>
          <p:nvPr>
            <p:ph sz="half" idx="2"/>
          </p:nvPr>
        </p:nvSpPr>
        <p:spPr/>
        <p:txBody>
          <a:bodyPr/>
          <a:lstStyle/>
          <a:p>
            <a:r>
              <a:rPr lang="en-US" sz="2200">
                <a:ea typeface="ＭＳ Ｐゴシック" pitchFamily="34" charset="-128"/>
              </a:rPr>
              <a:t>Learning goals for students</a:t>
            </a:r>
          </a:p>
          <a:p>
            <a:r>
              <a:rPr lang="en-US" sz="2200">
                <a:ea typeface="ＭＳ Ｐゴシック" pitchFamily="34" charset="-128"/>
              </a:rPr>
              <a:t>Grounded in student data analysis and reflection</a:t>
            </a:r>
          </a:p>
          <a:p>
            <a:r>
              <a:rPr lang="en-US" sz="2200">
                <a:ea typeface="ＭＳ Ｐゴシック" pitchFamily="34" charset="-128"/>
              </a:rPr>
              <a:t>Focused on instruction and assessment</a:t>
            </a:r>
          </a:p>
        </p:txBody>
      </p:sp>
      <p:sp>
        <p:nvSpPr>
          <p:cNvPr id="27653" name="Text Placeholder 13"/>
          <p:cNvSpPr>
            <a:spLocks noGrp="1"/>
          </p:cNvSpPr>
          <p:nvPr>
            <p:ph type="body" sz="quarter" idx="3"/>
          </p:nvPr>
        </p:nvSpPr>
        <p:spPr/>
        <p:txBody>
          <a:bodyPr/>
          <a:lstStyle/>
          <a:p>
            <a:r>
              <a:rPr lang="en-US">
                <a:ea typeface="ＭＳ Ｐゴシック" pitchFamily="34" charset="-128"/>
              </a:rPr>
              <a:t>Professional Goals</a:t>
            </a:r>
          </a:p>
        </p:txBody>
      </p:sp>
      <p:sp>
        <p:nvSpPr>
          <p:cNvPr id="27654" name="Content Placeholder 14"/>
          <p:cNvSpPr>
            <a:spLocks noGrp="1"/>
          </p:cNvSpPr>
          <p:nvPr>
            <p:ph sz="quarter" idx="4"/>
          </p:nvPr>
        </p:nvSpPr>
        <p:spPr/>
        <p:txBody>
          <a:bodyPr/>
          <a:lstStyle/>
          <a:p>
            <a:r>
              <a:rPr lang="en-US" sz="2200">
                <a:ea typeface="ＭＳ Ｐゴシック" pitchFamily="34" charset="-128"/>
              </a:rPr>
              <a:t>Learning goals for teachers</a:t>
            </a:r>
          </a:p>
          <a:p>
            <a:r>
              <a:rPr lang="en-US" sz="2200">
                <a:ea typeface="ＭＳ Ｐゴシック" pitchFamily="34" charset="-128"/>
              </a:rPr>
              <a:t>Grounded in reflection and analysis of student needs</a:t>
            </a:r>
          </a:p>
          <a:p>
            <a:r>
              <a:rPr lang="en-US" sz="2200">
                <a:ea typeface="ＭＳ Ｐゴシック" pitchFamily="34" charset="-128"/>
              </a:rPr>
              <a:t>Focused on adjusting and improving instruction to support student attainment of growth targets</a:t>
            </a:r>
          </a:p>
        </p:txBody>
      </p:sp>
      <p:sp>
        <p:nvSpPr>
          <p:cNvPr id="16" name="Text Placeholder 6"/>
          <p:cNvSpPr txBox="1">
            <a:spLocks/>
          </p:cNvSpPr>
          <p:nvPr/>
        </p:nvSpPr>
        <p:spPr bwMode="auto">
          <a:xfrm>
            <a:off x="3657600" y="2514600"/>
            <a:ext cx="4040188" cy="639763"/>
          </a:xfrm>
          <a:prstGeom prst="rect">
            <a:avLst/>
          </a:prstGeom>
          <a:noFill/>
          <a:ln>
            <a:noFill/>
          </a:ln>
          <a:effectLst/>
          <a:extLst/>
        </p:spPr>
        <p:txBody>
          <a:bodyPr anchor="b"/>
          <a:lstStyle>
            <a:lvl1pPr marL="0" indent="0" algn="l" rtl="0" eaLnBrk="0" fontAlgn="base" hangingPunct="0">
              <a:spcBef>
                <a:spcPct val="20000"/>
              </a:spcBef>
              <a:spcAft>
                <a:spcPct val="0"/>
              </a:spcAft>
              <a:buNone/>
              <a:defRPr sz="2400" b="1">
                <a:solidFill>
                  <a:srgbClr val="274F73"/>
                </a:solidFill>
                <a:latin typeface="+mn-lt"/>
                <a:ea typeface="ＭＳ Ｐゴシック" charset="0"/>
                <a:cs typeface="ＭＳ Ｐゴシック" charset="0"/>
              </a:defRPr>
            </a:lvl1pPr>
            <a:lvl2pPr marL="457200" indent="0" algn="l" rtl="0" eaLnBrk="0" fontAlgn="base" hangingPunct="0">
              <a:spcBef>
                <a:spcPct val="20000"/>
              </a:spcBef>
              <a:spcAft>
                <a:spcPct val="0"/>
              </a:spcAft>
              <a:buNone/>
              <a:defRPr sz="2000" b="1">
                <a:solidFill>
                  <a:srgbClr val="735627"/>
                </a:solidFill>
                <a:latin typeface="+mn-lt"/>
                <a:ea typeface="ＭＳ Ｐゴシック" charset="0"/>
              </a:defRPr>
            </a:lvl2pPr>
            <a:lvl3pPr marL="914400" indent="0" algn="l" rtl="0" eaLnBrk="0" fontAlgn="base" hangingPunct="0">
              <a:spcBef>
                <a:spcPct val="20000"/>
              </a:spcBef>
              <a:spcAft>
                <a:spcPct val="0"/>
              </a:spcAft>
              <a:buNone/>
              <a:defRPr sz="1800" b="1">
                <a:solidFill>
                  <a:srgbClr val="2B5880"/>
                </a:solidFill>
                <a:latin typeface="+mn-lt"/>
                <a:ea typeface="ＭＳ Ｐゴシック" charset="0"/>
              </a:defRPr>
            </a:lvl3pPr>
            <a:lvl4pPr marL="1371600" indent="0" algn="l" rtl="0" eaLnBrk="0" fontAlgn="base" hangingPunct="0">
              <a:spcBef>
                <a:spcPct val="20000"/>
              </a:spcBef>
              <a:spcAft>
                <a:spcPct val="0"/>
              </a:spcAft>
              <a:buNone/>
              <a:defRPr sz="1600" b="1">
                <a:solidFill>
                  <a:srgbClr val="2B5880"/>
                </a:solidFill>
                <a:latin typeface="+mn-lt"/>
                <a:ea typeface="ＭＳ Ｐゴシック" charset="0"/>
              </a:defRPr>
            </a:lvl4pPr>
            <a:lvl5pPr marL="1828800" indent="0" algn="l" rtl="0" eaLnBrk="0" fontAlgn="base" hangingPunct="0">
              <a:spcBef>
                <a:spcPct val="20000"/>
              </a:spcBef>
              <a:spcAft>
                <a:spcPct val="0"/>
              </a:spcAft>
              <a:buNone/>
              <a:defRPr sz="1600" b="1">
                <a:solidFill>
                  <a:srgbClr val="2B5880"/>
                </a:solidFill>
                <a:latin typeface="+mn-lt"/>
                <a:ea typeface="ＭＳ Ｐゴシック" charset="0"/>
              </a:defRPr>
            </a:lvl5pPr>
            <a:lvl6pPr marL="2286000" indent="0" algn="l" rtl="0" fontAlgn="base">
              <a:spcBef>
                <a:spcPct val="20000"/>
              </a:spcBef>
              <a:spcAft>
                <a:spcPct val="0"/>
              </a:spcAft>
              <a:buNone/>
              <a:defRPr sz="1600" b="1">
                <a:solidFill>
                  <a:srgbClr val="2B5880"/>
                </a:solidFill>
                <a:latin typeface="+mn-lt"/>
              </a:defRPr>
            </a:lvl6pPr>
            <a:lvl7pPr marL="2743200" indent="0" algn="l" rtl="0" fontAlgn="base">
              <a:spcBef>
                <a:spcPct val="20000"/>
              </a:spcBef>
              <a:spcAft>
                <a:spcPct val="0"/>
              </a:spcAft>
              <a:buNone/>
              <a:defRPr sz="1600" b="1">
                <a:solidFill>
                  <a:srgbClr val="2B5880"/>
                </a:solidFill>
                <a:latin typeface="+mn-lt"/>
              </a:defRPr>
            </a:lvl7pPr>
            <a:lvl8pPr marL="3200400" indent="0" algn="l" rtl="0" fontAlgn="base">
              <a:spcBef>
                <a:spcPct val="20000"/>
              </a:spcBef>
              <a:spcAft>
                <a:spcPct val="0"/>
              </a:spcAft>
              <a:buNone/>
              <a:defRPr sz="1600" b="1">
                <a:solidFill>
                  <a:srgbClr val="2B5880"/>
                </a:solidFill>
                <a:latin typeface="+mn-lt"/>
              </a:defRPr>
            </a:lvl8pPr>
            <a:lvl9pPr marL="3657600" indent="0" algn="l" rtl="0" fontAlgn="base">
              <a:spcBef>
                <a:spcPct val="20000"/>
              </a:spcBef>
              <a:spcAft>
                <a:spcPct val="0"/>
              </a:spcAft>
              <a:buNone/>
              <a:defRPr sz="1600" b="1">
                <a:solidFill>
                  <a:srgbClr val="2B5880"/>
                </a:solidFill>
                <a:latin typeface="+mn-lt"/>
              </a:defRPr>
            </a:lvl9pPr>
          </a:lstStyle>
          <a:p>
            <a:pPr>
              <a:defRPr/>
            </a:pPr>
            <a:endParaRPr lang="en-US" kern="0" dirty="0"/>
          </a:p>
        </p:txBody>
      </p:sp>
      <p:sp>
        <p:nvSpPr>
          <p:cNvPr id="18" name="Text Placeholder 8"/>
          <p:cNvSpPr txBox="1">
            <a:spLocks/>
          </p:cNvSpPr>
          <p:nvPr/>
        </p:nvSpPr>
        <p:spPr bwMode="auto">
          <a:xfrm>
            <a:off x="7845425" y="2514600"/>
            <a:ext cx="4041775" cy="639763"/>
          </a:xfrm>
          <a:prstGeom prst="rect">
            <a:avLst/>
          </a:prstGeom>
          <a:noFill/>
          <a:ln>
            <a:noFill/>
          </a:ln>
          <a:effectLst/>
          <a:extLst/>
        </p:spPr>
        <p:txBody>
          <a:bodyPr anchor="b"/>
          <a:lstStyle>
            <a:lvl1pPr marL="0" indent="0" algn="l" rtl="0" eaLnBrk="0" fontAlgn="base" hangingPunct="0">
              <a:spcBef>
                <a:spcPct val="20000"/>
              </a:spcBef>
              <a:spcAft>
                <a:spcPct val="0"/>
              </a:spcAft>
              <a:buNone/>
              <a:defRPr sz="2400" b="1">
                <a:solidFill>
                  <a:srgbClr val="274F73"/>
                </a:solidFill>
                <a:latin typeface="+mn-lt"/>
                <a:ea typeface="ＭＳ Ｐゴシック" charset="0"/>
                <a:cs typeface="ＭＳ Ｐゴシック" charset="0"/>
              </a:defRPr>
            </a:lvl1pPr>
            <a:lvl2pPr marL="457200" indent="0" algn="l" rtl="0" eaLnBrk="0" fontAlgn="base" hangingPunct="0">
              <a:spcBef>
                <a:spcPct val="20000"/>
              </a:spcBef>
              <a:spcAft>
                <a:spcPct val="0"/>
              </a:spcAft>
              <a:buNone/>
              <a:defRPr sz="2000" b="1">
                <a:solidFill>
                  <a:srgbClr val="735627"/>
                </a:solidFill>
                <a:latin typeface="+mn-lt"/>
                <a:ea typeface="ＭＳ Ｐゴシック" charset="0"/>
              </a:defRPr>
            </a:lvl2pPr>
            <a:lvl3pPr marL="914400" indent="0" algn="l" rtl="0" eaLnBrk="0" fontAlgn="base" hangingPunct="0">
              <a:spcBef>
                <a:spcPct val="20000"/>
              </a:spcBef>
              <a:spcAft>
                <a:spcPct val="0"/>
              </a:spcAft>
              <a:buNone/>
              <a:defRPr sz="1800" b="1">
                <a:solidFill>
                  <a:srgbClr val="2B5880"/>
                </a:solidFill>
                <a:latin typeface="+mn-lt"/>
                <a:ea typeface="ＭＳ Ｐゴシック" charset="0"/>
              </a:defRPr>
            </a:lvl3pPr>
            <a:lvl4pPr marL="1371600" indent="0" algn="l" rtl="0" eaLnBrk="0" fontAlgn="base" hangingPunct="0">
              <a:spcBef>
                <a:spcPct val="20000"/>
              </a:spcBef>
              <a:spcAft>
                <a:spcPct val="0"/>
              </a:spcAft>
              <a:buNone/>
              <a:defRPr sz="1600" b="1">
                <a:solidFill>
                  <a:srgbClr val="2B5880"/>
                </a:solidFill>
                <a:latin typeface="+mn-lt"/>
                <a:ea typeface="ＭＳ Ｐゴシック" charset="0"/>
              </a:defRPr>
            </a:lvl4pPr>
            <a:lvl5pPr marL="1828800" indent="0" algn="l" rtl="0" eaLnBrk="0" fontAlgn="base" hangingPunct="0">
              <a:spcBef>
                <a:spcPct val="20000"/>
              </a:spcBef>
              <a:spcAft>
                <a:spcPct val="0"/>
              </a:spcAft>
              <a:buNone/>
              <a:defRPr sz="1600" b="1">
                <a:solidFill>
                  <a:srgbClr val="2B5880"/>
                </a:solidFill>
                <a:latin typeface="+mn-lt"/>
                <a:ea typeface="ＭＳ Ｐゴシック" charset="0"/>
              </a:defRPr>
            </a:lvl5pPr>
            <a:lvl6pPr marL="2286000" indent="0" algn="l" rtl="0" fontAlgn="base">
              <a:spcBef>
                <a:spcPct val="20000"/>
              </a:spcBef>
              <a:spcAft>
                <a:spcPct val="0"/>
              </a:spcAft>
              <a:buNone/>
              <a:defRPr sz="1600" b="1">
                <a:solidFill>
                  <a:srgbClr val="2B5880"/>
                </a:solidFill>
                <a:latin typeface="+mn-lt"/>
              </a:defRPr>
            </a:lvl6pPr>
            <a:lvl7pPr marL="2743200" indent="0" algn="l" rtl="0" fontAlgn="base">
              <a:spcBef>
                <a:spcPct val="20000"/>
              </a:spcBef>
              <a:spcAft>
                <a:spcPct val="0"/>
              </a:spcAft>
              <a:buNone/>
              <a:defRPr sz="1600" b="1">
                <a:solidFill>
                  <a:srgbClr val="2B5880"/>
                </a:solidFill>
                <a:latin typeface="+mn-lt"/>
              </a:defRPr>
            </a:lvl7pPr>
            <a:lvl8pPr marL="3200400" indent="0" algn="l" rtl="0" fontAlgn="base">
              <a:spcBef>
                <a:spcPct val="20000"/>
              </a:spcBef>
              <a:spcAft>
                <a:spcPct val="0"/>
              </a:spcAft>
              <a:buNone/>
              <a:defRPr sz="1600" b="1">
                <a:solidFill>
                  <a:srgbClr val="2B5880"/>
                </a:solidFill>
                <a:latin typeface="+mn-lt"/>
              </a:defRPr>
            </a:lvl8pPr>
            <a:lvl9pPr marL="3657600" indent="0" algn="l" rtl="0" fontAlgn="base">
              <a:spcBef>
                <a:spcPct val="20000"/>
              </a:spcBef>
              <a:spcAft>
                <a:spcPct val="0"/>
              </a:spcAft>
              <a:buNone/>
              <a:defRPr sz="1600" b="1">
                <a:solidFill>
                  <a:srgbClr val="2B5880"/>
                </a:solidFill>
                <a:latin typeface="+mn-lt"/>
              </a:defRPr>
            </a:lvl9pPr>
          </a:lstStyle>
          <a:p>
            <a:pPr>
              <a:defRPr/>
            </a:pPr>
            <a:endParaRPr lang="en-US"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dirty="0">
                <a:ea typeface="ＭＳ Ｐゴシック" pitchFamily="34" charset="-128"/>
              </a:rPr>
              <a:t>Activity: Supporting Your SLO</a:t>
            </a:r>
          </a:p>
        </p:txBody>
      </p:sp>
      <p:sp>
        <p:nvSpPr>
          <p:cNvPr id="3" name="Content Placeholder 2"/>
          <p:cNvSpPr>
            <a:spLocks noGrp="1"/>
          </p:cNvSpPr>
          <p:nvPr>
            <p:ph idx="1"/>
          </p:nvPr>
        </p:nvSpPr>
        <p:spPr/>
        <p:txBody>
          <a:bodyPr/>
          <a:lstStyle/>
          <a:p>
            <a:pPr marL="0" indent="0">
              <a:spcAft>
                <a:spcPts val="600"/>
              </a:spcAft>
              <a:buFontTx/>
              <a:buNone/>
              <a:defRPr/>
            </a:pPr>
            <a:r>
              <a:rPr lang="en-US" b="1" dirty="0"/>
              <a:t>In pairs, share your SLO: </a:t>
            </a:r>
          </a:p>
          <a:p>
            <a:pPr>
              <a:defRPr/>
            </a:pPr>
            <a:r>
              <a:rPr lang="en-US" dirty="0"/>
              <a:t>What skills, knowledge, or structures do you need to implement the instructional plan effectively?</a:t>
            </a:r>
          </a:p>
          <a:p>
            <a:pPr>
              <a:defRPr/>
            </a:pPr>
            <a:r>
              <a:rPr lang="en-US" dirty="0"/>
              <a:t>What skills, knowledge, or structures do you need to support student attainment of growth targets?</a:t>
            </a:r>
          </a:p>
          <a:p>
            <a:pPr>
              <a:defRPr/>
            </a:pPr>
            <a:r>
              <a:rPr lang="en-US" dirty="0"/>
              <a:t>Identify 2-3 ways you could develop the skills, knowledge, or structures you discuss. </a:t>
            </a:r>
          </a:p>
          <a:p>
            <a:pPr>
              <a:defRPr/>
            </a:pPr>
            <a:endParaRPr lang="en-US" dirty="0"/>
          </a:p>
          <a:p>
            <a:pPr>
              <a:defRPr/>
            </a:pPr>
            <a:endParaRPr lang="en-US" dirty="0"/>
          </a:p>
        </p:txBody>
      </p:sp>
      <p:sp>
        <p:nvSpPr>
          <p:cNvPr id="28675"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F7AA4ED6-45E1-46D2-874D-9387CD0C0B3C}" type="slidenum">
              <a:rPr lang="en-US" altLang="en-US" smtClean="0"/>
              <a:pPr algn="r" eaLnBrk="0" hangingPunct="0">
                <a:spcBef>
                  <a:spcPct val="20000"/>
                </a:spcBef>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defRPr/>
            </a:pPr>
            <a:r>
              <a:rPr lang="en-US" altLang="en-US" dirty="0"/>
              <a:t>80 minutes</a:t>
            </a:r>
          </a:p>
        </p:txBody>
      </p:sp>
      <p:sp>
        <p:nvSpPr>
          <p:cNvPr id="30722" name="Text Placeholder 2"/>
          <p:cNvSpPr>
            <a:spLocks noGrp="1"/>
          </p:cNvSpPr>
          <p:nvPr>
            <p:ph type="body" idx="1"/>
          </p:nvPr>
        </p:nvSpPr>
        <p:spPr/>
        <p:txBody>
          <a:bodyPr/>
          <a:lstStyle/>
          <a:p>
            <a:endParaRPr lang="en-US">
              <a:ea typeface="ＭＳ Ｐゴシック" pitchFamily="34" charset="-128"/>
            </a:endParaRPr>
          </a:p>
          <a:p>
            <a:endParaRPr lang="en-US">
              <a:ea typeface="ＭＳ Ｐゴシック" pitchFamily="34" charset="-128"/>
            </a:endParaRPr>
          </a:p>
          <a:p>
            <a:endParaRPr lang="en-US">
              <a:ea typeface="ＭＳ Ｐゴシック" pitchFamily="34" charset="-128"/>
            </a:endParaRPr>
          </a:p>
          <a:p>
            <a:endParaRPr lang="en-US">
              <a:ea typeface="ＭＳ Ｐゴシック" pitchFamily="34" charset="-128"/>
            </a:endParaRPr>
          </a:p>
          <a:p>
            <a:endParaRPr lang="en-US">
              <a:ea typeface="ＭＳ Ｐゴシック" pitchFamily="34" charset="-128"/>
            </a:endParaRPr>
          </a:p>
          <a:p>
            <a:r>
              <a:rPr lang="en-US">
                <a:ea typeface="ＭＳ Ｐゴシック" pitchFamily="34" charset="-128"/>
              </a:rPr>
              <a:t>Learning</a:t>
            </a:r>
          </a:p>
        </p:txBody>
      </p:sp>
      <p:sp>
        <p:nvSpPr>
          <p:cNvPr id="30723"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BF9952E7-40C1-42F1-BA11-C7A572C86AC4}" type="slidenum">
              <a:rPr lang="en-US" altLang="en-US" smtClean="0"/>
              <a:pPr algn="r" eaLnBrk="0" hangingPunct="0">
                <a:spcBef>
                  <a:spcPct val="20000"/>
                </a:spcBef>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2"/>
          <p:cNvSpPr>
            <a:spLocks noGrp="1"/>
          </p:cNvSpPr>
          <p:nvPr>
            <p:ph type="title"/>
          </p:nvPr>
        </p:nvSpPr>
        <p:spPr/>
        <p:txBody>
          <a:bodyPr/>
          <a:lstStyle/>
          <a:p>
            <a:r>
              <a:rPr lang="en-US">
                <a:ea typeface="ＭＳ Ｐゴシック" pitchFamily="34" charset="-128"/>
              </a:rPr>
              <a:t>Evidence Collection</a:t>
            </a:r>
          </a:p>
        </p:txBody>
      </p:sp>
      <p:sp>
        <p:nvSpPr>
          <p:cNvPr id="2" name="Content Placeholder 1"/>
          <p:cNvSpPr>
            <a:spLocks noGrp="1"/>
          </p:cNvSpPr>
          <p:nvPr>
            <p:ph idx="1"/>
          </p:nvPr>
        </p:nvSpPr>
        <p:spPr>
          <a:xfrm>
            <a:off x="457200" y="1524000"/>
            <a:ext cx="8534400" cy="4343400"/>
          </a:xfrm>
        </p:spPr>
        <p:txBody>
          <a:bodyPr/>
          <a:lstStyle/>
          <a:p>
            <a:pPr marL="0" indent="0">
              <a:spcAft>
                <a:spcPts val="600"/>
              </a:spcAft>
              <a:buFontTx/>
              <a:buNone/>
            </a:pPr>
            <a:r>
              <a:rPr lang="en-US" b="1">
                <a:ea typeface="ＭＳ Ｐゴシック" pitchFamily="34" charset="-128"/>
              </a:rPr>
              <a:t>Evidence can be collected through a variety of sources</a:t>
            </a:r>
          </a:p>
          <a:p>
            <a:pPr marL="0" indent="0"/>
            <a:r>
              <a:rPr lang="en-US">
                <a:ea typeface="ＭＳ Ｐゴシック" pitchFamily="34" charset="-128"/>
              </a:rPr>
              <a:t>Classroom observations (live or through video)</a:t>
            </a:r>
          </a:p>
          <a:p>
            <a:pPr marL="0" indent="0"/>
            <a:r>
              <a:rPr lang="en-US">
                <a:ea typeface="ＭＳ Ｐゴシック" pitchFamily="34" charset="-128"/>
              </a:rPr>
              <a:t>Observations of teacher collaboration</a:t>
            </a:r>
          </a:p>
          <a:p>
            <a:pPr marL="0" indent="0"/>
            <a:r>
              <a:rPr lang="en-US">
                <a:ea typeface="ＭＳ Ｐゴシック" pitchFamily="34" charset="-128"/>
              </a:rPr>
              <a:t>Feedback conversations (pre- and post-observation)</a:t>
            </a:r>
          </a:p>
          <a:p>
            <a:pPr marL="0" indent="0"/>
            <a:r>
              <a:rPr lang="en-US">
                <a:ea typeface="ＭＳ Ｐゴシック" pitchFamily="34" charset="-128"/>
              </a:rPr>
              <a:t>Teacher-collected evidence</a:t>
            </a:r>
          </a:p>
          <a:p>
            <a:pPr marL="0" indent="0"/>
            <a:r>
              <a:rPr lang="en-US">
                <a:ea typeface="ＭＳ Ｐゴシック" pitchFamily="34" charset="-128"/>
              </a:rPr>
              <a:t>Student work</a:t>
            </a:r>
          </a:p>
        </p:txBody>
      </p:sp>
      <p:sp>
        <p:nvSpPr>
          <p:cNvPr id="31747" name="Slide Number Placeholder 2"/>
          <p:cNvSpPr>
            <a:spLocks noGrp="1"/>
          </p:cNvSpPr>
          <p:nvPr>
            <p:ph type="sldNum"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eaLnBrk="0" hangingPunct="0">
              <a:spcBef>
                <a:spcPct val="20000"/>
              </a:spcBef>
            </a:pPr>
            <a:fld id="{E1519D01-C597-4541-8700-8CAED1DE223D}" type="slidenum">
              <a:rPr lang="en-US" altLang="en-US" smtClean="0"/>
              <a:pPr algn="r" eaLnBrk="0" hangingPunct="0">
                <a:spcBef>
                  <a:spcPct val="20000"/>
                </a:spcBef>
              </a:pPr>
              <a:t>9</a:t>
            </a:fld>
            <a:endParaRPr lang="en-US" altLang="en-US"/>
          </a:p>
        </p:txBody>
      </p:sp>
    </p:spTree>
  </p:cSld>
  <p:clrMapOvr>
    <a:masterClrMapping/>
  </p:clrMapOvr>
</p:sld>
</file>

<file path=ppt/theme/theme1.xml><?xml version="1.0" encoding="utf-8"?>
<a:theme xmlns:a="http://schemas.openxmlformats.org/drawingml/2006/main" name="Office Theme">
  <a:themeElements>
    <a:clrScheme name="Office Theme 13">
      <a:dk1>
        <a:srgbClr val="000000"/>
      </a:dk1>
      <a:lt1>
        <a:srgbClr val="FFFFFF"/>
      </a:lt1>
      <a:dk2>
        <a:srgbClr val="FFFFFF"/>
      </a:dk2>
      <a:lt2>
        <a:srgbClr val="808080"/>
      </a:lt2>
      <a:accent1>
        <a:srgbClr val="9FCBF2"/>
      </a:accent1>
      <a:accent2>
        <a:srgbClr val="8A2E13"/>
      </a:accent2>
      <a:accent3>
        <a:srgbClr val="FFFFFF"/>
      </a:accent3>
      <a:accent4>
        <a:srgbClr val="000000"/>
      </a:accent4>
      <a:accent5>
        <a:srgbClr val="CDE2F7"/>
      </a:accent5>
      <a:accent6>
        <a:srgbClr val="7D2910"/>
      </a:accent6>
      <a:hlink>
        <a:srgbClr val="973215"/>
      </a:hlink>
      <a:folHlink>
        <a:srgbClr val="8C5F14"/>
      </a:folHlink>
    </a:clrScheme>
    <a:fontScheme name="Office Them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FFFFFF"/>
        </a:dk2>
        <a:lt2>
          <a:srgbClr val="808080"/>
        </a:lt2>
        <a:accent1>
          <a:srgbClr val="9FCBF2"/>
        </a:accent1>
        <a:accent2>
          <a:srgbClr val="8A2E13"/>
        </a:accent2>
        <a:accent3>
          <a:srgbClr val="FFFFFF"/>
        </a:accent3>
        <a:accent4>
          <a:srgbClr val="000000"/>
        </a:accent4>
        <a:accent5>
          <a:srgbClr val="CDE2F7"/>
        </a:accent5>
        <a:accent6>
          <a:srgbClr val="7D2910"/>
        </a:accent6>
        <a:hlink>
          <a:srgbClr val="973215"/>
        </a:hlink>
        <a:folHlink>
          <a:srgbClr val="8C5F1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11065</TotalTime>
  <Words>1295</Words>
  <Application>Microsoft Office PowerPoint</Application>
  <PresentationFormat>On-screen Show (4:3)</PresentationFormat>
  <Paragraphs>211</Paragraphs>
  <Slides>27</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ＭＳ 明朝</vt:lpstr>
      <vt:lpstr>ＭＳ Ｐゴシック</vt:lpstr>
      <vt:lpstr>Arial</vt:lpstr>
      <vt:lpstr>Arial Narrow</vt:lpstr>
      <vt:lpstr>Calibri</vt:lpstr>
      <vt:lpstr>Cambria</vt:lpstr>
      <vt:lpstr>Century Gothic</vt:lpstr>
      <vt:lpstr>Franklin Gothic Book</vt:lpstr>
      <vt:lpstr>ITC Franklin Gothic Std Bk Cd</vt:lpstr>
      <vt:lpstr>Times New Roman</vt:lpstr>
      <vt:lpstr>Office Theme</vt:lpstr>
      <vt:lpstr>Teacher Performance Evaluation and Professional Growth (T-PEPG) Model</vt:lpstr>
      <vt:lpstr>Module 3: Reflection and Goal Setting</vt:lpstr>
      <vt:lpstr>Agenda</vt:lpstr>
      <vt:lpstr>Intended Outcomes</vt:lpstr>
      <vt:lpstr>20 minutes</vt:lpstr>
      <vt:lpstr>Connecting SLOs and Professional Goals</vt:lpstr>
      <vt:lpstr>Activity: Supporting Your SLO</vt:lpstr>
      <vt:lpstr>80 minutes</vt:lpstr>
      <vt:lpstr>Evidence Collection</vt:lpstr>
      <vt:lpstr>Types of Evidence</vt:lpstr>
      <vt:lpstr>Learning Activity 1a: Sources of Evidence</vt:lpstr>
      <vt:lpstr>Wrap-Up/Debrief From Activity 1a</vt:lpstr>
      <vt:lpstr> Self-Evaluation and Goal-Setting</vt:lpstr>
      <vt:lpstr>Self-Evaluation and Goal-Setting</vt:lpstr>
      <vt:lpstr>Connecting Student Learning and Professional Goals </vt:lpstr>
      <vt:lpstr>Activity: Mr. Brown’s Reflection and Self-evaluation  </vt:lpstr>
      <vt:lpstr>SMART Goals</vt:lpstr>
      <vt:lpstr>Learning Activity 2: SMART.er Goals</vt:lpstr>
      <vt:lpstr>Wrap-Up/Debrief From Activity 2</vt:lpstr>
      <vt:lpstr>60 minutes </vt:lpstr>
      <vt:lpstr>Implementing Activity: Setting Goals</vt:lpstr>
      <vt:lpstr>Share Out</vt:lpstr>
      <vt:lpstr>10 MINUTES</vt:lpstr>
      <vt:lpstr>Reflecting Activity: 3-2-1</vt:lpstr>
      <vt:lpstr>Next Steps: Submitting Your SLO and Professional Goals</vt:lpstr>
      <vt:lpstr>Looking Forward to Module 4</vt:lpstr>
      <vt:lpstr>PowerPoint Presentation</vt:lpstr>
    </vt:vector>
  </TitlesOfParts>
  <Company>State of Maine, DAFS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State of Maine</dc:creator>
  <cp:lastModifiedBy>Gribben, Emily</cp:lastModifiedBy>
  <cp:revision>170</cp:revision>
  <dcterms:created xsi:type="dcterms:W3CDTF">2012-04-12T18:16:38Z</dcterms:created>
  <dcterms:modified xsi:type="dcterms:W3CDTF">2018-09-25T13:30:53Z</dcterms:modified>
</cp:coreProperties>
</file>