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7" r:id="rId2"/>
    <p:sldId id="258" r:id="rId3"/>
    <p:sldId id="259" r:id="rId4"/>
    <p:sldId id="260" r:id="rId5"/>
    <p:sldId id="265" r:id="rId6"/>
    <p:sldId id="261" r:id="rId7"/>
    <p:sldId id="287" r:id="rId8"/>
    <p:sldId id="288" r:id="rId9"/>
    <p:sldId id="289" r:id="rId10"/>
    <p:sldId id="306" r:id="rId11"/>
    <p:sldId id="307" r:id="rId12"/>
    <p:sldId id="290" r:id="rId13"/>
    <p:sldId id="262" r:id="rId14"/>
    <p:sldId id="308" r:id="rId15"/>
    <p:sldId id="263" r:id="rId16"/>
    <p:sldId id="264" r:id="rId17"/>
    <p:sldId id="268" r:id="rId18"/>
    <p:sldId id="269" r:id="rId19"/>
    <p:sldId id="270" r:id="rId20"/>
    <p:sldId id="271" r:id="rId21"/>
    <p:sldId id="272" r:id="rId22"/>
    <p:sldId id="273" r:id="rId23"/>
    <p:sldId id="291" r:id="rId24"/>
    <p:sldId id="274" r:id="rId25"/>
    <p:sldId id="293" r:id="rId26"/>
    <p:sldId id="292" r:id="rId27"/>
    <p:sldId id="305" r:id="rId28"/>
    <p:sldId id="294" r:id="rId29"/>
    <p:sldId id="295" r:id="rId30"/>
    <p:sldId id="298" r:id="rId31"/>
    <p:sldId id="296" r:id="rId32"/>
    <p:sldId id="300" r:id="rId33"/>
    <p:sldId id="301" r:id="rId34"/>
    <p:sldId id="302" r:id="rId35"/>
    <p:sldId id="303" r:id="rId36"/>
    <p:sldId id="304" r:id="rId37"/>
    <p:sldId id="275" r:id="rId38"/>
    <p:sldId id="276" r:id="rId39"/>
    <p:sldId id="277" r:id="rId40"/>
    <p:sldId id="278" r:id="rId41"/>
    <p:sldId id="279" r:id="rId42"/>
    <p:sldId id="280" r:id="rId43"/>
    <p:sldId id="281" r:id="rId44"/>
    <p:sldId id="282" r:id="rId45"/>
    <p:sldId id="283" r:id="rId46"/>
    <p:sldId id="284" r:id="rId47"/>
    <p:sldId id="285" r:id="rId48"/>
    <p:sldId id="286"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960">
          <p15:clr>
            <a:srgbClr val="A4A3A4"/>
          </p15:clr>
        </p15:guide>
        <p15:guide id="2" orient="horz" pos="4176">
          <p15:clr>
            <a:srgbClr val="A4A3A4"/>
          </p15:clr>
        </p15:guide>
        <p15:guide id="3" orient="horz" pos="2213">
          <p15:clr>
            <a:srgbClr val="A4A3A4"/>
          </p15:clr>
        </p15:guide>
        <p15:guide id="4" pos="2880">
          <p15:clr>
            <a:srgbClr val="A4A3A4"/>
          </p15:clr>
        </p15:guide>
        <p15:guide id="5" pos="288">
          <p15:clr>
            <a:srgbClr val="A4A3A4"/>
          </p15:clr>
        </p15:guide>
        <p15:guide id="6" pos="55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F73"/>
    <a:srgbClr val="735627"/>
    <a:srgbClr val="4C12EE"/>
    <a:srgbClr val="7114EC"/>
    <a:srgbClr val="9A73DF"/>
    <a:srgbClr val="7E4DD7"/>
    <a:srgbClr val="2B5880"/>
    <a:srgbClr val="4030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216" autoAdjust="0"/>
    <p:restoredTop sz="89374" autoAdjust="0"/>
  </p:normalViewPr>
  <p:slideViewPr>
    <p:cSldViewPr>
      <p:cViewPr varScale="1">
        <p:scale>
          <a:sx n="65" d="100"/>
          <a:sy n="65" d="100"/>
        </p:scale>
        <p:origin x="894" y="60"/>
      </p:cViewPr>
      <p:guideLst>
        <p:guide orient="horz" pos="960"/>
        <p:guide orient="horz" pos="4176"/>
        <p:guide orient="horz" pos="2213"/>
        <p:guide pos="2880"/>
        <p:guide pos="288"/>
        <p:guide pos="55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73EA0-0954-4815-AE3E-BDABAE744735}" type="doc">
      <dgm:prSet loTypeId="urn:microsoft.com/office/officeart/2005/8/layout/cycle6" loCatId="cycle" qsTypeId="urn:microsoft.com/office/officeart/2005/8/quickstyle/simple1" qsCatId="simple" csTypeId="urn:microsoft.com/office/officeart/2005/8/colors/colorful5" csCatId="colorful" phldr="1"/>
      <dgm:spPr/>
      <dgm:t>
        <a:bodyPr/>
        <a:lstStyle/>
        <a:p>
          <a:endParaRPr lang="en-US"/>
        </a:p>
      </dgm:t>
    </dgm:pt>
    <dgm:pt modelId="{A47C31CB-4673-40E3-9C6B-49EFFC3B1BC5}">
      <dgm:prSet phldrT="[Text]" custT="1"/>
      <dgm:spPr>
        <a:solidFill>
          <a:srgbClr val="274F73"/>
        </a:solidFill>
      </dgm:spPr>
      <dgm:t>
        <a:bodyPr/>
        <a:lstStyle/>
        <a:p>
          <a:r>
            <a:rPr lang="en-US" sz="1100" b="1" dirty="0"/>
            <a:t>STEP 1: Expectations and Goal-Setting</a:t>
          </a:r>
        </a:p>
      </dgm:t>
    </dgm:pt>
    <dgm:pt modelId="{9F1CE9DE-6E7E-4DDF-9ADF-DCCF50B85C7E}" type="parTrans" cxnId="{FDD7AF2E-1140-48A0-A887-D21C670A60F2}">
      <dgm:prSet/>
      <dgm:spPr/>
      <dgm:t>
        <a:bodyPr/>
        <a:lstStyle/>
        <a:p>
          <a:endParaRPr lang="en-US" sz="1100" b="1"/>
        </a:p>
      </dgm:t>
    </dgm:pt>
    <dgm:pt modelId="{0E5DF7B2-9533-41C0-8517-22DE44A4B923}" type="sibTrans" cxnId="{FDD7AF2E-1140-48A0-A887-D21C670A60F2}">
      <dgm:prSet>
        <dgm:style>
          <a:lnRef idx="1">
            <a:schemeClr val="accent4"/>
          </a:lnRef>
          <a:fillRef idx="0">
            <a:schemeClr val="accent4"/>
          </a:fillRef>
          <a:effectRef idx="0">
            <a:schemeClr val="accent4"/>
          </a:effectRef>
          <a:fontRef idx="minor">
            <a:schemeClr val="tx1"/>
          </a:fontRef>
        </dgm:style>
      </dgm:prSet>
      <dgm:spPr>
        <a:noFill/>
        <a:ln w="76200">
          <a:solidFill>
            <a:schemeClr val="accent5">
              <a:lumMod val="75000"/>
            </a:schemeClr>
          </a:solidFill>
        </a:ln>
      </dgm:spPr>
      <dgm:t>
        <a:bodyPr/>
        <a:lstStyle/>
        <a:p>
          <a:endParaRPr lang="en-US" sz="1100" b="1"/>
        </a:p>
      </dgm:t>
    </dgm:pt>
    <dgm:pt modelId="{A0359459-EC3C-4A0F-9EF7-292D28CF34E5}">
      <dgm:prSet phldrT="[Text]" custT="1"/>
      <dgm:spPr>
        <a:solidFill>
          <a:schemeClr val="accent6">
            <a:lumMod val="60000"/>
            <a:lumOff val="40000"/>
          </a:schemeClr>
        </a:solidFill>
      </dgm:spPr>
      <dgm:t>
        <a:bodyPr/>
        <a:lstStyle/>
        <a:p>
          <a:r>
            <a:rPr lang="en-US" sz="1100" b="1" dirty="0"/>
            <a:t>STEP 2: Evidence, Feedback, and Growth</a:t>
          </a:r>
        </a:p>
      </dgm:t>
    </dgm:pt>
    <dgm:pt modelId="{358089B1-A3D2-4815-A2B7-FD5FFDF3827C}" type="parTrans" cxnId="{DAE25DEA-D43A-4213-AB19-303AC972069B}">
      <dgm:prSet/>
      <dgm:spPr/>
      <dgm:t>
        <a:bodyPr/>
        <a:lstStyle/>
        <a:p>
          <a:endParaRPr lang="en-US" sz="1100" b="1"/>
        </a:p>
      </dgm:t>
    </dgm:pt>
    <dgm:pt modelId="{653024AD-916F-46FE-A1E3-5EB0B734AB47}" type="sibTrans" cxnId="{DAE25DEA-D43A-4213-AB19-303AC972069B}">
      <dgm:prSet/>
      <dgm:spPr>
        <a:ln w="76200">
          <a:solidFill>
            <a:schemeClr val="accent5">
              <a:lumMod val="75000"/>
            </a:schemeClr>
          </a:solidFill>
        </a:ln>
      </dgm:spPr>
      <dgm:t>
        <a:bodyPr/>
        <a:lstStyle/>
        <a:p>
          <a:endParaRPr lang="en-US" sz="1100" b="1"/>
        </a:p>
      </dgm:t>
    </dgm:pt>
    <dgm:pt modelId="{F5CABB06-1A23-4F82-9BA3-41D1F81840CF}">
      <dgm:prSet phldrT="[Text]" custT="1"/>
      <dgm:spPr>
        <a:solidFill>
          <a:schemeClr val="accent5">
            <a:lumMod val="75000"/>
          </a:schemeClr>
        </a:solidFill>
      </dgm:spPr>
      <dgm:t>
        <a:bodyPr/>
        <a:lstStyle/>
        <a:p>
          <a:r>
            <a:rPr lang="en-US" sz="1100" b="1" dirty="0"/>
            <a:t>STEP 3: Reflection and Rating</a:t>
          </a:r>
        </a:p>
      </dgm:t>
    </dgm:pt>
    <dgm:pt modelId="{90F5C80C-666F-4275-B444-27750381E5A7}" type="parTrans" cxnId="{4FE9485C-BF4D-4FC7-8D65-1BAA645797B8}">
      <dgm:prSet/>
      <dgm:spPr/>
      <dgm:t>
        <a:bodyPr/>
        <a:lstStyle/>
        <a:p>
          <a:endParaRPr lang="en-US" sz="1100" b="1"/>
        </a:p>
      </dgm:t>
    </dgm:pt>
    <dgm:pt modelId="{AA4D12B2-CF5A-48F3-B795-0A08D499EFD4}" type="sibTrans" cxnId="{4FE9485C-BF4D-4FC7-8D65-1BAA645797B8}">
      <dgm:prSet/>
      <dgm:spPr>
        <a:ln w="76200">
          <a:solidFill>
            <a:schemeClr val="accent5">
              <a:lumMod val="75000"/>
            </a:schemeClr>
          </a:solidFill>
        </a:ln>
      </dgm:spPr>
      <dgm:t>
        <a:bodyPr/>
        <a:lstStyle/>
        <a:p>
          <a:endParaRPr lang="en-US" sz="1100" b="1"/>
        </a:p>
      </dgm:t>
    </dgm:pt>
    <dgm:pt modelId="{100938E3-3E5A-4ADC-A553-61BFB34C92FA}">
      <dgm:prSet phldrT="[Text]" custT="1"/>
      <dgm:spPr>
        <a:solidFill>
          <a:schemeClr val="accent2">
            <a:lumMod val="75000"/>
          </a:schemeClr>
        </a:solidFill>
      </dgm:spPr>
      <dgm:t>
        <a:bodyPr/>
        <a:lstStyle/>
        <a:p>
          <a:r>
            <a:rPr lang="en-US" sz="1100" b="1" dirty="0"/>
            <a:t>STEP 4: Professional Growth Plans</a:t>
          </a:r>
        </a:p>
      </dgm:t>
    </dgm:pt>
    <dgm:pt modelId="{7C55EA05-5274-43FF-9110-7028410A0F28}" type="parTrans" cxnId="{03BBB21F-B07A-4E1A-92E0-90544DFDCAC3}">
      <dgm:prSet/>
      <dgm:spPr/>
      <dgm:t>
        <a:bodyPr/>
        <a:lstStyle/>
        <a:p>
          <a:endParaRPr lang="en-US" sz="1100" b="1"/>
        </a:p>
      </dgm:t>
    </dgm:pt>
    <dgm:pt modelId="{DCA1974D-DE47-4811-AEB9-4C6BFAEE7F5B}" type="sibTrans" cxnId="{03BBB21F-B07A-4E1A-92E0-90544DFDCAC3}">
      <dgm:prSet/>
      <dgm:spPr>
        <a:ln w="76200">
          <a:solidFill>
            <a:schemeClr val="accent5">
              <a:lumMod val="75000"/>
            </a:schemeClr>
          </a:solidFill>
        </a:ln>
      </dgm:spPr>
      <dgm:t>
        <a:bodyPr/>
        <a:lstStyle/>
        <a:p>
          <a:endParaRPr lang="en-US" sz="1100" b="1"/>
        </a:p>
      </dgm:t>
    </dgm:pt>
    <dgm:pt modelId="{4DCAA0C1-C773-483B-8132-9AAFD3214776}" type="pres">
      <dgm:prSet presAssocID="{03B73EA0-0954-4815-AE3E-BDABAE744735}" presName="cycle" presStyleCnt="0">
        <dgm:presLayoutVars>
          <dgm:dir/>
          <dgm:resizeHandles val="exact"/>
        </dgm:presLayoutVars>
      </dgm:prSet>
      <dgm:spPr/>
    </dgm:pt>
    <dgm:pt modelId="{D32E62A2-7522-46D2-A4A6-6B6FBA11A459}" type="pres">
      <dgm:prSet presAssocID="{A47C31CB-4673-40E3-9C6B-49EFFC3B1BC5}" presName="node" presStyleLbl="node1" presStyleIdx="0" presStyleCnt="4" custScaleX="94426" custScaleY="145271">
        <dgm:presLayoutVars>
          <dgm:bulletEnabled val="1"/>
        </dgm:presLayoutVars>
      </dgm:prSet>
      <dgm:spPr>
        <a:prstGeom prst="ellipse">
          <a:avLst/>
        </a:prstGeom>
      </dgm:spPr>
    </dgm:pt>
    <dgm:pt modelId="{55946C1A-E2C3-4CE9-8577-DC1D7A1B7181}" type="pres">
      <dgm:prSet presAssocID="{A47C31CB-4673-40E3-9C6B-49EFFC3B1BC5}" presName="spNode" presStyleCnt="0"/>
      <dgm:spPr/>
    </dgm:pt>
    <dgm:pt modelId="{396F8A1B-19CE-4A28-A25E-4C108A0DC645}" type="pres">
      <dgm:prSet presAssocID="{0E5DF7B2-9533-41C0-8517-22DE44A4B923}" presName="sibTrans" presStyleLbl="sibTrans1D1" presStyleIdx="0" presStyleCnt="4"/>
      <dgm:spPr/>
    </dgm:pt>
    <dgm:pt modelId="{31D6E5DD-355A-4822-A27A-E407CBAE0BC7}" type="pres">
      <dgm:prSet presAssocID="{A0359459-EC3C-4A0F-9EF7-292D28CF34E5}" presName="node" presStyleLbl="node1" presStyleIdx="1" presStyleCnt="4" custScaleX="94426" custScaleY="145271">
        <dgm:presLayoutVars>
          <dgm:bulletEnabled val="1"/>
        </dgm:presLayoutVars>
      </dgm:prSet>
      <dgm:spPr>
        <a:prstGeom prst="ellipse">
          <a:avLst/>
        </a:prstGeom>
      </dgm:spPr>
    </dgm:pt>
    <dgm:pt modelId="{DE6F904F-8D61-4F3D-A4D4-E47FB7F87AD9}" type="pres">
      <dgm:prSet presAssocID="{A0359459-EC3C-4A0F-9EF7-292D28CF34E5}" presName="spNode" presStyleCnt="0"/>
      <dgm:spPr/>
    </dgm:pt>
    <dgm:pt modelId="{773DF454-699D-4BDE-BDA2-C4B913D49CAD}" type="pres">
      <dgm:prSet presAssocID="{653024AD-916F-46FE-A1E3-5EB0B734AB47}" presName="sibTrans" presStyleLbl="sibTrans1D1" presStyleIdx="1" presStyleCnt="4"/>
      <dgm:spPr/>
    </dgm:pt>
    <dgm:pt modelId="{BF0B1BC6-9E85-4F49-AAC7-72EFDE87CC0E}" type="pres">
      <dgm:prSet presAssocID="{F5CABB06-1A23-4F82-9BA3-41D1F81840CF}" presName="node" presStyleLbl="node1" presStyleIdx="2" presStyleCnt="4" custScaleX="94426" custScaleY="145271">
        <dgm:presLayoutVars>
          <dgm:bulletEnabled val="1"/>
        </dgm:presLayoutVars>
      </dgm:prSet>
      <dgm:spPr>
        <a:prstGeom prst="ellipse">
          <a:avLst/>
        </a:prstGeom>
      </dgm:spPr>
    </dgm:pt>
    <dgm:pt modelId="{5DE797B4-4582-4961-BC33-C4C25EF7E468}" type="pres">
      <dgm:prSet presAssocID="{F5CABB06-1A23-4F82-9BA3-41D1F81840CF}" presName="spNode" presStyleCnt="0"/>
      <dgm:spPr/>
    </dgm:pt>
    <dgm:pt modelId="{A0751A89-B77A-47B3-8C97-78C5A0D30EC8}" type="pres">
      <dgm:prSet presAssocID="{AA4D12B2-CF5A-48F3-B795-0A08D499EFD4}" presName="sibTrans" presStyleLbl="sibTrans1D1" presStyleIdx="2" presStyleCnt="4"/>
      <dgm:spPr/>
    </dgm:pt>
    <dgm:pt modelId="{3D627BD3-E022-429D-915D-885114396F37}" type="pres">
      <dgm:prSet presAssocID="{100938E3-3E5A-4ADC-A553-61BFB34C92FA}" presName="node" presStyleLbl="node1" presStyleIdx="3" presStyleCnt="4" custScaleX="94426" custScaleY="145271">
        <dgm:presLayoutVars>
          <dgm:bulletEnabled val="1"/>
        </dgm:presLayoutVars>
      </dgm:prSet>
      <dgm:spPr>
        <a:prstGeom prst="ellipse">
          <a:avLst/>
        </a:prstGeom>
      </dgm:spPr>
    </dgm:pt>
    <dgm:pt modelId="{8CFFDEDA-BC5F-4A09-A506-61033569831B}" type="pres">
      <dgm:prSet presAssocID="{100938E3-3E5A-4ADC-A553-61BFB34C92FA}" presName="spNode" presStyleCnt="0"/>
      <dgm:spPr/>
    </dgm:pt>
    <dgm:pt modelId="{34B076B5-89FF-4955-BAA9-8B076D34DB1F}" type="pres">
      <dgm:prSet presAssocID="{DCA1974D-DE47-4811-AEB9-4C6BFAEE7F5B}" presName="sibTrans" presStyleLbl="sibTrans1D1" presStyleIdx="3" presStyleCnt="4"/>
      <dgm:spPr/>
    </dgm:pt>
  </dgm:ptLst>
  <dgm:cxnLst>
    <dgm:cxn modelId="{03BBB21F-B07A-4E1A-92E0-90544DFDCAC3}" srcId="{03B73EA0-0954-4815-AE3E-BDABAE744735}" destId="{100938E3-3E5A-4ADC-A553-61BFB34C92FA}" srcOrd="3" destOrd="0" parTransId="{7C55EA05-5274-43FF-9110-7028410A0F28}" sibTransId="{DCA1974D-DE47-4811-AEB9-4C6BFAEE7F5B}"/>
    <dgm:cxn modelId="{04013B22-8966-4A20-ACDF-90C91A084236}" type="presOf" srcId="{DCA1974D-DE47-4811-AEB9-4C6BFAEE7F5B}" destId="{34B076B5-89FF-4955-BAA9-8B076D34DB1F}" srcOrd="0" destOrd="0" presId="urn:microsoft.com/office/officeart/2005/8/layout/cycle6"/>
    <dgm:cxn modelId="{FDD7AF2E-1140-48A0-A887-D21C670A60F2}" srcId="{03B73EA0-0954-4815-AE3E-BDABAE744735}" destId="{A47C31CB-4673-40E3-9C6B-49EFFC3B1BC5}" srcOrd="0" destOrd="0" parTransId="{9F1CE9DE-6E7E-4DDF-9ADF-DCCF50B85C7E}" sibTransId="{0E5DF7B2-9533-41C0-8517-22DE44A4B923}"/>
    <dgm:cxn modelId="{D480462F-AD9A-41C3-93EF-4952BD5478B8}" type="presOf" srcId="{653024AD-916F-46FE-A1E3-5EB0B734AB47}" destId="{773DF454-699D-4BDE-BDA2-C4B913D49CAD}" srcOrd="0" destOrd="0" presId="urn:microsoft.com/office/officeart/2005/8/layout/cycle6"/>
    <dgm:cxn modelId="{4FE9485C-BF4D-4FC7-8D65-1BAA645797B8}" srcId="{03B73EA0-0954-4815-AE3E-BDABAE744735}" destId="{F5CABB06-1A23-4F82-9BA3-41D1F81840CF}" srcOrd="2" destOrd="0" parTransId="{90F5C80C-666F-4275-B444-27750381E5A7}" sibTransId="{AA4D12B2-CF5A-48F3-B795-0A08D499EFD4}"/>
    <dgm:cxn modelId="{A3EADD6E-9628-489C-A2EC-F0CECD7454BF}" type="presOf" srcId="{A0359459-EC3C-4A0F-9EF7-292D28CF34E5}" destId="{31D6E5DD-355A-4822-A27A-E407CBAE0BC7}" srcOrd="0" destOrd="0" presId="urn:microsoft.com/office/officeart/2005/8/layout/cycle6"/>
    <dgm:cxn modelId="{D4FCD757-68BB-488F-B4FB-EAC1E84D43F5}" type="presOf" srcId="{A47C31CB-4673-40E3-9C6B-49EFFC3B1BC5}" destId="{D32E62A2-7522-46D2-A4A6-6B6FBA11A459}" srcOrd="0" destOrd="0" presId="urn:microsoft.com/office/officeart/2005/8/layout/cycle6"/>
    <dgm:cxn modelId="{29D0F984-F585-4058-9365-9B0BA01464FA}" type="presOf" srcId="{03B73EA0-0954-4815-AE3E-BDABAE744735}" destId="{4DCAA0C1-C773-483B-8132-9AAFD3214776}" srcOrd="0" destOrd="0" presId="urn:microsoft.com/office/officeart/2005/8/layout/cycle6"/>
    <dgm:cxn modelId="{6C33F287-5270-4E3B-9B88-17C505743337}" type="presOf" srcId="{F5CABB06-1A23-4F82-9BA3-41D1F81840CF}" destId="{BF0B1BC6-9E85-4F49-AAC7-72EFDE87CC0E}" srcOrd="0" destOrd="0" presId="urn:microsoft.com/office/officeart/2005/8/layout/cycle6"/>
    <dgm:cxn modelId="{CCABF3DB-A465-4866-9185-7024FF260ED0}" type="presOf" srcId="{0E5DF7B2-9533-41C0-8517-22DE44A4B923}" destId="{396F8A1B-19CE-4A28-A25E-4C108A0DC645}" srcOrd="0" destOrd="0" presId="urn:microsoft.com/office/officeart/2005/8/layout/cycle6"/>
    <dgm:cxn modelId="{DAE25DEA-D43A-4213-AB19-303AC972069B}" srcId="{03B73EA0-0954-4815-AE3E-BDABAE744735}" destId="{A0359459-EC3C-4A0F-9EF7-292D28CF34E5}" srcOrd="1" destOrd="0" parTransId="{358089B1-A3D2-4815-A2B7-FD5FFDF3827C}" sibTransId="{653024AD-916F-46FE-A1E3-5EB0B734AB47}"/>
    <dgm:cxn modelId="{088F8FF1-336A-4AFE-BE32-4DE5EB564733}" type="presOf" srcId="{100938E3-3E5A-4ADC-A553-61BFB34C92FA}" destId="{3D627BD3-E022-429D-915D-885114396F37}" srcOrd="0" destOrd="0" presId="urn:microsoft.com/office/officeart/2005/8/layout/cycle6"/>
    <dgm:cxn modelId="{12E1C9F3-7C1A-43F8-AD4F-D68835AFFF89}" type="presOf" srcId="{AA4D12B2-CF5A-48F3-B795-0A08D499EFD4}" destId="{A0751A89-B77A-47B3-8C97-78C5A0D30EC8}" srcOrd="0" destOrd="0" presId="urn:microsoft.com/office/officeart/2005/8/layout/cycle6"/>
    <dgm:cxn modelId="{C21DA733-A87B-4313-A409-D0B37DAD1C52}" type="presParOf" srcId="{4DCAA0C1-C773-483B-8132-9AAFD3214776}" destId="{D32E62A2-7522-46D2-A4A6-6B6FBA11A459}" srcOrd="0" destOrd="0" presId="urn:microsoft.com/office/officeart/2005/8/layout/cycle6"/>
    <dgm:cxn modelId="{A0DF4120-97AF-45F2-AE09-8B8FB60EB30E}" type="presParOf" srcId="{4DCAA0C1-C773-483B-8132-9AAFD3214776}" destId="{55946C1A-E2C3-4CE9-8577-DC1D7A1B7181}" srcOrd="1" destOrd="0" presId="urn:microsoft.com/office/officeart/2005/8/layout/cycle6"/>
    <dgm:cxn modelId="{6CBD64B4-B19D-4344-B2DB-524B2C679620}" type="presParOf" srcId="{4DCAA0C1-C773-483B-8132-9AAFD3214776}" destId="{396F8A1B-19CE-4A28-A25E-4C108A0DC645}" srcOrd="2" destOrd="0" presId="urn:microsoft.com/office/officeart/2005/8/layout/cycle6"/>
    <dgm:cxn modelId="{96FEAE9C-2500-41D0-8D8E-A22860D116E2}" type="presParOf" srcId="{4DCAA0C1-C773-483B-8132-9AAFD3214776}" destId="{31D6E5DD-355A-4822-A27A-E407CBAE0BC7}" srcOrd="3" destOrd="0" presId="urn:microsoft.com/office/officeart/2005/8/layout/cycle6"/>
    <dgm:cxn modelId="{E30DDC9D-2DAC-4BA2-8F73-2126A6BB7E58}" type="presParOf" srcId="{4DCAA0C1-C773-483B-8132-9AAFD3214776}" destId="{DE6F904F-8D61-4F3D-A4D4-E47FB7F87AD9}" srcOrd="4" destOrd="0" presId="urn:microsoft.com/office/officeart/2005/8/layout/cycle6"/>
    <dgm:cxn modelId="{87119754-894F-400A-9FF4-D9BE9BA241DB}" type="presParOf" srcId="{4DCAA0C1-C773-483B-8132-9AAFD3214776}" destId="{773DF454-699D-4BDE-BDA2-C4B913D49CAD}" srcOrd="5" destOrd="0" presId="urn:microsoft.com/office/officeart/2005/8/layout/cycle6"/>
    <dgm:cxn modelId="{7317EB21-AC3A-4CF3-B428-4C485465431D}" type="presParOf" srcId="{4DCAA0C1-C773-483B-8132-9AAFD3214776}" destId="{BF0B1BC6-9E85-4F49-AAC7-72EFDE87CC0E}" srcOrd="6" destOrd="0" presId="urn:microsoft.com/office/officeart/2005/8/layout/cycle6"/>
    <dgm:cxn modelId="{8424042F-D2E0-4044-AA7B-78F0B86A4A3B}" type="presParOf" srcId="{4DCAA0C1-C773-483B-8132-9AAFD3214776}" destId="{5DE797B4-4582-4961-BC33-C4C25EF7E468}" srcOrd="7" destOrd="0" presId="urn:microsoft.com/office/officeart/2005/8/layout/cycle6"/>
    <dgm:cxn modelId="{70ED5A07-130E-4FF7-AF58-427FF6F7E006}" type="presParOf" srcId="{4DCAA0C1-C773-483B-8132-9AAFD3214776}" destId="{A0751A89-B77A-47B3-8C97-78C5A0D30EC8}" srcOrd="8" destOrd="0" presId="urn:microsoft.com/office/officeart/2005/8/layout/cycle6"/>
    <dgm:cxn modelId="{F3FC1EFA-4D8C-4AF2-91C0-0E3FD6486BF7}" type="presParOf" srcId="{4DCAA0C1-C773-483B-8132-9AAFD3214776}" destId="{3D627BD3-E022-429D-915D-885114396F37}" srcOrd="9" destOrd="0" presId="urn:microsoft.com/office/officeart/2005/8/layout/cycle6"/>
    <dgm:cxn modelId="{E6B9DA9F-CECB-4D08-9EC3-3411DBD14B80}" type="presParOf" srcId="{4DCAA0C1-C773-483B-8132-9AAFD3214776}" destId="{8CFFDEDA-BC5F-4A09-A506-61033569831B}" srcOrd="10" destOrd="0" presId="urn:microsoft.com/office/officeart/2005/8/layout/cycle6"/>
    <dgm:cxn modelId="{809BB6FB-493C-401D-AA8C-0D3BFD5EDD72}" type="presParOf" srcId="{4DCAA0C1-C773-483B-8132-9AAFD3214776}" destId="{34B076B5-89FF-4955-BAA9-8B076D34DB1F}" srcOrd="11"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4757CA-BC3C-FE4A-9B9C-85463B308F1C}" type="doc">
      <dgm:prSet loTypeId="urn:microsoft.com/office/officeart/2005/8/layout/process4" loCatId="" qsTypeId="urn:microsoft.com/office/officeart/2005/8/quickstyle/simple2" qsCatId="simple" csTypeId="urn:microsoft.com/office/officeart/2005/8/colors/accent2_4" csCatId="accent2" phldr="1"/>
      <dgm:spPr/>
      <dgm:t>
        <a:bodyPr/>
        <a:lstStyle/>
        <a:p>
          <a:endParaRPr lang="en-US"/>
        </a:p>
      </dgm:t>
    </dgm:pt>
    <dgm:pt modelId="{262CE4AE-A189-234B-A38D-C7952F68B2EE}">
      <dgm:prSet phldrT="[Text]"/>
      <dgm:spPr/>
      <dgm:t>
        <a:bodyPr/>
        <a:lstStyle/>
        <a:p>
          <a:r>
            <a:rPr lang="en-US" dirty="0"/>
            <a:t>Professional Cohort Calibration </a:t>
          </a:r>
        </a:p>
      </dgm:t>
    </dgm:pt>
    <dgm:pt modelId="{5B22D013-5208-E445-A8AA-2F71B09C85A1}" type="parTrans" cxnId="{B412AF60-33F3-2348-9706-649B36F5A43A}">
      <dgm:prSet/>
      <dgm:spPr/>
      <dgm:t>
        <a:bodyPr/>
        <a:lstStyle/>
        <a:p>
          <a:endParaRPr lang="en-US"/>
        </a:p>
      </dgm:t>
    </dgm:pt>
    <dgm:pt modelId="{16B0D797-25E7-4247-8DD2-18A023597371}" type="sibTrans" cxnId="{B412AF60-33F3-2348-9706-649B36F5A43A}">
      <dgm:prSet/>
      <dgm:spPr/>
      <dgm:t>
        <a:bodyPr/>
        <a:lstStyle/>
        <a:p>
          <a:endParaRPr lang="en-US"/>
        </a:p>
      </dgm:t>
    </dgm:pt>
    <dgm:pt modelId="{FA08A7BB-D3DA-914A-824C-68959E32DDB3}">
      <dgm:prSet phldrT="[Text]"/>
      <dgm:spPr>
        <a:solidFill>
          <a:schemeClr val="accent2"/>
        </a:solidFill>
      </dgm:spPr>
      <dgm:t>
        <a:bodyPr/>
        <a:lstStyle/>
        <a:p>
          <a:r>
            <a:rPr lang="en-US" dirty="0"/>
            <a:t>Peer Review and Adjustment </a:t>
          </a:r>
        </a:p>
      </dgm:t>
    </dgm:pt>
    <dgm:pt modelId="{C88FC9A0-88ED-E346-85A4-D3F2B283820F}" type="parTrans" cxnId="{9955D1C3-D7DD-404A-B8EB-731634DA3CFD}">
      <dgm:prSet/>
      <dgm:spPr/>
      <dgm:t>
        <a:bodyPr/>
        <a:lstStyle/>
        <a:p>
          <a:endParaRPr lang="en-US"/>
        </a:p>
      </dgm:t>
    </dgm:pt>
    <dgm:pt modelId="{B13CA86D-932D-3E4A-9AE6-E35BFFE064CC}" type="sibTrans" cxnId="{9955D1C3-D7DD-404A-B8EB-731634DA3CFD}">
      <dgm:prSet/>
      <dgm:spPr/>
      <dgm:t>
        <a:bodyPr/>
        <a:lstStyle/>
        <a:p>
          <a:endParaRPr lang="en-US"/>
        </a:p>
      </dgm:t>
    </dgm:pt>
    <dgm:pt modelId="{CAEDDF5D-3DEC-8345-A45F-602695957734}">
      <dgm:prSet phldrT="[Text]"/>
      <dgm:spPr/>
      <dgm:t>
        <a:bodyPr/>
        <a:lstStyle/>
        <a:p>
          <a:r>
            <a:rPr lang="en-US" dirty="0"/>
            <a:t>Administrator Approval</a:t>
          </a:r>
        </a:p>
      </dgm:t>
    </dgm:pt>
    <dgm:pt modelId="{73FD30B9-B9AB-E04A-9723-A22422F3397D}" type="parTrans" cxnId="{A8503DCD-42BA-294D-B080-84B4D07C0B13}">
      <dgm:prSet/>
      <dgm:spPr/>
      <dgm:t>
        <a:bodyPr/>
        <a:lstStyle/>
        <a:p>
          <a:endParaRPr lang="en-US"/>
        </a:p>
      </dgm:t>
    </dgm:pt>
    <dgm:pt modelId="{0B1C256C-8754-6142-84D5-7C6259D7C481}" type="sibTrans" cxnId="{A8503DCD-42BA-294D-B080-84B4D07C0B13}">
      <dgm:prSet/>
      <dgm:spPr/>
      <dgm:t>
        <a:bodyPr/>
        <a:lstStyle/>
        <a:p>
          <a:endParaRPr lang="en-US"/>
        </a:p>
      </dgm:t>
    </dgm:pt>
    <dgm:pt modelId="{C91CB2C1-296E-AD4D-A039-E0649EF69934}">
      <dgm:prSet phldrT="[Text]"/>
      <dgm:spPr/>
      <dgm:t>
        <a:bodyPr/>
        <a:lstStyle/>
        <a:p>
          <a:r>
            <a:rPr lang="en-US" dirty="0"/>
            <a:t>Professional Cohort Pre-Approval</a:t>
          </a:r>
        </a:p>
      </dgm:t>
    </dgm:pt>
    <dgm:pt modelId="{B4476537-CB0F-004A-A7BE-9B819C950836}" type="parTrans" cxnId="{A46833E3-11AA-2649-BE2A-A5A61366197E}">
      <dgm:prSet/>
      <dgm:spPr/>
      <dgm:t>
        <a:bodyPr/>
        <a:lstStyle/>
        <a:p>
          <a:endParaRPr lang="en-US"/>
        </a:p>
      </dgm:t>
    </dgm:pt>
    <dgm:pt modelId="{D0DDAB1B-F8EE-9647-8093-7D95630DDD67}" type="sibTrans" cxnId="{A46833E3-11AA-2649-BE2A-A5A61366197E}">
      <dgm:prSet/>
      <dgm:spPr/>
      <dgm:t>
        <a:bodyPr/>
        <a:lstStyle/>
        <a:p>
          <a:endParaRPr lang="en-US"/>
        </a:p>
      </dgm:t>
    </dgm:pt>
    <dgm:pt modelId="{B976B360-141E-E54F-8A8E-60F90C9F0561}" type="pres">
      <dgm:prSet presAssocID="{7E4757CA-BC3C-FE4A-9B9C-85463B308F1C}" presName="Name0" presStyleCnt="0">
        <dgm:presLayoutVars>
          <dgm:dir/>
          <dgm:animLvl val="lvl"/>
          <dgm:resizeHandles val="exact"/>
        </dgm:presLayoutVars>
      </dgm:prSet>
      <dgm:spPr/>
    </dgm:pt>
    <dgm:pt modelId="{F0167B78-89AB-D248-B67C-A632016D4A6B}" type="pres">
      <dgm:prSet presAssocID="{CAEDDF5D-3DEC-8345-A45F-602695957734}" presName="boxAndChildren" presStyleCnt="0"/>
      <dgm:spPr/>
    </dgm:pt>
    <dgm:pt modelId="{1ACC1E01-8C90-764F-9800-BE0C2F255849}" type="pres">
      <dgm:prSet presAssocID="{CAEDDF5D-3DEC-8345-A45F-602695957734}" presName="parentTextBox" presStyleLbl="node1" presStyleIdx="0" presStyleCnt="4"/>
      <dgm:spPr/>
    </dgm:pt>
    <dgm:pt modelId="{2952EE29-1476-5C41-AACA-74828C78760F}" type="pres">
      <dgm:prSet presAssocID="{D0DDAB1B-F8EE-9647-8093-7D95630DDD67}" presName="sp" presStyleCnt="0"/>
      <dgm:spPr/>
    </dgm:pt>
    <dgm:pt modelId="{00017007-A12D-2D4E-8A62-1D932F913079}" type="pres">
      <dgm:prSet presAssocID="{C91CB2C1-296E-AD4D-A039-E0649EF69934}" presName="arrowAndChildren" presStyleCnt="0"/>
      <dgm:spPr/>
    </dgm:pt>
    <dgm:pt modelId="{58CEC312-7903-C34F-97B8-ED7B087F27D5}" type="pres">
      <dgm:prSet presAssocID="{C91CB2C1-296E-AD4D-A039-E0649EF69934}" presName="parentTextArrow" presStyleLbl="node1" presStyleIdx="1" presStyleCnt="4"/>
      <dgm:spPr/>
    </dgm:pt>
    <dgm:pt modelId="{F3568FD5-0A55-1644-A128-5CB1560627CA}" type="pres">
      <dgm:prSet presAssocID="{B13CA86D-932D-3E4A-9AE6-E35BFFE064CC}" presName="sp" presStyleCnt="0"/>
      <dgm:spPr/>
    </dgm:pt>
    <dgm:pt modelId="{B5AF3048-6B1A-DB45-B088-97A8A795C7A5}" type="pres">
      <dgm:prSet presAssocID="{FA08A7BB-D3DA-914A-824C-68959E32DDB3}" presName="arrowAndChildren" presStyleCnt="0"/>
      <dgm:spPr/>
    </dgm:pt>
    <dgm:pt modelId="{B98BCFDC-DBE3-C84C-8CC8-31ED8A269FD5}" type="pres">
      <dgm:prSet presAssocID="{FA08A7BB-D3DA-914A-824C-68959E32DDB3}" presName="parentTextArrow" presStyleLbl="node1" presStyleIdx="2" presStyleCnt="4"/>
      <dgm:spPr/>
    </dgm:pt>
    <dgm:pt modelId="{A194E7FD-CD25-7748-9072-5517A83D0126}" type="pres">
      <dgm:prSet presAssocID="{16B0D797-25E7-4247-8DD2-18A023597371}" presName="sp" presStyleCnt="0"/>
      <dgm:spPr/>
    </dgm:pt>
    <dgm:pt modelId="{628DAD45-FB1D-7F4B-9AF1-D61D2A66EC4C}" type="pres">
      <dgm:prSet presAssocID="{262CE4AE-A189-234B-A38D-C7952F68B2EE}" presName="arrowAndChildren" presStyleCnt="0"/>
      <dgm:spPr/>
    </dgm:pt>
    <dgm:pt modelId="{9EA3DBC9-B281-9F42-AF54-A42E375143D7}" type="pres">
      <dgm:prSet presAssocID="{262CE4AE-A189-234B-A38D-C7952F68B2EE}" presName="parentTextArrow" presStyleLbl="node1" presStyleIdx="3" presStyleCnt="4"/>
      <dgm:spPr/>
    </dgm:pt>
  </dgm:ptLst>
  <dgm:cxnLst>
    <dgm:cxn modelId="{E4B90602-BC09-4C47-8214-03E401AA6541}" type="presOf" srcId="{7E4757CA-BC3C-FE4A-9B9C-85463B308F1C}" destId="{B976B360-141E-E54F-8A8E-60F90C9F0561}" srcOrd="0" destOrd="0" presId="urn:microsoft.com/office/officeart/2005/8/layout/process4"/>
    <dgm:cxn modelId="{7EBF1E12-0E54-2A47-BB7F-EC567FA96862}" type="presOf" srcId="{FA08A7BB-D3DA-914A-824C-68959E32DDB3}" destId="{B98BCFDC-DBE3-C84C-8CC8-31ED8A269FD5}" srcOrd="0" destOrd="0" presId="urn:microsoft.com/office/officeart/2005/8/layout/process4"/>
    <dgm:cxn modelId="{B412AF60-33F3-2348-9706-649B36F5A43A}" srcId="{7E4757CA-BC3C-FE4A-9B9C-85463B308F1C}" destId="{262CE4AE-A189-234B-A38D-C7952F68B2EE}" srcOrd="0" destOrd="0" parTransId="{5B22D013-5208-E445-A8AA-2F71B09C85A1}" sibTransId="{16B0D797-25E7-4247-8DD2-18A023597371}"/>
    <dgm:cxn modelId="{A53261AA-1461-314F-832F-D0EFDF3F4780}" type="presOf" srcId="{C91CB2C1-296E-AD4D-A039-E0649EF69934}" destId="{58CEC312-7903-C34F-97B8-ED7B087F27D5}" srcOrd="0" destOrd="0" presId="urn:microsoft.com/office/officeart/2005/8/layout/process4"/>
    <dgm:cxn modelId="{77820DB4-93CD-5141-B04D-668A4316594F}" type="presOf" srcId="{CAEDDF5D-3DEC-8345-A45F-602695957734}" destId="{1ACC1E01-8C90-764F-9800-BE0C2F255849}" srcOrd="0" destOrd="0" presId="urn:microsoft.com/office/officeart/2005/8/layout/process4"/>
    <dgm:cxn modelId="{9955D1C3-D7DD-404A-B8EB-731634DA3CFD}" srcId="{7E4757CA-BC3C-FE4A-9B9C-85463B308F1C}" destId="{FA08A7BB-D3DA-914A-824C-68959E32DDB3}" srcOrd="1" destOrd="0" parTransId="{C88FC9A0-88ED-E346-85A4-D3F2B283820F}" sibTransId="{B13CA86D-932D-3E4A-9AE6-E35BFFE064CC}"/>
    <dgm:cxn modelId="{A4319BC7-595F-EF45-B873-9EBDC606B6B0}" type="presOf" srcId="{262CE4AE-A189-234B-A38D-C7952F68B2EE}" destId="{9EA3DBC9-B281-9F42-AF54-A42E375143D7}" srcOrd="0" destOrd="0" presId="urn:microsoft.com/office/officeart/2005/8/layout/process4"/>
    <dgm:cxn modelId="{A8503DCD-42BA-294D-B080-84B4D07C0B13}" srcId="{7E4757CA-BC3C-FE4A-9B9C-85463B308F1C}" destId="{CAEDDF5D-3DEC-8345-A45F-602695957734}" srcOrd="3" destOrd="0" parTransId="{73FD30B9-B9AB-E04A-9723-A22422F3397D}" sibTransId="{0B1C256C-8754-6142-84D5-7C6259D7C481}"/>
    <dgm:cxn modelId="{A46833E3-11AA-2649-BE2A-A5A61366197E}" srcId="{7E4757CA-BC3C-FE4A-9B9C-85463B308F1C}" destId="{C91CB2C1-296E-AD4D-A039-E0649EF69934}" srcOrd="2" destOrd="0" parTransId="{B4476537-CB0F-004A-A7BE-9B819C950836}" sibTransId="{D0DDAB1B-F8EE-9647-8093-7D95630DDD67}"/>
    <dgm:cxn modelId="{2200D57D-766A-1A4D-A2D8-4AE570A7FA59}" type="presParOf" srcId="{B976B360-141E-E54F-8A8E-60F90C9F0561}" destId="{F0167B78-89AB-D248-B67C-A632016D4A6B}" srcOrd="0" destOrd="0" presId="urn:microsoft.com/office/officeart/2005/8/layout/process4"/>
    <dgm:cxn modelId="{3BF578E0-0368-C246-AC39-77ABF774FBCF}" type="presParOf" srcId="{F0167B78-89AB-D248-B67C-A632016D4A6B}" destId="{1ACC1E01-8C90-764F-9800-BE0C2F255849}" srcOrd="0" destOrd="0" presId="urn:microsoft.com/office/officeart/2005/8/layout/process4"/>
    <dgm:cxn modelId="{5641FBB6-C59F-B64C-9127-0147B120B727}" type="presParOf" srcId="{B976B360-141E-E54F-8A8E-60F90C9F0561}" destId="{2952EE29-1476-5C41-AACA-74828C78760F}" srcOrd="1" destOrd="0" presId="urn:microsoft.com/office/officeart/2005/8/layout/process4"/>
    <dgm:cxn modelId="{A5222410-A88B-5042-B383-EB0039D5EB9D}" type="presParOf" srcId="{B976B360-141E-E54F-8A8E-60F90C9F0561}" destId="{00017007-A12D-2D4E-8A62-1D932F913079}" srcOrd="2" destOrd="0" presId="urn:microsoft.com/office/officeart/2005/8/layout/process4"/>
    <dgm:cxn modelId="{FB2A6688-54B1-EE45-95CF-0331A64BBC55}" type="presParOf" srcId="{00017007-A12D-2D4E-8A62-1D932F913079}" destId="{58CEC312-7903-C34F-97B8-ED7B087F27D5}" srcOrd="0" destOrd="0" presId="urn:microsoft.com/office/officeart/2005/8/layout/process4"/>
    <dgm:cxn modelId="{EA349C43-B408-8F40-A5E0-7632D6D9AC81}" type="presParOf" srcId="{B976B360-141E-E54F-8A8E-60F90C9F0561}" destId="{F3568FD5-0A55-1644-A128-5CB1560627CA}" srcOrd="3" destOrd="0" presId="urn:microsoft.com/office/officeart/2005/8/layout/process4"/>
    <dgm:cxn modelId="{F5EBA0B6-433B-2C49-B077-4D6886526DF2}" type="presParOf" srcId="{B976B360-141E-E54F-8A8E-60F90C9F0561}" destId="{B5AF3048-6B1A-DB45-B088-97A8A795C7A5}" srcOrd="4" destOrd="0" presId="urn:microsoft.com/office/officeart/2005/8/layout/process4"/>
    <dgm:cxn modelId="{95F03619-E093-C544-8DB4-F15C9491B296}" type="presParOf" srcId="{B5AF3048-6B1A-DB45-B088-97A8A795C7A5}" destId="{B98BCFDC-DBE3-C84C-8CC8-31ED8A269FD5}" srcOrd="0" destOrd="0" presId="urn:microsoft.com/office/officeart/2005/8/layout/process4"/>
    <dgm:cxn modelId="{B36EA693-104F-EB40-B57D-19E1512A43E8}" type="presParOf" srcId="{B976B360-141E-E54F-8A8E-60F90C9F0561}" destId="{A194E7FD-CD25-7748-9072-5517A83D0126}" srcOrd="5" destOrd="0" presId="urn:microsoft.com/office/officeart/2005/8/layout/process4"/>
    <dgm:cxn modelId="{3F199DAF-4E91-3F4C-9979-31CF4DF8F75E}" type="presParOf" srcId="{B976B360-141E-E54F-8A8E-60F90C9F0561}" destId="{628DAD45-FB1D-7F4B-9AF1-D61D2A66EC4C}" srcOrd="6" destOrd="0" presId="urn:microsoft.com/office/officeart/2005/8/layout/process4"/>
    <dgm:cxn modelId="{AC6BD0D4-6153-E641-BF93-E8B9A741804F}" type="presParOf" srcId="{628DAD45-FB1D-7F4B-9AF1-D61D2A66EC4C}" destId="{9EA3DBC9-B281-9F42-AF54-A42E375143D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958E7E-D402-4801-9D80-2C9BB0242AB2}" type="doc">
      <dgm:prSet loTypeId="urn:microsoft.com/office/officeart/2005/8/layout/cycle2" loCatId="cycle" qsTypeId="urn:microsoft.com/office/officeart/2005/8/quickstyle/simple1" qsCatId="simple" csTypeId="urn:microsoft.com/office/officeart/2005/8/colors/accent1_4" csCatId="accent1" phldr="1"/>
      <dgm:spPr/>
      <dgm:t>
        <a:bodyPr/>
        <a:lstStyle/>
        <a:p>
          <a:endParaRPr lang="en-US"/>
        </a:p>
      </dgm:t>
    </dgm:pt>
    <dgm:pt modelId="{1DD854F3-E001-4729-A7B0-58C64C1966B7}">
      <dgm:prSet phldrT="[Text]"/>
      <dgm:spPr>
        <a:solidFill>
          <a:schemeClr val="accent5">
            <a:lumMod val="25000"/>
          </a:schemeClr>
        </a:solidFill>
      </dgm:spPr>
      <dgm:t>
        <a:bodyPr/>
        <a:lstStyle/>
        <a:p>
          <a:r>
            <a:rPr lang="en-US" dirty="0"/>
            <a:t>Preparing the SLO</a:t>
          </a:r>
        </a:p>
      </dgm:t>
    </dgm:pt>
    <dgm:pt modelId="{1C6800CF-B721-4B5A-AC04-DA125B291644}" type="parTrans" cxnId="{180E11BA-11B0-4B82-98E8-55BD7A90CA54}">
      <dgm:prSet/>
      <dgm:spPr/>
      <dgm:t>
        <a:bodyPr/>
        <a:lstStyle/>
        <a:p>
          <a:endParaRPr lang="en-US"/>
        </a:p>
      </dgm:t>
    </dgm:pt>
    <dgm:pt modelId="{C055C0D2-FC10-41E2-8359-24B30CF81B95}" type="sibTrans" cxnId="{180E11BA-11B0-4B82-98E8-55BD7A90CA54}">
      <dgm:prSet/>
      <dgm:spPr/>
      <dgm:t>
        <a:bodyPr/>
        <a:lstStyle/>
        <a:p>
          <a:endParaRPr lang="en-US"/>
        </a:p>
      </dgm:t>
    </dgm:pt>
    <dgm:pt modelId="{5C69FD27-5FE0-4B94-853E-D4C7E58897BE}">
      <dgm:prSet phldrT="[Text]"/>
      <dgm:spPr>
        <a:solidFill>
          <a:schemeClr val="accent5">
            <a:lumMod val="50000"/>
          </a:schemeClr>
        </a:solidFill>
      </dgm:spPr>
      <dgm:t>
        <a:bodyPr/>
        <a:lstStyle/>
        <a:p>
          <a:r>
            <a:rPr lang="en-US" dirty="0"/>
            <a:t>Developing the SLO</a:t>
          </a:r>
        </a:p>
      </dgm:t>
    </dgm:pt>
    <dgm:pt modelId="{161312E4-77A5-45B6-9E46-FE5CD57168FD}" type="parTrans" cxnId="{706573AB-4D7C-48EA-ADE3-E02101F3275A}">
      <dgm:prSet/>
      <dgm:spPr/>
      <dgm:t>
        <a:bodyPr/>
        <a:lstStyle/>
        <a:p>
          <a:endParaRPr lang="en-US"/>
        </a:p>
      </dgm:t>
    </dgm:pt>
    <dgm:pt modelId="{C01F007C-1F9B-4970-ABB9-6DA189BCA47C}" type="sibTrans" cxnId="{706573AB-4D7C-48EA-ADE3-E02101F3275A}">
      <dgm:prSet/>
      <dgm:spPr/>
      <dgm:t>
        <a:bodyPr/>
        <a:lstStyle/>
        <a:p>
          <a:endParaRPr lang="en-US"/>
        </a:p>
      </dgm:t>
    </dgm:pt>
    <dgm:pt modelId="{0283A86E-AD53-4500-98F7-E8B6D5EBB467}">
      <dgm:prSet phldrT="[Text]"/>
      <dgm:spPr>
        <a:solidFill>
          <a:schemeClr val="accent5">
            <a:lumMod val="75000"/>
          </a:schemeClr>
        </a:solidFill>
      </dgm:spPr>
      <dgm:t>
        <a:bodyPr/>
        <a:lstStyle/>
        <a:p>
          <a:r>
            <a:rPr lang="en-US" dirty="0"/>
            <a:t>Approving the SLO</a:t>
          </a:r>
        </a:p>
      </dgm:t>
    </dgm:pt>
    <dgm:pt modelId="{6AA93960-BBEB-491B-823D-27C5863347B5}" type="parTrans" cxnId="{6D443D99-E804-4DA3-BEE5-925A81C781FC}">
      <dgm:prSet/>
      <dgm:spPr/>
      <dgm:t>
        <a:bodyPr/>
        <a:lstStyle/>
        <a:p>
          <a:endParaRPr lang="en-US"/>
        </a:p>
      </dgm:t>
    </dgm:pt>
    <dgm:pt modelId="{F004EE63-2A34-4A7D-AD79-20E14D5CC4D9}" type="sibTrans" cxnId="{6D443D99-E804-4DA3-BEE5-925A81C781FC}">
      <dgm:prSet/>
      <dgm:spPr/>
      <dgm:t>
        <a:bodyPr/>
        <a:lstStyle/>
        <a:p>
          <a:endParaRPr lang="en-US"/>
        </a:p>
      </dgm:t>
    </dgm:pt>
    <dgm:pt modelId="{B60D7E71-8273-4CF7-9267-CD3BFE2C0086}">
      <dgm:prSet phldrT="[Text]"/>
      <dgm:spPr>
        <a:solidFill>
          <a:schemeClr val="accent6">
            <a:lumMod val="40000"/>
            <a:lumOff val="60000"/>
          </a:schemeClr>
        </a:solidFill>
      </dgm:spPr>
      <dgm:t>
        <a:bodyPr/>
        <a:lstStyle/>
        <a:p>
          <a:r>
            <a:rPr lang="en-US" dirty="0"/>
            <a:t>Fulfilling the SLO</a:t>
          </a:r>
        </a:p>
      </dgm:t>
    </dgm:pt>
    <dgm:pt modelId="{DA9F85F9-1BE4-475F-AB45-9286CA8B05F1}" type="parTrans" cxnId="{5018A440-F8F3-4AB4-B834-418CCD95FB60}">
      <dgm:prSet/>
      <dgm:spPr/>
      <dgm:t>
        <a:bodyPr/>
        <a:lstStyle/>
        <a:p>
          <a:endParaRPr lang="en-US"/>
        </a:p>
      </dgm:t>
    </dgm:pt>
    <dgm:pt modelId="{8ADDDDF3-4B5A-4060-ACD3-8E4E1E086F2D}" type="sibTrans" cxnId="{5018A440-F8F3-4AB4-B834-418CCD95FB60}">
      <dgm:prSet/>
      <dgm:spPr/>
      <dgm:t>
        <a:bodyPr/>
        <a:lstStyle/>
        <a:p>
          <a:endParaRPr lang="en-US"/>
        </a:p>
      </dgm:t>
    </dgm:pt>
    <dgm:pt modelId="{215AE371-C756-4995-8060-7E80A91BB5A8}">
      <dgm:prSet phldrT="[Text]"/>
      <dgm:spPr>
        <a:solidFill>
          <a:schemeClr val="accent6">
            <a:lumMod val="60000"/>
            <a:lumOff val="40000"/>
          </a:schemeClr>
        </a:solidFill>
      </dgm:spPr>
      <dgm:t>
        <a:bodyPr/>
        <a:lstStyle/>
        <a:p>
          <a:r>
            <a:rPr lang="en-US" dirty="0"/>
            <a:t>Rating the SLO</a:t>
          </a:r>
        </a:p>
      </dgm:t>
    </dgm:pt>
    <dgm:pt modelId="{5395E923-D4FD-49D7-BAE6-BAE18BEF0927}" type="parTrans" cxnId="{735F7002-A36C-4896-80FD-53CA65D4A54F}">
      <dgm:prSet/>
      <dgm:spPr/>
      <dgm:t>
        <a:bodyPr/>
        <a:lstStyle/>
        <a:p>
          <a:endParaRPr lang="en-US"/>
        </a:p>
      </dgm:t>
    </dgm:pt>
    <dgm:pt modelId="{D04360C5-E3A9-4D6E-B761-4A5CF259AFEA}" type="sibTrans" cxnId="{735F7002-A36C-4896-80FD-53CA65D4A54F}">
      <dgm:prSet/>
      <dgm:spPr/>
      <dgm:t>
        <a:bodyPr/>
        <a:lstStyle/>
        <a:p>
          <a:endParaRPr lang="en-US"/>
        </a:p>
      </dgm:t>
    </dgm:pt>
    <dgm:pt modelId="{12512870-719A-4CF7-A587-2FF6BEFF3BED}" type="pres">
      <dgm:prSet presAssocID="{87958E7E-D402-4801-9D80-2C9BB0242AB2}" presName="cycle" presStyleCnt="0">
        <dgm:presLayoutVars>
          <dgm:dir/>
          <dgm:resizeHandles val="exact"/>
        </dgm:presLayoutVars>
      </dgm:prSet>
      <dgm:spPr/>
    </dgm:pt>
    <dgm:pt modelId="{14E8E1EB-8C94-4C54-B2BE-63E236F38D91}" type="pres">
      <dgm:prSet presAssocID="{1DD854F3-E001-4729-A7B0-58C64C1966B7}" presName="node" presStyleLbl="node1" presStyleIdx="0" presStyleCnt="5">
        <dgm:presLayoutVars>
          <dgm:bulletEnabled val="1"/>
        </dgm:presLayoutVars>
      </dgm:prSet>
      <dgm:spPr/>
    </dgm:pt>
    <dgm:pt modelId="{C1D7ABB2-55F2-43B8-88BE-569E02898C53}" type="pres">
      <dgm:prSet presAssocID="{C055C0D2-FC10-41E2-8359-24B30CF81B95}" presName="sibTrans" presStyleLbl="sibTrans2D1" presStyleIdx="0" presStyleCnt="5"/>
      <dgm:spPr/>
    </dgm:pt>
    <dgm:pt modelId="{42163A61-D5B3-4514-AD41-9EC214170006}" type="pres">
      <dgm:prSet presAssocID="{C055C0D2-FC10-41E2-8359-24B30CF81B95}" presName="connectorText" presStyleLbl="sibTrans2D1" presStyleIdx="0" presStyleCnt="5"/>
      <dgm:spPr/>
    </dgm:pt>
    <dgm:pt modelId="{741309C8-7F55-44EF-A786-D3FD0AD45908}" type="pres">
      <dgm:prSet presAssocID="{5C69FD27-5FE0-4B94-853E-D4C7E58897BE}" presName="node" presStyleLbl="node1" presStyleIdx="1" presStyleCnt="5">
        <dgm:presLayoutVars>
          <dgm:bulletEnabled val="1"/>
        </dgm:presLayoutVars>
      </dgm:prSet>
      <dgm:spPr/>
    </dgm:pt>
    <dgm:pt modelId="{F177D01D-E0AE-4A0F-8149-29485188D431}" type="pres">
      <dgm:prSet presAssocID="{C01F007C-1F9B-4970-ABB9-6DA189BCA47C}" presName="sibTrans" presStyleLbl="sibTrans2D1" presStyleIdx="1" presStyleCnt="5"/>
      <dgm:spPr/>
    </dgm:pt>
    <dgm:pt modelId="{A79E5B4B-425C-4B63-90B5-25952CF9CDED}" type="pres">
      <dgm:prSet presAssocID="{C01F007C-1F9B-4970-ABB9-6DA189BCA47C}" presName="connectorText" presStyleLbl="sibTrans2D1" presStyleIdx="1" presStyleCnt="5"/>
      <dgm:spPr/>
    </dgm:pt>
    <dgm:pt modelId="{D66753BF-2BEB-4A4A-9BED-CC3D1A05F22A}" type="pres">
      <dgm:prSet presAssocID="{0283A86E-AD53-4500-98F7-E8B6D5EBB467}" presName="node" presStyleLbl="node1" presStyleIdx="2" presStyleCnt="5">
        <dgm:presLayoutVars>
          <dgm:bulletEnabled val="1"/>
        </dgm:presLayoutVars>
      </dgm:prSet>
      <dgm:spPr/>
    </dgm:pt>
    <dgm:pt modelId="{C75D8ECC-306B-49BA-A2DA-5B90C71D03DD}" type="pres">
      <dgm:prSet presAssocID="{F004EE63-2A34-4A7D-AD79-20E14D5CC4D9}" presName="sibTrans" presStyleLbl="sibTrans2D1" presStyleIdx="2" presStyleCnt="5"/>
      <dgm:spPr/>
    </dgm:pt>
    <dgm:pt modelId="{2218C2D6-1EC9-4B71-913D-4D9A7E91D694}" type="pres">
      <dgm:prSet presAssocID="{F004EE63-2A34-4A7D-AD79-20E14D5CC4D9}" presName="connectorText" presStyleLbl="sibTrans2D1" presStyleIdx="2" presStyleCnt="5"/>
      <dgm:spPr/>
    </dgm:pt>
    <dgm:pt modelId="{40981EFC-3B62-43E6-AC83-3FDB8F815BFD}" type="pres">
      <dgm:prSet presAssocID="{B60D7E71-8273-4CF7-9267-CD3BFE2C0086}" presName="node" presStyleLbl="node1" presStyleIdx="3" presStyleCnt="5">
        <dgm:presLayoutVars>
          <dgm:bulletEnabled val="1"/>
        </dgm:presLayoutVars>
      </dgm:prSet>
      <dgm:spPr/>
    </dgm:pt>
    <dgm:pt modelId="{27F44D74-4F7D-49F6-B708-5D4535E5034E}" type="pres">
      <dgm:prSet presAssocID="{8ADDDDF3-4B5A-4060-ACD3-8E4E1E086F2D}" presName="sibTrans" presStyleLbl="sibTrans2D1" presStyleIdx="3" presStyleCnt="5"/>
      <dgm:spPr/>
    </dgm:pt>
    <dgm:pt modelId="{057ED243-65EB-4710-9A88-0B459A73115F}" type="pres">
      <dgm:prSet presAssocID="{8ADDDDF3-4B5A-4060-ACD3-8E4E1E086F2D}" presName="connectorText" presStyleLbl="sibTrans2D1" presStyleIdx="3" presStyleCnt="5"/>
      <dgm:spPr/>
    </dgm:pt>
    <dgm:pt modelId="{92004BD8-B7F1-488E-A63C-06AC7B6FD64B}" type="pres">
      <dgm:prSet presAssocID="{215AE371-C756-4995-8060-7E80A91BB5A8}" presName="node" presStyleLbl="node1" presStyleIdx="4" presStyleCnt="5">
        <dgm:presLayoutVars>
          <dgm:bulletEnabled val="1"/>
        </dgm:presLayoutVars>
      </dgm:prSet>
      <dgm:spPr/>
    </dgm:pt>
    <dgm:pt modelId="{AC4126CE-C6FD-4391-BF1F-D7CD424445DC}" type="pres">
      <dgm:prSet presAssocID="{D04360C5-E3A9-4D6E-B761-4A5CF259AFEA}" presName="sibTrans" presStyleLbl="sibTrans2D1" presStyleIdx="4" presStyleCnt="5"/>
      <dgm:spPr/>
    </dgm:pt>
    <dgm:pt modelId="{15423649-A69B-4115-96CB-EAA49FA6EDC9}" type="pres">
      <dgm:prSet presAssocID="{D04360C5-E3A9-4D6E-B761-4A5CF259AFEA}" presName="connectorText" presStyleLbl="sibTrans2D1" presStyleIdx="4" presStyleCnt="5"/>
      <dgm:spPr/>
    </dgm:pt>
  </dgm:ptLst>
  <dgm:cxnLst>
    <dgm:cxn modelId="{735F7002-A36C-4896-80FD-53CA65D4A54F}" srcId="{87958E7E-D402-4801-9D80-2C9BB0242AB2}" destId="{215AE371-C756-4995-8060-7E80A91BB5A8}" srcOrd="4" destOrd="0" parTransId="{5395E923-D4FD-49D7-BAE6-BAE18BEF0927}" sibTransId="{D04360C5-E3A9-4D6E-B761-4A5CF259AFEA}"/>
    <dgm:cxn modelId="{D3393F14-97DE-E24B-8F9A-2B1DB2231A9E}" type="presOf" srcId="{C01F007C-1F9B-4970-ABB9-6DA189BCA47C}" destId="{A79E5B4B-425C-4B63-90B5-25952CF9CDED}" srcOrd="1" destOrd="0" presId="urn:microsoft.com/office/officeart/2005/8/layout/cycle2"/>
    <dgm:cxn modelId="{51743D1E-FD5D-6847-A41B-E31F6AA84A31}" type="presOf" srcId="{C055C0D2-FC10-41E2-8359-24B30CF81B95}" destId="{C1D7ABB2-55F2-43B8-88BE-569E02898C53}" srcOrd="0" destOrd="0" presId="urn:microsoft.com/office/officeart/2005/8/layout/cycle2"/>
    <dgm:cxn modelId="{BD83D83F-5AE7-764A-B2FF-917376F717A1}" type="presOf" srcId="{87958E7E-D402-4801-9D80-2C9BB0242AB2}" destId="{12512870-719A-4CF7-A587-2FF6BEFF3BED}" srcOrd="0" destOrd="0" presId="urn:microsoft.com/office/officeart/2005/8/layout/cycle2"/>
    <dgm:cxn modelId="{5018A440-F8F3-4AB4-B834-418CCD95FB60}" srcId="{87958E7E-D402-4801-9D80-2C9BB0242AB2}" destId="{B60D7E71-8273-4CF7-9267-CD3BFE2C0086}" srcOrd="3" destOrd="0" parTransId="{DA9F85F9-1BE4-475F-AB45-9286CA8B05F1}" sibTransId="{8ADDDDF3-4B5A-4060-ACD3-8E4E1E086F2D}"/>
    <dgm:cxn modelId="{29E8F969-4864-9E43-BF6F-748E3ED7AE2D}" type="presOf" srcId="{C01F007C-1F9B-4970-ABB9-6DA189BCA47C}" destId="{F177D01D-E0AE-4A0F-8149-29485188D431}" srcOrd="0" destOrd="0" presId="urn:microsoft.com/office/officeart/2005/8/layout/cycle2"/>
    <dgm:cxn modelId="{1E8B6B6D-A5B2-754E-AD67-5E3CF0E3B980}" type="presOf" srcId="{1DD854F3-E001-4729-A7B0-58C64C1966B7}" destId="{14E8E1EB-8C94-4C54-B2BE-63E236F38D91}" srcOrd="0" destOrd="0" presId="urn:microsoft.com/office/officeart/2005/8/layout/cycle2"/>
    <dgm:cxn modelId="{2D155970-9FF2-694A-BDE6-054C065A8BD2}" type="presOf" srcId="{D04360C5-E3A9-4D6E-B761-4A5CF259AFEA}" destId="{15423649-A69B-4115-96CB-EAA49FA6EDC9}" srcOrd="1" destOrd="0" presId="urn:microsoft.com/office/officeart/2005/8/layout/cycle2"/>
    <dgm:cxn modelId="{F9529670-ED95-7E4D-99A2-A87948A3A628}" type="presOf" srcId="{215AE371-C756-4995-8060-7E80A91BB5A8}" destId="{92004BD8-B7F1-488E-A63C-06AC7B6FD64B}" srcOrd="0" destOrd="0" presId="urn:microsoft.com/office/officeart/2005/8/layout/cycle2"/>
    <dgm:cxn modelId="{8336B472-93B7-0347-B8A2-B384064097A6}" type="presOf" srcId="{8ADDDDF3-4B5A-4060-ACD3-8E4E1E086F2D}" destId="{057ED243-65EB-4710-9A88-0B459A73115F}" srcOrd="1" destOrd="0" presId="urn:microsoft.com/office/officeart/2005/8/layout/cycle2"/>
    <dgm:cxn modelId="{AF1BB473-C456-AD4F-A89F-D43A8CC9D6CF}" type="presOf" srcId="{D04360C5-E3A9-4D6E-B761-4A5CF259AFEA}" destId="{AC4126CE-C6FD-4391-BF1F-D7CD424445DC}" srcOrd="0" destOrd="0" presId="urn:microsoft.com/office/officeart/2005/8/layout/cycle2"/>
    <dgm:cxn modelId="{DFA56581-9E91-A54E-8905-5D6969819CBD}" type="presOf" srcId="{0283A86E-AD53-4500-98F7-E8B6D5EBB467}" destId="{D66753BF-2BEB-4A4A-9BED-CC3D1A05F22A}" srcOrd="0" destOrd="0" presId="urn:microsoft.com/office/officeart/2005/8/layout/cycle2"/>
    <dgm:cxn modelId="{6D443D99-E804-4DA3-BEE5-925A81C781FC}" srcId="{87958E7E-D402-4801-9D80-2C9BB0242AB2}" destId="{0283A86E-AD53-4500-98F7-E8B6D5EBB467}" srcOrd="2" destOrd="0" parTransId="{6AA93960-BBEB-491B-823D-27C5863347B5}" sibTransId="{F004EE63-2A34-4A7D-AD79-20E14D5CC4D9}"/>
    <dgm:cxn modelId="{6A7A1CA4-359D-B641-8807-94BC55CB8B36}" type="presOf" srcId="{B60D7E71-8273-4CF7-9267-CD3BFE2C0086}" destId="{40981EFC-3B62-43E6-AC83-3FDB8F815BFD}" srcOrd="0" destOrd="0" presId="urn:microsoft.com/office/officeart/2005/8/layout/cycle2"/>
    <dgm:cxn modelId="{706573AB-4D7C-48EA-ADE3-E02101F3275A}" srcId="{87958E7E-D402-4801-9D80-2C9BB0242AB2}" destId="{5C69FD27-5FE0-4B94-853E-D4C7E58897BE}" srcOrd="1" destOrd="0" parTransId="{161312E4-77A5-45B6-9E46-FE5CD57168FD}" sibTransId="{C01F007C-1F9B-4970-ABB9-6DA189BCA47C}"/>
    <dgm:cxn modelId="{180E11BA-11B0-4B82-98E8-55BD7A90CA54}" srcId="{87958E7E-D402-4801-9D80-2C9BB0242AB2}" destId="{1DD854F3-E001-4729-A7B0-58C64C1966B7}" srcOrd="0" destOrd="0" parTransId="{1C6800CF-B721-4B5A-AC04-DA125B291644}" sibTransId="{C055C0D2-FC10-41E2-8359-24B30CF81B95}"/>
    <dgm:cxn modelId="{E66386BA-87EE-BC43-8177-E780BAB5B1B7}" type="presOf" srcId="{8ADDDDF3-4B5A-4060-ACD3-8E4E1E086F2D}" destId="{27F44D74-4F7D-49F6-B708-5D4535E5034E}" srcOrd="0" destOrd="0" presId="urn:microsoft.com/office/officeart/2005/8/layout/cycle2"/>
    <dgm:cxn modelId="{FB0255C8-4E90-E246-910C-B1F13F0B959E}" type="presOf" srcId="{F004EE63-2A34-4A7D-AD79-20E14D5CC4D9}" destId="{2218C2D6-1EC9-4B71-913D-4D9A7E91D694}" srcOrd="1" destOrd="0" presId="urn:microsoft.com/office/officeart/2005/8/layout/cycle2"/>
    <dgm:cxn modelId="{7D2DE2E9-0C2E-1846-B0F2-7F37877DDCD8}" type="presOf" srcId="{5C69FD27-5FE0-4B94-853E-D4C7E58897BE}" destId="{741309C8-7F55-44EF-A786-D3FD0AD45908}" srcOrd="0" destOrd="0" presId="urn:microsoft.com/office/officeart/2005/8/layout/cycle2"/>
    <dgm:cxn modelId="{299CFDF7-55B0-7840-B694-F3AFBE209E5C}" type="presOf" srcId="{F004EE63-2A34-4A7D-AD79-20E14D5CC4D9}" destId="{C75D8ECC-306B-49BA-A2DA-5B90C71D03DD}" srcOrd="0" destOrd="0" presId="urn:microsoft.com/office/officeart/2005/8/layout/cycle2"/>
    <dgm:cxn modelId="{B64C81F9-6B6C-5F43-9AB9-C11AF54F3380}" type="presOf" srcId="{C055C0D2-FC10-41E2-8359-24B30CF81B95}" destId="{42163A61-D5B3-4514-AD41-9EC214170006}" srcOrd="1" destOrd="0" presId="urn:microsoft.com/office/officeart/2005/8/layout/cycle2"/>
    <dgm:cxn modelId="{E43C7B1E-8B1D-944D-82C5-B1AC8EC41F52}" type="presParOf" srcId="{12512870-719A-4CF7-A587-2FF6BEFF3BED}" destId="{14E8E1EB-8C94-4C54-B2BE-63E236F38D91}" srcOrd="0" destOrd="0" presId="urn:microsoft.com/office/officeart/2005/8/layout/cycle2"/>
    <dgm:cxn modelId="{7C5F8640-6ED8-0F4E-B84D-6DB8DEBE886D}" type="presParOf" srcId="{12512870-719A-4CF7-A587-2FF6BEFF3BED}" destId="{C1D7ABB2-55F2-43B8-88BE-569E02898C53}" srcOrd="1" destOrd="0" presId="urn:microsoft.com/office/officeart/2005/8/layout/cycle2"/>
    <dgm:cxn modelId="{19FB12D8-B2E2-B34B-B956-731B07EE0420}" type="presParOf" srcId="{C1D7ABB2-55F2-43B8-88BE-569E02898C53}" destId="{42163A61-D5B3-4514-AD41-9EC214170006}" srcOrd="0" destOrd="0" presId="urn:microsoft.com/office/officeart/2005/8/layout/cycle2"/>
    <dgm:cxn modelId="{D4FD6162-1B1E-4041-B836-501B0471CC14}" type="presParOf" srcId="{12512870-719A-4CF7-A587-2FF6BEFF3BED}" destId="{741309C8-7F55-44EF-A786-D3FD0AD45908}" srcOrd="2" destOrd="0" presId="urn:microsoft.com/office/officeart/2005/8/layout/cycle2"/>
    <dgm:cxn modelId="{5A248B14-7F21-0C44-B161-A4CE2304F264}" type="presParOf" srcId="{12512870-719A-4CF7-A587-2FF6BEFF3BED}" destId="{F177D01D-E0AE-4A0F-8149-29485188D431}" srcOrd="3" destOrd="0" presId="urn:microsoft.com/office/officeart/2005/8/layout/cycle2"/>
    <dgm:cxn modelId="{F9B725BF-E1F7-1D46-8503-E0595788C715}" type="presParOf" srcId="{F177D01D-E0AE-4A0F-8149-29485188D431}" destId="{A79E5B4B-425C-4B63-90B5-25952CF9CDED}" srcOrd="0" destOrd="0" presId="urn:microsoft.com/office/officeart/2005/8/layout/cycle2"/>
    <dgm:cxn modelId="{ADF3FFBE-62A4-DE4B-80B2-43E3ED4409A4}" type="presParOf" srcId="{12512870-719A-4CF7-A587-2FF6BEFF3BED}" destId="{D66753BF-2BEB-4A4A-9BED-CC3D1A05F22A}" srcOrd="4" destOrd="0" presId="urn:microsoft.com/office/officeart/2005/8/layout/cycle2"/>
    <dgm:cxn modelId="{3D1281EE-4406-3949-862B-DD5E8EA23D6F}" type="presParOf" srcId="{12512870-719A-4CF7-A587-2FF6BEFF3BED}" destId="{C75D8ECC-306B-49BA-A2DA-5B90C71D03DD}" srcOrd="5" destOrd="0" presId="urn:microsoft.com/office/officeart/2005/8/layout/cycle2"/>
    <dgm:cxn modelId="{E8E5A81A-9C44-9744-80B5-545C2AFF63DE}" type="presParOf" srcId="{C75D8ECC-306B-49BA-A2DA-5B90C71D03DD}" destId="{2218C2D6-1EC9-4B71-913D-4D9A7E91D694}" srcOrd="0" destOrd="0" presId="urn:microsoft.com/office/officeart/2005/8/layout/cycle2"/>
    <dgm:cxn modelId="{D7A6676D-C54B-9A4D-8199-7837317DD70D}" type="presParOf" srcId="{12512870-719A-4CF7-A587-2FF6BEFF3BED}" destId="{40981EFC-3B62-43E6-AC83-3FDB8F815BFD}" srcOrd="6" destOrd="0" presId="urn:microsoft.com/office/officeart/2005/8/layout/cycle2"/>
    <dgm:cxn modelId="{A296B564-38DF-504C-A765-D0BAF72816F6}" type="presParOf" srcId="{12512870-719A-4CF7-A587-2FF6BEFF3BED}" destId="{27F44D74-4F7D-49F6-B708-5D4535E5034E}" srcOrd="7" destOrd="0" presId="urn:microsoft.com/office/officeart/2005/8/layout/cycle2"/>
    <dgm:cxn modelId="{BF7D8CF8-92F0-5F4A-AB7F-D98E4D41350C}" type="presParOf" srcId="{27F44D74-4F7D-49F6-B708-5D4535E5034E}" destId="{057ED243-65EB-4710-9A88-0B459A73115F}" srcOrd="0" destOrd="0" presId="urn:microsoft.com/office/officeart/2005/8/layout/cycle2"/>
    <dgm:cxn modelId="{C374DC36-C08F-F349-BC72-46BD78AB753A}" type="presParOf" srcId="{12512870-719A-4CF7-A587-2FF6BEFF3BED}" destId="{92004BD8-B7F1-488E-A63C-06AC7B6FD64B}" srcOrd="8" destOrd="0" presId="urn:microsoft.com/office/officeart/2005/8/layout/cycle2"/>
    <dgm:cxn modelId="{A23C023F-AF8C-0E48-98E5-519E9E57F3EB}" type="presParOf" srcId="{12512870-719A-4CF7-A587-2FF6BEFF3BED}" destId="{AC4126CE-C6FD-4391-BF1F-D7CD424445DC}" srcOrd="9" destOrd="0" presId="urn:microsoft.com/office/officeart/2005/8/layout/cycle2"/>
    <dgm:cxn modelId="{D567ACF2-2A50-1F4E-99D7-56C53EFF19D0}" type="presParOf" srcId="{AC4126CE-C6FD-4391-BF1F-D7CD424445DC}" destId="{15423649-A69B-4115-96CB-EAA49FA6EDC9}"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E62A2-7522-46D2-A4A6-6B6FBA11A459}">
      <dsp:nvSpPr>
        <dsp:cNvPr id="0" name=""/>
        <dsp:cNvSpPr/>
      </dsp:nvSpPr>
      <dsp:spPr>
        <a:xfrm>
          <a:off x="2391729" y="-216211"/>
          <a:ext cx="1388741" cy="1388743"/>
        </a:xfrm>
        <a:prstGeom prst="ellipse">
          <a:avLst/>
        </a:prstGeom>
        <a:solidFill>
          <a:srgbClr val="274F7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STEP 1: Expectations and Goal-Setting</a:t>
          </a:r>
        </a:p>
      </dsp:txBody>
      <dsp:txXfrm>
        <a:off x="2595105" y="-12834"/>
        <a:ext cx="981989" cy="981989"/>
      </dsp:txXfrm>
    </dsp:sp>
    <dsp:sp modelId="{396F8A1B-19CE-4A28-A25E-4C108A0DC645}">
      <dsp:nvSpPr>
        <dsp:cNvPr id="0" name=""/>
        <dsp:cNvSpPr/>
      </dsp:nvSpPr>
      <dsp:spPr>
        <a:xfrm>
          <a:off x="1506860" y="478160"/>
          <a:ext cx="3158479" cy="3158479"/>
        </a:xfrm>
        <a:custGeom>
          <a:avLst/>
          <a:gdLst/>
          <a:ahLst/>
          <a:cxnLst/>
          <a:rect l="0" t="0" r="0" b="0"/>
          <a:pathLst>
            <a:path>
              <a:moveTo>
                <a:pt x="2282792" y="165375"/>
              </a:moveTo>
              <a:arcTo wR="1579239" hR="1579239" stAng="17787323" swAng="2225351"/>
            </a:path>
          </a:pathLst>
        </a:custGeom>
        <a:noFill/>
        <a:ln w="76200" cap="flat" cmpd="sng" algn="ctr">
          <a:solidFill>
            <a:schemeClr val="accent5">
              <a:lumMod val="75000"/>
            </a:schemeClr>
          </a:solidFill>
          <a:prstDash val="solid"/>
        </a:ln>
        <a:effectLst/>
      </dsp:spPr>
      <dsp:style>
        <a:lnRef idx="1">
          <a:schemeClr val="accent4"/>
        </a:lnRef>
        <a:fillRef idx="0">
          <a:schemeClr val="accent4"/>
        </a:fillRef>
        <a:effectRef idx="0">
          <a:schemeClr val="accent4"/>
        </a:effectRef>
        <a:fontRef idx="minor">
          <a:schemeClr val="tx1"/>
        </a:fontRef>
      </dsp:style>
    </dsp:sp>
    <dsp:sp modelId="{31D6E5DD-355A-4822-A27A-E407CBAE0BC7}">
      <dsp:nvSpPr>
        <dsp:cNvPr id="0" name=""/>
        <dsp:cNvSpPr/>
      </dsp:nvSpPr>
      <dsp:spPr>
        <a:xfrm>
          <a:off x="3970968" y="1363028"/>
          <a:ext cx="1388741" cy="1388743"/>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STEP 2: Evidence, Feedback, and Growth</a:t>
          </a:r>
        </a:p>
      </dsp:txBody>
      <dsp:txXfrm>
        <a:off x="4174344" y="1566405"/>
        <a:ext cx="981989" cy="981989"/>
      </dsp:txXfrm>
    </dsp:sp>
    <dsp:sp modelId="{773DF454-699D-4BDE-BDA2-C4B913D49CAD}">
      <dsp:nvSpPr>
        <dsp:cNvPr id="0" name=""/>
        <dsp:cNvSpPr/>
      </dsp:nvSpPr>
      <dsp:spPr>
        <a:xfrm>
          <a:off x="1506860" y="478160"/>
          <a:ext cx="3158479" cy="3158479"/>
        </a:xfrm>
        <a:custGeom>
          <a:avLst/>
          <a:gdLst/>
          <a:ahLst/>
          <a:cxnLst/>
          <a:rect l="0" t="0" r="0" b="0"/>
          <a:pathLst>
            <a:path>
              <a:moveTo>
                <a:pt x="2993103" y="2282793"/>
              </a:moveTo>
              <a:arcTo wR="1579239" hR="1579239" stAng="1587326" swAng="2225351"/>
            </a:path>
          </a:pathLst>
        </a:custGeom>
        <a:noFill/>
        <a:ln w="76200" cap="flat" cmpd="sng" algn="ctr">
          <a:solidFill>
            <a:schemeClr val="accent5">
              <a:lumMod val="75000"/>
            </a:schemeClr>
          </a:solidFill>
          <a:prstDash val="solid"/>
        </a:ln>
        <a:effectLst/>
      </dsp:spPr>
      <dsp:style>
        <a:lnRef idx="1">
          <a:scrgbClr r="0" g="0" b="0"/>
        </a:lnRef>
        <a:fillRef idx="0">
          <a:scrgbClr r="0" g="0" b="0"/>
        </a:fillRef>
        <a:effectRef idx="0">
          <a:scrgbClr r="0" g="0" b="0"/>
        </a:effectRef>
        <a:fontRef idx="minor"/>
      </dsp:style>
    </dsp:sp>
    <dsp:sp modelId="{BF0B1BC6-9E85-4F49-AAC7-72EFDE87CC0E}">
      <dsp:nvSpPr>
        <dsp:cNvPr id="0" name=""/>
        <dsp:cNvSpPr/>
      </dsp:nvSpPr>
      <dsp:spPr>
        <a:xfrm>
          <a:off x="2391729" y="2942267"/>
          <a:ext cx="1388741" cy="1388743"/>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STEP 3: Reflection and Rating</a:t>
          </a:r>
        </a:p>
      </dsp:txBody>
      <dsp:txXfrm>
        <a:off x="2595105" y="3145644"/>
        <a:ext cx="981989" cy="981989"/>
      </dsp:txXfrm>
    </dsp:sp>
    <dsp:sp modelId="{A0751A89-B77A-47B3-8C97-78C5A0D30EC8}">
      <dsp:nvSpPr>
        <dsp:cNvPr id="0" name=""/>
        <dsp:cNvSpPr/>
      </dsp:nvSpPr>
      <dsp:spPr>
        <a:xfrm>
          <a:off x="1506860" y="478160"/>
          <a:ext cx="3158479" cy="3158479"/>
        </a:xfrm>
        <a:custGeom>
          <a:avLst/>
          <a:gdLst/>
          <a:ahLst/>
          <a:cxnLst/>
          <a:rect l="0" t="0" r="0" b="0"/>
          <a:pathLst>
            <a:path>
              <a:moveTo>
                <a:pt x="875687" y="2993103"/>
              </a:moveTo>
              <a:arcTo wR="1579239" hR="1579239" stAng="6987323" swAng="2225351"/>
            </a:path>
          </a:pathLst>
        </a:custGeom>
        <a:noFill/>
        <a:ln w="76200" cap="flat" cmpd="sng" algn="ctr">
          <a:solidFill>
            <a:schemeClr val="accent5">
              <a:lumMod val="75000"/>
            </a:schemeClr>
          </a:solidFill>
          <a:prstDash val="solid"/>
        </a:ln>
        <a:effectLst/>
      </dsp:spPr>
      <dsp:style>
        <a:lnRef idx="1">
          <a:scrgbClr r="0" g="0" b="0"/>
        </a:lnRef>
        <a:fillRef idx="0">
          <a:scrgbClr r="0" g="0" b="0"/>
        </a:fillRef>
        <a:effectRef idx="0">
          <a:scrgbClr r="0" g="0" b="0"/>
        </a:effectRef>
        <a:fontRef idx="minor"/>
      </dsp:style>
    </dsp:sp>
    <dsp:sp modelId="{3D627BD3-E022-429D-915D-885114396F37}">
      <dsp:nvSpPr>
        <dsp:cNvPr id="0" name=""/>
        <dsp:cNvSpPr/>
      </dsp:nvSpPr>
      <dsp:spPr>
        <a:xfrm>
          <a:off x="812489" y="1363028"/>
          <a:ext cx="1388741" cy="1388743"/>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STEP 4: Professional Growth Plans</a:t>
          </a:r>
        </a:p>
      </dsp:txBody>
      <dsp:txXfrm>
        <a:off x="1015865" y="1566405"/>
        <a:ext cx="981989" cy="981989"/>
      </dsp:txXfrm>
    </dsp:sp>
    <dsp:sp modelId="{34B076B5-89FF-4955-BAA9-8B076D34DB1F}">
      <dsp:nvSpPr>
        <dsp:cNvPr id="0" name=""/>
        <dsp:cNvSpPr/>
      </dsp:nvSpPr>
      <dsp:spPr>
        <a:xfrm>
          <a:off x="1506860" y="478160"/>
          <a:ext cx="3158479" cy="3158479"/>
        </a:xfrm>
        <a:custGeom>
          <a:avLst/>
          <a:gdLst/>
          <a:ahLst/>
          <a:cxnLst/>
          <a:rect l="0" t="0" r="0" b="0"/>
          <a:pathLst>
            <a:path>
              <a:moveTo>
                <a:pt x="165376" y="875685"/>
              </a:moveTo>
              <a:arcTo wR="1579239" hR="1579239" stAng="12387326" swAng="2225351"/>
            </a:path>
          </a:pathLst>
        </a:custGeom>
        <a:noFill/>
        <a:ln w="76200" cap="flat" cmpd="sng" algn="ctr">
          <a:solidFill>
            <a:schemeClr val="accent5">
              <a:lumMod val="7500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C1E01-8C90-764F-9800-BE0C2F255849}">
      <dsp:nvSpPr>
        <dsp:cNvPr id="0" name=""/>
        <dsp:cNvSpPr/>
      </dsp:nvSpPr>
      <dsp:spPr>
        <a:xfrm>
          <a:off x="0" y="3333360"/>
          <a:ext cx="6096000" cy="729257"/>
        </a:xfrm>
        <a:prstGeom prst="rect">
          <a:avLst/>
        </a:prstGeom>
        <a:solidFill>
          <a:schemeClr val="accent2">
            <a:shade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Administrator Approval</a:t>
          </a:r>
        </a:p>
      </dsp:txBody>
      <dsp:txXfrm>
        <a:off x="0" y="3333360"/>
        <a:ext cx="6096000" cy="729257"/>
      </dsp:txXfrm>
    </dsp:sp>
    <dsp:sp modelId="{58CEC312-7903-C34F-97B8-ED7B087F27D5}">
      <dsp:nvSpPr>
        <dsp:cNvPr id="0" name=""/>
        <dsp:cNvSpPr/>
      </dsp:nvSpPr>
      <dsp:spPr>
        <a:xfrm rot="10800000">
          <a:off x="0" y="2222700"/>
          <a:ext cx="6096000" cy="1121598"/>
        </a:xfrm>
        <a:prstGeom prst="upArrowCallout">
          <a:avLst/>
        </a:prstGeom>
        <a:solidFill>
          <a:schemeClr val="accent2">
            <a:shade val="50000"/>
            <a:hueOff val="-249283"/>
            <a:satOff val="-32028"/>
            <a:lumOff val="292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Professional Cohort Pre-Approval</a:t>
          </a:r>
        </a:p>
      </dsp:txBody>
      <dsp:txXfrm rot="10800000">
        <a:off x="0" y="2222700"/>
        <a:ext cx="6096000" cy="728781"/>
      </dsp:txXfrm>
    </dsp:sp>
    <dsp:sp modelId="{B98BCFDC-DBE3-C84C-8CC8-31ED8A269FD5}">
      <dsp:nvSpPr>
        <dsp:cNvPr id="0" name=""/>
        <dsp:cNvSpPr/>
      </dsp:nvSpPr>
      <dsp:spPr>
        <a:xfrm rot="10800000">
          <a:off x="0" y="1112041"/>
          <a:ext cx="6096000" cy="1121598"/>
        </a:xfrm>
        <a:prstGeom prst="upArrowCallout">
          <a:avLst/>
        </a:prstGeom>
        <a:solidFill>
          <a:schemeClr val="accent2"/>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Peer Review and Adjustment </a:t>
          </a:r>
        </a:p>
      </dsp:txBody>
      <dsp:txXfrm rot="10800000">
        <a:off x="0" y="1112041"/>
        <a:ext cx="6096000" cy="728781"/>
      </dsp:txXfrm>
    </dsp:sp>
    <dsp:sp modelId="{9EA3DBC9-B281-9F42-AF54-A42E375143D7}">
      <dsp:nvSpPr>
        <dsp:cNvPr id="0" name=""/>
        <dsp:cNvSpPr/>
      </dsp:nvSpPr>
      <dsp:spPr>
        <a:xfrm rot="10800000">
          <a:off x="0" y="1381"/>
          <a:ext cx="6096000" cy="1121598"/>
        </a:xfrm>
        <a:prstGeom prst="upArrowCallout">
          <a:avLst/>
        </a:prstGeom>
        <a:solidFill>
          <a:schemeClr val="accent2">
            <a:shade val="50000"/>
            <a:hueOff val="-249283"/>
            <a:satOff val="-32028"/>
            <a:lumOff val="292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Professional Cohort Calibration </a:t>
          </a:r>
        </a:p>
      </dsp:txBody>
      <dsp:txXfrm rot="10800000">
        <a:off x="0" y="1381"/>
        <a:ext cx="6096000" cy="7287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8E1EB-8C94-4C54-B2BE-63E236F38D91}">
      <dsp:nvSpPr>
        <dsp:cNvPr id="0" name=""/>
        <dsp:cNvSpPr/>
      </dsp:nvSpPr>
      <dsp:spPr>
        <a:xfrm>
          <a:off x="3458802" y="1336"/>
          <a:ext cx="1311994" cy="1311994"/>
        </a:xfrm>
        <a:prstGeom prst="ellipse">
          <a:avLst/>
        </a:prstGeom>
        <a:solidFill>
          <a:schemeClr val="accent5">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Preparing the SLO</a:t>
          </a:r>
        </a:p>
      </dsp:txBody>
      <dsp:txXfrm>
        <a:off x="3650939" y="193473"/>
        <a:ext cx="927720" cy="927720"/>
      </dsp:txXfrm>
    </dsp:sp>
    <dsp:sp modelId="{C1D7ABB2-55F2-43B8-88BE-569E02898C53}">
      <dsp:nvSpPr>
        <dsp:cNvPr id="0" name=""/>
        <dsp:cNvSpPr/>
      </dsp:nvSpPr>
      <dsp:spPr>
        <a:xfrm rot="2160000">
          <a:off x="4729094" y="1008585"/>
          <a:ext cx="347783" cy="442798"/>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739057" y="1066482"/>
        <a:ext cx="243448" cy="265678"/>
      </dsp:txXfrm>
    </dsp:sp>
    <dsp:sp modelId="{741309C8-7F55-44EF-A786-D3FD0AD45908}">
      <dsp:nvSpPr>
        <dsp:cNvPr id="0" name=""/>
        <dsp:cNvSpPr/>
      </dsp:nvSpPr>
      <dsp:spPr>
        <a:xfrm>
          <a:off x="5051101" y="1158209"/>
          <a:ext cx="1311994" cy="1311994"/>
        </a:xfrm>
        <a:prstGeom prst="ellipse">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Developing the SLO</a:t>
          </a:r>
        </a:p>
      </dsp:txBody>
      <dsp:txXfrm>
        <a:off x="5243238" y="1350346"/>
        <a:ext cx="927720" cy="927720"/>
      </dsp:txXfrm>
    </dsp:sp>
    <dsp:sp modelId="{F177D01D-E0AE-4A0F-8149-29485188D431}">
      <dsp:nvSpPr>
        <dsp:cNvPr id="0" name=""/>
        <dsp:cNvSpPr/>
      </dsp:nvSpPr>
      <dsp:spPr>
        <a:xfrm rot="6480000">
          <a:off x="5232146" y="2519376"/>
          <a:ext cx="347783" cy="442798"/>
        </a:xfrm>
        <a:prstGeom prst="rightArrow">
          <a:avLst>
            <a:gd name="adj1" fmla="val 60000"/>
            <a:gd name="adj2" fmla="val 50000"/>
          </a:avLst>
        </a:prstGeom>
        <a:solidFill>
          <a:schemeClr val="accent1">
            <a:shade val="90000"/>
            <a:hueOff val="61520"/>
            <a:satOff val="4252"/>
            <a:lumOff val="62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5300434" y="2558322"/>
        <a:ext cx="243448" cy="265678"/>
      </dsp:txXfrm>
    </dsp:sp>
    <dsp:sp modelId="{D66753BF-2BEB-4A4A-9BED-CC3D1A05F22A}">
      <dsp:nvSpPr>
        <dsp:cNvPr id="0" name=""/>
        <dsp:cNvSpPr/>
      </dsp:nvSpPr>
      <dsp:spPr>
        <a:xfrm>
          <a:off x="4442897" y="3030068"/>
          <a:ext cx="1311994" cy="1311994"/>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Approving the SLO</a:t>
          </a:r>
        </a:p>
      </dsp:txBody>
      <dsp:txXfrm>
        <a:off x="4635034" y="3222205"/>
        <a:ext cx="927720" cy="927720"/>
      </dsp:txXfrm>
    </dsp:sp>
    <dsp:sp modelId="{C75D8ECC-306B-49BA-A2DA-5B90C71D03DD}">
      <dsp:nvSpPr>
        <dsp:cNvPr id="0" name=""/>
        <dsp:cNvSpPr/>
      </dsp:nvSpPr>
      <dsp:spPr>
        <a:xfrm rot="10800000">
          <a:off x="3950751" y="3464667"/>
          <a:ext cx="347783" cy="442798"/>
        </a:xfrm>
        <a:prstGeom prst="rightArrow">
          <a:avLst>
            <a:gd name="adj1" fmla="val 60000"/>
            <a:gd name="adj2" fmla="val 50000"/>
          </a:avLst>
        </a:prstGeom>
        <a:solidFill>
          <a:schemeClr val="accent1">
            <a:shade val="90000"/>
            <a:hueOff val="123040"/>
            <a:satOff val="8505"/>
            <a:lumOff val="1257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4055086" y="3553227"/>
        <a:ext cx="243448" cy="265678"/>
      </dsp:txXfrm>
    </dsp:sp>
    <dsp:sp modelId="{40981EFC-3B62-43E6-AC83-3FDB8F815BFD}">
      <dsp:nvSpPr>
        <dsp:cNvPr id="0" name=""/>
        <dsp:cNvSpPr/>
      </dsp:nvSpPr>
      <dsp:spPr>
        <a:xfrm>
          <a:off x="2474708" y="3030068"/>
          <a:ext cx="1311994" cy="1311994"/>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Fulfilling the SLO</a:t>
          </a:r>
        </a:p>
      </dsp:txBody>
      <dsp:txXfrm>
        <a:off x="2666845" y="3222205"/>
        <a:ext cx="927720" cy="927720"/>
      </dsp:txXfrm>
    </dsp:sp>
    <dsp:sp modelId="{27F44D74-4F7D-49F6-B708-5D4535E5034E}">
      <dsp:nvSpPr>
        <dsp:cNvPr id="0" name=""/>
        <dsp:cNvSpPr/>
      </dsp:nvSpPr>
      <dsp:spPr>
        <a:xfrm rot="15120000">
          <a:off x="2655753" y="2538098"/>
          <a:ext cx="347783" cy="442798"/>
        </a:xfrm>
        <a:prstGeom prst="rightArrow">
          <a:avLst>
            <a:gd name="adj1" fmla="val 60000"/>
            <a:gd name="adj2" fmla="val 50000"/>
          </a:avLst>
        </a:prstGeom>
        <a:solidFill>
          <a:schemeClr val="accent1">
            <a:shade val="90000"/>
            <a:hueOff val="123040"/>
            <a:satOff val="8505"/>
            <a:lumOff val="1257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724041" y="2676272"/>
        <a:ext cx="243448" cy="265678"/>
      </dsp:txXfrm>
    </dsp:sp>
    <dsp:sp modelId="{92004BD8-B7F1-488E-A63C-06AC7B6FD64B}">
      <dsp:nvSpPr>
        <dsp:cNvPr id="0" name=""/>
        <dsp:cNvSpPr/>
      </dsp:nvSpPr>
      <dsp:spPr>
        <a:xfrm>
          <a:off x="1866504" y="1158209"/>
          <a:ext cx="1311994" cy="1311994"/>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Rating the SLO</a:t>
          </a:r>
        </a:p>
      </dsp:txBody>
      <dsp:txXfrm>
        <a:off x="2058641" y="1350346"/>
        <a:ext cx="927720" cy="927720"/>
      </dsp:txXfrm>
    </dsp:sp>
    <dsp:sp modelId="{AC4126CE-C6FD-4391-BF1F-D7CD424445DC}">
      <dsp:nvSpPr>
        <dsp:cNvPr id="0" name=""/>
        <dsp:cNvSpPr/>
      </dsp:nvSpPr>
      <dsp:spPr>
        <a:xfrm rot="19440000">
          <a:off x="3136795" y="1020156"/>
          <a:ext cx="347783" cy="442798"/>
        </a:xfrm>
        <a:prstGeom prst="rightArrow">
          <a:avLst>
            <a:gd name="adj1" fmla="val 60000"/>
            <a:gd name="adj2" fmla="val 50000"/>
          </a:avLst>
        </a:prstGeom>
        <a:solidFill>
          <a:schemeClr val="accent1">
            <a:shade val="90000"/>
            <a:hueOff val="61520"/>
            <a:satOff val="4252"/>
            <a:lumOff val="62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146758" y="1139379"/>
        <a:ext cx="243448" cy="265678"/>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5F668F6C-2B83-4DE7-9802-6FBB61657CE7}" type="datetimeFigureOut">
              <a:rPr lang="en-US" altLang="en-US"/>
              <a:pPr/>
              <a:t>9/25/2018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13F5124-64B1-43CC-876C-98DE4D14314B}" type="slidenum">
              <a:rPr lang="en-US" altLang="en-US"/>
              <a:pPr/>
              <a:t>‹#›</a:t>
            </a:fld>
            <a:endParaRPr lang="en-US" altLang="en-US"/>
          </a:p>
        </p:txBody>
      </p:sp>
    </p:spTree>
    <p:extLst>
      <p:ext uri="{BB962C8B-B14F-4D97-AF65-F5344CB8AC3E}">
        <p14:creationId xmlns:p14="http://schemas.microsoft.com/office/powerpoint/2010/main" val="25896491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8286FAD-B882-4A3F-BA35-FC0E10FE67B8}" type="slidenum">
              <a:rPr lang="en-US" altLang="en-US" sz="1200">
                <a:solidFill>
                  <a:srgbClr val="000000"/>
                </a:solidFill>
              </a:rPr>
              <a:pPr eaLnBrk="1" hangingPunct="1"/>
              <a:t>1</a:t>
            </a:fld>
            <a:endParaRPr lang="en-US" altLang="en-US"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EB558A4-FC67-448C-9EEB-55E6BBD16E31}" type="slidenum">
              <a:rPr lang="en-US" altLang="en-US" sz="1200"/>
              <a:pPr eaLnBrk="1" hangingPunct="1"/>
              <a:t>19</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F59FA7D-70D9-4458-AE38-DA9E4E87330D}" type="slidenum">
              <a:rPr lang="en-US" altLang="en-US" sz="1200"/>
              <a:pPr eaLnBrk="1" hangingPunct="1"/>
              <a:t>32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77F508C-30AA-4778-AA92-40D34CB5EAF0}" type="slidenum">
              <a:rPr lang="en-US" altLang="en-US" sz="1200"/>
              <a:pPr eaLnBrk="1" hangingPunct="1"/>
              <a:t>33</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314B2D1-1B83-48B2-9AFB-8EAD4F16543B}" type="slidenum">
              <a:rPr lang="en-US" altLang="en-US" sz="1200"/>
              <a:pPr eaLnBrk="1" hangingPunct="1"/>
              <a:t>34</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DD397B3-BCFE-44FB-846B-24F7C3F08419}" type="slidenum">
              <a:rPr lang="en-US" altLang="en-US" sz="1200"/>
              <a:pPr eaLnBrk="1" hangingPunct="1"/>
              <a:t>35</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AB44368-7677-4BAA-918D-9892C6B1013D}" type="slidenum">
              <a:rPr lang="en-US" altLang="en-US" sz="1200"/>
              <a:pPr eaLnBrk="1" hangingPunct="1"/>
              <a:t>36</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19A1B16-74A1-49FD-A0CB-39CAE3D5DE98}" type="slidenum">
              <a:rPr lang="en-US" altLang="en-US" sz="1200"/>
              <a:pPr eaLnBrk="1" hangingPunct="1"/>
              <a:t>40</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949320B-E195-41A5-A402-45D2F1E03BDB}" type="slidenum">
              <a:rPr lang="en-US" altLang="en-US" sz="1200"/>
              <a:pPr eaLnBrk="1" hangingPunct="1"/>
              <a:t>41</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737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7ADC23B-A355-4A97-A44C-F8D6C4750C21}" type="slidenum">
              <a:rPr lang="en-US" altLang="en-US" sz="1200"/>
              <a:pPr eaLnBrk="1" hangingPunct="1"/>
              <a:t>42</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778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E0AD632-AF9F-4D26-8C1D-FD2E076CAC0F}" type="slidenum">
              <a:rPr lang="en-US" altLang="en-US" sz="1200"/>
              <a:pPr eaLnBrk="1" hangingPunct="1"/>
              <a:t>45</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9101DEC-1AC5-4F01-B0C2-8E9F6520364C}"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808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C435D05-9F93-4C14-A31D-A4A0E6499963}" type="slidenum">
              <a:rPr lang="en-US" altLang="en-US" sz="1200"/>
              <a:pPr eaLnBrk="1" hangingPunct="1"/>
              <a:t>47</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829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B65CB69-6581-4995-BAFA-BE7BD3DC1D3F}" type="slidenum">
              <a:rPr lang="en-US" altLang="en-US" sz="1200"/>
              <a:pPr eaLnBrk="1" hangingPunct="1"/>
              <a:t>48</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762E6CF-C717-4032-BD9C-E2492663AD76}" type="slidenum">
              <a:rPr lang="en-US" altLang="en-US" sz="1200"/>
              <a:pPr eaLnBrk="1" hangingPunct="1"/>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0D37068-0F79-4F51-BB67-52223F97D780}"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00113" eaLnBrk="1" hangingPunct="1">
              <a:spcBef>
                <a:spcPct val="0"/>
              </a:spcBef>
            </a:pPr>
            <a:endParaRPr lang="en-US" altLang="en-US">
              <a:ea typeface="ＭＳ Ｐゴシック" pitchFamily="34" charset="-128"/>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244DFEC-8867-4F23-A2C7-31EE70F3445B}" type="slidenum">
              <a:rPr lang="en-US" altLang="en-US" sz="1200"/>
              <a:pPr eaLnBrk="1" hangingPunct="1"/>
              <a:t>6</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3F5124-64B1-43CC-876C-98DE4D14314B}" type="slidenum">
              <a:rPr lang="en-US" altLang="en-US" smtClean="0"/>
              <a:pPr/>
              <a:t>11</a:t>
            </a:fld>
            <a:endParaRPr lang="en-US" altLang="en-US"/>
          </a:p>
        </p:txBody>
      </p:sp>
    </p:spTree>
    <p:extLst>
      <p:ext uri="{BB962C8B-B14F-4D97-AF65-F5344CB8AC3E}">
        <p14:creationId xmlns:p14="http://schemas.microsoft.com/office/powerpoint/2010/main" val="3604553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ea typeface="ＭＳ Ｐゴシック" pitchFamily="34" charset="-128"/>
              </a:rPr>
              <a:t>SLOs touch upon all five Core Propositions of NBPTS. </a:t>
            </a: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66ADDB5-9BC1-42E9-9827-4574861AF920}" type="slidenum">
              <a:rPr lang="en-US" altLang="en-US" sz="1200"/>
              <a:pPr eaLnBrk="1" hangingPunct="1"/>
              <a:t>13</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ea typeface="ＭＳ Ｐゴシック" pitchFamily="34" charset="-128"/>
              </a:rPr>
              <a:t>SLOs touch upon all five Core Propositions of NBPTS. </a:t>
            </a: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66ADDB5-9BC1-42E9-9827-4574861AF920}" type="slidenum">
              <a:rPr lang="en-US" altLang="en-US" sz="1200"/>
              <a:pPr eaLnBrk="1" hangingPunct="1"/>
              <a:t>14</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4853AC5-C5CD-43D8-8670-31020CEE44BA}" type="slidenum">
              <a:rPr lang="en-US" altLang="en-US" sz="1200"/>
              <a:pPr eaLnBrk="1" hangingPunct="1"/>
              <a:t>18</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600200"/>
            <a:ext cx="7772400" cy="1470025"/>
          </a:xfrm>
        </p:spPr>
        <p:txBody>
          <a:bodyPr/>
          <a:lstStyle>
            <a:lvl1pPr algn="ctr">
              <a:defRPr sz="3200"/>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1371600" y="4572000"/>
            <a:ext cx="6400800" cy="1447800"/>
          </a:xfrm>
        </p:spPr>
        <p:txBody>
          <a:bodyPr/>
          <a:lstStyle>
            <a:lvl1pPr marL="0" indent="0" algn="ctr">
              <a:buFontTx/>
              <a:buNone/>
              <a:defRPr sz="2000">
                <a:solidFill>
                  <a:srgbClr val="735627"/>
                </a:solidFill>
              </a:defRPr>
            </a:lvl1pPr>
          </a:lstStyle>
          <a:p>
            <a:pPr lvl="0"/>
            <a:r>
              <a:rPr lang="en-US" altLang="en-US" noProof="0"/>
              <a:t>Click to edit Master subtitle style</a:t>
            </a:r>
          </a:p>
        </p:txBody>
      </p:sp>
      <p:sp>
        <p:nvSpPr>
          <p:cNvPr id="4" name="Rectangle 4"/>
          <p:cNvSpPr>
            <a:spLocks noGrp="1" noChangeArrowheads="1"/>
          </p:cNvSpPr>
          <p:nvPr>
            <p:ph type="dt" sz="half" idx="10"/>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atin typeface="Arial" charset="0"/>
                <a:ea typeface="+mn-ea"/>
                <a:cs typeface="+mn-cs"/>
              </a:defRPr>
            </a:lvl1pPr>
          </a:lstStyle>
          <a:p>
            <a:pPr>
              <a:defRPr/>
            </a:pPr>
            <a:endParaRPr lang="en-US" alt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solidFill>
                  <a:schemeClr val="tx1"/>
                </a:solidFill>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solidFill>
                  <a:schemeClr val="tx1"/>
                </a:solidFill>
              </a:defRPr>
            </a:lvl1pPr>
          </a:lstStyle>
          <a:p>
            <a:fld id="{07464258-D090-4E9A-9435-ECFA0518822C}" type="slidenum">
              <a:rPr lang="en-US" altLang="en-US"/>
              <a:pPr/>
              <a:t>‹#›</a:t>
            </a:fld>
            <a:endParaRPr lang="en-US" altLang="en-US"/>
          </a:p>
        </p:txBody>
      </p:sp>
    </p:spTree>
    <p:extLst>
      <p:ext uri="{BB962C8B-B14F-4D97-AF65-F5344CB8AC3E}">
        <p14:creationId xmlns:p14="http://schemas.microsoft.com/office/powerpoint/2010/main" val="3571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spcBef>
                <a:spcPts val="1200"/>
              </a:spcBef>
              <a:defRPr/>
            </a:lvl1pPr>
            <a:lvl2pPr>
              <a:spcBef>
                <a:spcPts val="900"/>
              </a:spcBef>
              <a:defRPr sz="2200"/>
            </a:lvl2pPr>
            <a:lvl3pPr>
              <a:spcBef>
                <a:spcPts val="600"/>
              </a:spcBef>
              <a:defRPr sz="2000"/>
            </a:lvl3pPr>
            <a:lvl4pPr>
              <a:spcBef>
                <a:spcPts val="400"/>
              </a:spcBef>
              <a:defRPr>
                <a:solidFill>
                  <a:srgbClr val="735627"/>
                </a:solidFill>
              </a:defRPr>
            </a:lvl4pPr>
            <a:lvl5pPr>
              <a:spcBef>
                <a:spcPts val="400"/>
              </a:spcBef>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fld id="{BAFBAAC8-C32F-453F-A303-6D1F7E260F44}" type="slidenum">
              <a:rPr lang="en-US" altLang="en-US"/>
              <a:pPr/>
              <a:t>‹#›</a:t>
            </a:fld>
            <a:endParaRPr lang="en-US" altLang="en-US"/>
          </a:p>
        </p:txBody>
      </p:sp>
    </p:spTree>
    <p:extLst>
      <p:ext uri="{BB962C8B-B14F-4D97-AF65-F5344CB8AC3E}">
        <p14:creationId xmlns:p14="http://schemas.microsoft.com/office/powerpoint/2010/main" val="375291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spcBef>
                <a:spcPts val="1200"/>
              </a:spcBef>
              <a:buNone/>
              <a:defRPr/>
            </a:lvl1pPr>
            <a:lvl2pPr marL="457200" indent="0">
              <a:spcBef>
                <a:spcPts val="900"/>
              </a:spcBef>
              <a:buNone/>
              <a:defRPr sz="2200"/>
            </a:lvl2pPr>
            <a:lvl3pPr marL="914400" indent="0">
              <a:spcBef>
                <a:spcPts val="600"/>
              </a:spcBef>
              <a:buNone/>
              <a:defRPr sz="2000"/>
            </a:lvl3pPr>
            <a:lvl4pPr marL="1371600" indent="0">
              <a:spcBef>
                <a:spcPts val="400"/>
              </a:spcBef>
              <a:buNone/>
              <a:defRPr>
                <a:solidFill>
                  <a:srgbClr val="735627"/>
                </a:solidFill>
              </a:defRPr>
            </a:lvl4pPr>
            <a:lvl5pPr marL="1828800" indent="0">
              <a:spcBef>
                <a:spcPts val="400"/>
              </a:spcBef>
              <a:buNone/>
              <a:defRPr sz="1600"/>
            </a:lvl5pPr>
          </a:lstStyle>
          <a:p>
            <a:pPr lvl="0"/>
            <a:r>
              <a:rPr lang="en-US" dirty="0"/>
              <a:t>Click to edit Master text styles</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BAFBAAC8-C32F-453F-A303-6D1F7E260F44}" type="slidenum">
              <a:rPr lang="en-US" altLang="en-US"/>
              <a:pPr/>
              <a:t>‹#›</a:t>
            </a:fld>
            <a:endParaRPr lang="en-US" altLang="en-US"/>
          </a:p>
        </p:txBody>
      </p:sp>
    </p:spTree>
    <p:extLst>
      <p:ext uri="{BB962C8B-B14F-4D97-AF65-F5344CB8AC3E}">
        <p14:creationId xmlns:p14="http://schemas.microsoft.com/office/powerpoint/2010/main" val="105159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CFC86B5A-720D-4108-8E39-FFA7F984BF4C}" type="slidenum">
              <a:rPr lang="en-US" altLang="en-US"/>
              <a:pPr/>
              <a:t>‹#›</a:t>
            </a:fld>
            <a:endParaRPr lang="en-US" altLang="en-US"/>
          </a:p>
        </p:txBody>
      </p:sp>
    </p:spTree>
    <p:extLst>
      <p:ext uri="{BB962C8B-B14F-4D97-AF65-F5344CB8AC3E}">
        <p14:creationId xmlns:p14="http://schemas.microsoft.com/office/powerpoint/2010/main" val="188756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038600" cy="4343400"/>
          </a:xfrm>
        </p:spPr>
        <p:txBody>
          <a:bodyPr/>
          <a:lstStyle>
            <a:lvl1pPr>
              <a:defRPr sz="2400"/>
            </a:lvl1pPr>
            <a:lvl2pPr>
              <a:defRPr sz="22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524000"/>
            <a:ext cx="4038600" cy="4343400"/>
          </a:xfrm>
        </p:spPr>
        <p:txBody>
          <a:bodyPr/>
          <a:lstStyle>
            <a:lvl1pPr>
              <a:defRPr sz="2400"/>
            </a:lvl1pPr>
            <a:lvl2pPr>
              <a:defRPr sz="22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fld id="{FA74DB52-851F-439C-9899-47A0C09D9917}" type="slidenum">
              <a:rPr lang="en-US" altLang="en-US"/>
              <a:pPr/>
              <a:t>‹#›</a:t>
            </a:fld>
            <a:endParaRPr lang="en-US" altLang="en-US"/>
          </a:p>
        </p:txBody>
      </p:sp>
    </p:spTree>
    <p:extLst>
      <p:ext uri="{BB962C8B-B14F-4D97-AF65-F5344CB8AC3E}">
        <p14:creationId xmlns:p14="http://schemas.microsoft.com/office/powerpoint/2010/main" val="288334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fld id="{ABB2C18E-468A-4BA7-9DFD-6C92D1EE2BD1}" type="slidenum">
              <a:rPr lang="en-US" altLang="en-US"/>
              <a:pPr/>
              <a:t>‹#›</a:t>
            </a:fld>
            <a:endParaRPr lang="en-US" altLang="en-US"/>
          </a:p>
        </p:txBody>
      </p:sp>
    </p:spTree>
    <p:extLst>
      <p:ext uri="{BB962C8B-B14F-4D97-AF65-F5344CB8AC3E}">
        <p14:creationId xmlns:p14="http://schemas.microsoft.com/office/powerpoint/2010/main" val="2845356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fld id="{4947E582-A52D-4E03-B1CA-342ECB23DAD3}" type="slidenum">
              <a:rPr lang="en-US" altLang="en-US"/>
              <a:pPr/>
              <a:t>‹#›</a:t>
            </a:fld>
            <a:endParaRPr lang="en-US" altLang="en-US"/>
          </a:p>
        </p:txBody>
      </p:sp>
    </p:spTree>
    <p:extLst>
      <p:ext uri="{BB962C8B-B14F-4D97-AF65-F5344CB8AC3E}">
        <p14:creationId xmlns:p14="http://schemas.microsoft.com/office/powerpoint/2010/main" val="353370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ulleted Tex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687526" y="1701800"/>
            <a:ext cx="8224699" cy="4724400"/>
          </a:xfrm>
        </p:spPr>
        <p:txBody>
          <a:bodyPr/>
          <a:lstStyle>
            <a:lvl1pPr>
              <a:defRPr>
                <a:solidFill>
                  <a:schemeClr val="tx2">
                    <a:lumMod val="75000"/>
                  </a:schemeClr>
                </a:solidFill>
                <a:latin typeface="+mn-lt"/>
                <a:cs typeface="Franklin Gothic Book" pitchFamily="34" charset="0"/>
              </a:defRPr>
            </a:lvl1pPr>
            <a:lvl2pPr>
              <a:defRPr sz="1800">
                <a:solidFill>
                  <a:schemeClr val="tx2">
                    <a:lumMod val="75000"/>
                  </a:schemeClr>
                </a:solidFill>
                <a:latin typeface="+mn-lt"/>
                <a:cs typeface="Franklin Gothic Book" pitchFamily="34" charset="0"/>
              </a:defRPr>
            </a:lvl2pPr>
            <a:lvl3pPr>
              <a:defRPr sz="1400" baseline="0">
                <a:solidFill>
                  <a:schemeClr val="tx2">
                    <a:lumMod val="75000"/>
                  </a:schemeClr>
                </a:solidFill>
                <a:latin typeface="+mn-lt"/>
                <a:cs typeface="Franklin Gothic Book" pitchFamily="34" charset="0"/>
              </a:defRPr>
            </a:lvl3pPr>
            <a:lvl4pPr marL="915988" indent="-228600">
              <a:defRPr sz="1400" baseline="0">
                <a:solidFill>
                  <a:schemeClr val="tx2">
                    <a:lumMod val="75000"/>
                  </a:schemeClr>
                </a:solidFill>
                <a:latin typeface="+mn-lt"/>
                <a:cs typeface="Arial" pitchFamily="34" charset="0"/>
              </a:defRPr>
            </a:lvl4pPr>
            <a:lvl5pPr marL="1143000" indent="-228600">
              <a:defRPr sz="1400" baseline="0">
                <a:solidFill>
                  <a:schemeClr val="tx2">
                    <a:lumMod val="75000"/>
                  </a:schemeClr>
                </a:solidFill>
                <a:latin typeface="+mn-lt"/>
                <a:cs typeface="Arial" pitchFamily="34" charset="0"/>
              </a:defRPr>
            </a:lvl5pPr>
            <a:lvl6pPr marL="1377950" indent="-228600">
              <a:defRPr sz="1400" baseline="0">
                <a:solidFill>
                  <a:schemeClr val="tx2">
                    <a:lumMod val="75000"/>
                  </a:schemeClr>
                </a:solidFill>
                <a:latin typeface="+mn-lt"/>
              </a:defRPr>
            </a:lvl6pPr>
            <a:lvl7pPr marL="1597025" indent="-228600">
              <a:defRPr sz="1400" baseline="0">
                <a:solidFill>
                  <a:schemeClr val="tx2">
                    <a:lumMod val="75000"/>
                  </a:schemeClr>
                </a:solidFill>
                <a:latin typeface="+mn-lt"/>
              </a:defRPr>
            </a:lvl7pPr>
            <a:lvl8pPr marL="1830388" indent="-228600">
              <a:defRPr sz="1400" baseline="0">
                <a:solidFill>
                  <a:schemeClr val="tx2">
                    <a:lumMod val="75000"/>
                  </a:schemeClr>
                </a:solidFill>
                <a:latin typeface="+mn-lt"/>
              </a:defRPr>
            </a:lvl8pPr>
            <a:lvl9pPr marL="2057400" indent="-228600">
              <a:defRPr sz="1400" baseline="0">
                <a:solidFill>
                  <a:schemeClr val="tx2">
                    <a:lumMod val="75000"/>
                  </a:schemeClr>
                </a:solidFill>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a:t>
            </a:r>
          </a:p>
          <a:p>
            <a:pPr lvl="4"/>
            <a:r>
              <a:rPr lang="en-US" dirty="0"/>
              <a:t>Five</a:t>
            </a:r>
          </a:p>
          <a:p>
            <a:pPr lvl="5"/>
            <a:r>
              <a:rPr lang="en-US" dirty="0"/>
              <a:t>Six</a:t>
            </a:r>
          </a:p>
          <a:p>
            <a:pPr lvl="6"/>
            <a:r>
              <a:rPr lang="en-US" dirty="0"/>
              <a:t>Seven	</a:t>
            </a:r>
          </a:p>
          <a:p>
            <a:pPr lvl="7"/>
            <a:r>
              <a:rPr lang="en-US" dirty="0"/>
              <a:t>Eight</a:t>
            </a:r>
          </a:p>
          <a:p>
            <a:pPr lvl="8"/>
            <a:r>
              <a:rPr lang="en-US" dirty="0"/>
              <a:t>Nine</a:t>
            </a:r>
          </a:p>
        </p:txBody>
      </p:sp>
      <p:sp>
        <p:nvSpPr>
          <p:cNvPr id="2" name="Title 1"/>
          <p:cNvSpPr>
            <a:spLocks noGrp="1"/>
          </p:cNvSpPr>
          <p:nvPr>
            <p:ph type="title"/>
          </p:nvPr>
        </p:nvSpPr>
        <p:spPr>
          <a:xfrm>
            <a:off x="687388" y="0"/>
            <a:ext cx="6009745" cy="1112838"/>
          </a:xfrm>
        </p:spPr>
        <p:txBody>
          <a:bodyPr/>
          <a:lstStyle/>
          <a:p>
            <a:r>
              <a:rPr lang="en-US" dirty="0"/>
              <a:t>Click to edit Master title style</a:t>
            </a:r>
          </a:p>
        </p:txBody>
      </p:sp>
      <p:sp>
        <p:nvSpPr>
          <p:cNvPr id="4" name="Slide Number Placeholder 3"/>
          <p:cNvSpPr>
            <a:spLocks noGrp="1"/>
          </p:cNvSpPr>
          <p:nvPr>
            <p:ph type="sldNum" sz="quarter" idx="10"/>
          </p:nvPr>
        </p:nvSpPr>
        <p:spPr bwMode="gray">
          <a:xfrm>
            <a:off x="8755063" y="6507163"/>
            <a:ext cx="157162" cy="153987"/>
          </a:xfrm>
        </p:spPr>
        <p:txBody>
          <a:bodyPr wrap="none" anchor="b"/>
          <a:lstStyle>
            <a:lvl1pPr>
              <a:defRPr/>
            </a:lvl1pPr>
          </a:lstStyle>
          <a:p>
            <a:fld id="{B8BF3F24-2FAE-478D-82F4-A07A9091F69A}" type="slidenum">
              <a:rPr lang="en-US" altLang="en-US"/>
              <a:pPr/>
              <a:t>‹#›</a:t>
            </a:fld>
            <a:endParaRPr lang="en-US" altLang="en-US"/>
          </a:p>
        </p:txBody>
      </p:sp>
    </p:spTree>
    <p:extLst>
      <p:ext uri="{BB962C8B-B14F-4D97-AF65-F5344CB8AC3E}">
        <p14:creationId xmlns:p14="http://schemas.microsoft.com/office/powerpoint/2010/main" val="104851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ntac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87389" y="2682875"/>
            <a:ext cx="8151812" cy="2955925"/>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3" name="Slide Number Placeholder 1"/>
          <p:cNvSpPr>
            <a:spLocks noGrp="1"/>
          </p:cNvSpPr>
          <p:nvPr>
            <p:ph type="sldNum" sz="quarter" idx="11"/>
          </p:nvPr>
        </p:nvSpPr>
        <p:spPr>
          <a:xfrm>
            <a:off x="8382000" y="6586538"/>
            <a:ext cx="530225" cy="195262"/>
          </a:xfrm>
        </p:spPr>
        <p:txBody>
          <a:bodyPr/>
          <a:lstStyle>
            <a:lvl1pPr>
              <a:defRPr/>
            </a:lvl1pPr>
          </a:lstStyle>
          <a:p>
            <a:fld id="{F0EF5812-93BF-4184-9DC4-AE9F74E6F947}" type="slidenum">
              <a:rPr lang="en-US" altLang="en-US"/>
              <a:pPr/>
              <a:t>‹#›</a:t>
            </a:fld>
            <a:endParaRPr lang="en-US" altLang="en-US"/>
          </a:p>
        </p:txBody>
      </p:sp>
    </p:spTree>
    <p:extLst>
      <p:ext uri="{BB962C8B-B14F-4D97-AF65-F5344CB8AC3E}">
        <p14:creationId xmlns:p14="http://schemas.microsoft.com/office/powerpoint/2010/main" val="376281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822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5240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620000" y="6400799"/>
            <a:ext cx="1219200" cy="228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bg1"/>
                </a:solidFill>
              </a:defRPr>
            </a:lvl1pPr>
          </a:lstStyle>
          <a:p>
            <a:fld id="{5C0A184E-507B-425C-8935-172B0B280F1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35" r:id="rId3"/>
    <p:sldLayoutId id="2147483722" r:id="rId4"/>
    <p:sldLayoutId id="2147483723" r:id="rId5"/>
    <p:sldLayoutId id="2147483725" r:id="rId6"/>
    <p:sldLayoutId id="2147483726" r:id="rId7"/>
    <p:sldLayoutId id="2147483733" r:id="rId8"/>
    <p:sldLayoutId id="2147483734" r:id="rId9"/>
  </p:sldLayoutIdLst>
  <p:hf hdr="0" ftr="0" dt="0"/>
  <p:txStyles>
    <p:titleStyle>
      <a:lvl1pPr algn="l"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2pPr>
      <a:lvl3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3pPr>
      <a:lvl4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4pPr>
      <a:lvl5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5pPr>
      <a:lvl6pPr marL="457200" algn="l" rtl="0" fontAlgn="base">
        <a:spcBef>
          <a:spcPct val="0"/>
        </a:spcBef>
        <a:spcAft>
          <a:spcPct val="0"/>
        </a:spcAft>
        <a:defRPr sz="2800" b="1">
          <a:solidFill>
            <a:schemeClr val="bg1"/>
          </a:solidFill>
          <a:latin typeface="Century Gothic" pitchFamily="34" charset="0"/>
        </a:defRPr>
      </a:lvl6pPr>
      <a:lvl7pPr marL="914400" algn="l" rtl="0" fontAlgn="base">
        <a:spcBef>
          <a:spcPct val="0"/>
        </a:spcBef>
        <a:spcAft>
          <a:spcPct val="0"/>
        </a:spcAft>
        <a:defRPr sz="2800" b="1">
          <a:solidFill>
            <a:schemeClr val="bg1"/>
          </a:solidFill>
          <a:latin typeface="Century Gothic" pitchFamily="34" charset="0"/>
        </a:defRPr>
      </a:lvl7pPr>
      <a:lvl8pPr marL="1371600" algn="l" rtl="0" fontAlgn="base">
        <a:spcBef>
          <a:spcPct val="0"/>
        </a:spcBef>
        <a:spcAft>
          <a:spcPct val="0"/>
        </a:spcAft>
        <a:defRPr sz="2800" b="1">
          <a:solidFill>
            <a:schemeClr val="bg1"/>
          </a:solidFill>
          <a:latin typeface="Century Gothic" pitchFamily="34" charset="0"/>
        </a:defRPr>
      </a:lvl8pPr>
      <a:lvl9pPr marL="1828800" algn="l" rtl="0" fontAlgn="base">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Char char="•"/>
        <a:defRPr sz="2400">
          <a:solidFill>
            <a:srgbClr val="274F73"/>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rgbClr val="735627"/>
          </a:solidFill>
          <a:latin typeface="+mn-lt"/>
          <a:ea typeface="ＭＳ Ｐゴシック" charset="0"/>
        </a:defRPr>
      </a:lvl2pPr>
      <a:lvl3pPr marL="1143000" indent="-228600" algn="l" rtl="0" eaLnBrk="0" fontAlgn="base" hangingPunct="0">
        <a:spcBef>
          <a:spcPct val="20000"/>
        </a:spcBef>
        <a:spcAft>
          <a:spcPct val="0"/>
        </a:spcAft>
        <a:buChar char="•"/>
        <a:defRPr sz="2400">
          <a:solidFill>
            <a:srgbClr val="2B5880"/>
          </a:solidFill>
          <a:latin typeface="+mn-lt"/>
          <a:ea typeface="ＭＳ Ｐゴシック" charset="0"/>
        </a:defRPr>
      </a:lvl3pPr>
      <a:lvl4pPr marL="1600200" indent="-228600" algn="l" rtl="0" eaLnBrk="0" fontAlgn="base" hangingPunct="0">
        <a:spcBef>
          <a:spcPct val="20000"/>
        </a:spcBef>
        <a:spcAft>
          <a:spcPct val="0"/>
        </a:spcAft>
        <a:buChar char="–"/>
        <a:defRPr sz="2000">
          <a:solidFill>
            <a:srgbClr val="2B5880"/>
          </a:solidFill>
          <a:latin typeface="+mn-lt"/>
          <a:ea typeface="ＭＳ Ｐゴシック" charset="0"/>
        </a:defRPr>
      </a:lvl4pPr>
      <a:lvl5pPr marL="2057400" indent="-228600" algn="l" rtl="0" eaLnBrk="0" fontAlgn="base" hangingPunct="0">
        <a:spcBef>
          <a:spcPct val="20000"/>
        </a:spcBef>
        <a:spcAft>
          <a:spcPct val="0"/>
        </a:spcAft>
        <a:buChar char="»"/>
        <a:defRPr sz="2000">
          <a:solidFill>
            <a:srgbClr val="2B5880"/>
          </a:solidFill>
          <a:latin typeface="+mn-lt"/>
          <a:ea typeface="ＭＳ Ｐゴシック" charset="0"/>
        </a:defRPr>
      </a:lvl5pPr>
      <a:lvl6pPr marL="2514600" indent="-228600" algn="l" rtl="0" fontAlgn="base">
        <a:spcBef>
          <a:spcPct val="20000"/>
        </a:spcBef>
        <a:spcAft>
          <a:spcPct val="0"/>
        </a:spcAft>
        <a:buChar char="»"/>
        <a:defRPr sz="2000">
          <a:solidFill>
            <a:srgbClr val="2B5880"/>
          </a:solidFill>
          <a:latin typeface="+mn-lt"/>
        </a:defRPr>
      </a:lvl6pPr>
      <a:lvl7pPr marL="2971800" indent="-228600" algn="l" rtl="0" fontAlgn="base">
        <a:spcBef>
          <a:spcPct val="20000"/>
        </a:spcBef>
        <a:spcAft>
          <a:spcPct val="0"/>
        </a:spcAft>
        <a:buChar char="»"/>
        <a:defRPr sz="2000">
          <a:solidFill>
            <a:srgbClr val="2B5880"/>
          </a:solidFill>
          <a:latin typeface="+mn-lt"/>
        </a:defRPr>
      </a:lvl7pPr>
      <a:lvl8pPr marL="3429000" indent="-228600" algn="l" rtl="0" fontAlgn="base">
        <a:spcBef>
          <a:spcPct val="20000"/>
        </a:spcBef>
        <a:spcAft>
          <a:spcPct val="0"/>
        </a:spcAft>
        <a:buChar char="»"/>
        <a:defRPr sz="2000">
          <a:solidFill>
            <a:srgbClr val="2B5880"/>
          </a:solidFill>
          <a:latin typeface="+mn-lt"/>
        </a:defRPr>
      </a:lvl8pPr>
      <a:lvl9pPr marL="3886200" indent="-228600" algn="l" rtl="0" fontAlgn="base">
        <a:spcBef>
          <a:spcPct val="20000"/>
        </a:spcBef>
        <a:spcAft>
          <a:spcPct val="0"/>
        </a:spcAft>
        <a:buChar char="»"/>
        <a:defRPr sz="2000">
          <a:solidFill>
            <a:srgbClr val="2B588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extLst>
            <a:ext uri="{FAA26D3D-D897-4be2-8F04-BA451C77F1D7}">
              <ma14:placeholderFlag xmlns="" xmlns:ma14="http://schemas.microsoft.com/office/mac/drawingml/2011/main" val="1"/>
            </a:ext>
          </a:extLst>
        </p:spPr>
        <p:txBody>
          <a:bodyPr/>
          <a:lstStyle/>
          <a:p>
            <a:pPr eaLnBrk="1" hangingPunct="1">
              <a:defRPr/>
            </a:pPr>
            <a:r>
              <a:rPr lang="en-US" sz="4000" dirty="0">
                <a:cs typeface="+mj-cs"/>
              </a:rPr>
              <a:t>The Teacher Performance Evaluation and Professional Growth Program</a:t>
            </a:r>
          </a:p>
        </p:txBody>
      </p:sp>
      <p:sp>
        <p:nvSpPr>
          <p:cNvPr id="6147" name="Subtitle 2"/>
          <p:cNvSpPr>
            <a:spLocks noGrp="1"/>
          </p:cNvSpPr>
          <p:nvPr>
            <p:ph type="subTitle" idx="1"/>
          </p:nvPr>
        </p:nvSpPr>
        <p:spPr>
          <a:extLst>
            <a:ext uri="{FAA26D3D-D897-4be2-8F04-BA451C77F1D7}">
              <ma14:placeholderFlag xmlns="" xmlns:ma14="http://schemas.microsoft.com/office/mac/drawingml/2011/main" val="1"/>
            </a:ext>
          </a:extLst>
        </p:spPr>
        <p:txBody>
          <a:bodyPr/>
          <a:lstStyle/>
          <a:p>
            <a:pPr eaLnBrk="1" hangingPunct="1">
              <a:defRPr/>
            </a:pPr>
            <a:r>
              <a:rPr lang="en-US">
                <a:cs typeface="+mn-cs"/>
              </a:rPr>
              <a:t>Module 2: </a:t>
            </a:r>
            <a:r>
              <a:rPr lang="en-US">
                <a:solidFill>
                  <a:schemeClr val="tx1"/>
                </a:solidFill>
                <a:cs typeface="+mn-cs"/>
              </a:rPr>
              <a:t>Student Learning Objectives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How Will SLOs Be Scored?</a:t>
            </a:r>
          </a:p>
        </p:txBody>
      </p:sp>
      <p:sp>
        <p:nvSpPr>
          <p:cNvPr id="31746" name="TextBox 2"/>
          <p:cNvSpPr txBox="1">
            <a:spLocks noChangeArrowheads="1"/>
          </p:cNvSpPr>
          <p:nvPr/>
        </p:nvSpPr>
        <p:spPr bwMode="auto">
          <a:xfrm>
            <a:off x="762000" y="1600200"/>
            <a:ext cx="685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800" b="1" dirty="0">
                <a:latin typeface="+mn-lt"/>
              </a:rPr>
              <a:t>Percent-Met Scale</a:t>
            </a:r>
          </a:p>
          <a:p>
            <a:pPr eaLnBrk="1" hangingPunct="1"/>
            <a:endParaRPr lang="en-US" altLang="en-US" sz="1800" dirty="0"/>
          </a:p>
          <a:p>
            <a:pPr eaLnBrk="1" hangingPunct="1"/>
            <a:endParaRPr lang="en-US" altLang="en-US" sz="1800" dirty="0"/>
          </a:p>
          <a:p>
            <a:pPr eaLnBrk="1" hangingPunct="1"/>
            <a:endParaRPr lang="en-US" altLang="en-US" sz="1800" dirty="0"/>
          </a:p>
        </p:txBody>
      </p:sp>
      <p:graphicFrame>
        <p:nvGraphicFramePr>
          <p:cNvPr id="4" name="Table 3"/>
          <p:cNvGraphicFramePr>
            <a:graphicFrameLocks noGrp="1"/>
          </p:cNvGraphicFramePr>
          <p:nvPr>
            <p:extLst>
              <p:ext uri="{D42A27DB-BD31-4B8C-83A1-F6EECF244321}">
                <p14:modId xmlns:p14="http://schemas.microsoft.com/office/powerpoint/2010/main" val="1492434176"/>
              </p:ext>
            </p:extLst>
          </p:nvPr>
        </p:nvGraphicFramePr>
        <p:xfrm>
          <a:off x="990600" y="2057400"/>
          <a:ext cx="6781800" cy="2346959"/>
        </p:xfrm>
        <a:graphic>
          <a:graphicData uri="http://schemas.openxmlformats.org/drawingml/2006/table">
            <a:tbl>
              <a:tblPr firstRow="1" bandRow="1">
                <a:tableStyleId>{E8B1032C-EA38-4F05-BA0D-38AFFFC7BED3}</a:tableStyleId>
              </a:tblPr>
              <a:tblGrid>
                <a:gridCol w="1130300">
                  <a:extLst>
                    <a:ext uri="{9D8B030D-6E8A-4147-A177-3AD203B41FA5}">
                      <a16:colId xmlns:a16="http://schemas.microsoft.com/office/drawing/2014/main" val="20000"/>
                    </a:ext>
                  </a:extLst>
                </a:gridCol>
                <a:gridCol w="4521200">
                  <a:extLst>
                    <a:ext uri="{9D8B030D-6E8A-4147-A177-3AD203B41FA5}">
                      <a16:colId xmlns:a16="http://schemas.microsoft.com/office/drawing/2014/main" val="20001"/>
                    </a:ext>
                  </a:extLst>
                </a:gridCol>
                <a:gridCol w="1130300">
                  <a:extLst>
                    <a:ext uri="{9D8B030D-6E8A-4147-A177-3AD203B41FA5}">
                      <a16:colId xmlns:a16="http://schemas.microsoft.com/office/drawing/2014/main" val="20002"/>
                    </a:ext>
                  </a:extLst>
                </a:gridCol>
              </a:tblGrid>
              <a:tr h="304800">
                <a:tc gridSpan="3">
                  <a:txBody>
                    <a:bodyPr/>
                    <a:lstStyle/>
                    <a:p>
                      <a:pPr algn="ctr" eaLnBrk="1" fontAlgn="ctr" hangingPunct="1"/>
                      <a:r>
                        <a:rPr lang="en-US" sz="1400" dirty="0"/>
                        <a:t>Impact on Student Learning and Growth Rating</a:t>
                      </a:r>
                      <a:endParaRPr lang="en-US" sz="1400" b="1"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4800">
                <a:tc gridSpan="3">
                  <a:txBody>
                    <a:bodyPr/>
                    <a:lstStyle/>
                    <a:p>
                      <a:pPr eaLnBrk="1" fontAlgn="ctr" hangingPunct="1"/>
                      <a:r>
                        <a:rPr lang="en-US" sz="1400" dirty="0"/>
                        <a:t>Percentage Ranges of Students Who Met Their Growth Targets</a:t>
                      </a:r>
                      <a:endParaRPr lang="en-US" sz="1400" b="1"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285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85–100%</a:t>
                      </a:r>
                      <a:endParaRPr lang="en-US" sz="1400" b="1" dirty="0"/>
                    </a:p>
                  </a:txBody>
                  <a:tcPr/>
                </a:tc>
                <a:tc>
                  <a:txBody>
                    <a:bodyPr/>
                    <a:lstStyle/>
                    <a:p>
                      <a:endParaRPr lang="en-US" sz="1400" b="1" dirty="0"/>
                    </a:p>
                  </a:txBody>
                  <a:tcPr/>
                </a:tc>
                <a:tc>
                  <a:txBody>
                    <a:bodyPr/>
                    <a:lstStyle/>
                    <a:p>
                      <a:pPr eaLnBrk="1" fontAlgn="ctr" hangingPunct="1"/>
                      <a:r>
                        <a:rPr lang="en-US" sz="1400" dirty="0"/>
                        <a:t>High </a:t>
                      </a:r>
                      <a:endParaRPr lang="en-US" sz="1400" b="1" dirty="0"/>
                    </a:p>
                  </a:txBody>
                  <a:tcPr/>
                </a:tc>
                <a:extLst>
                  <a:ext uri="{0D108BD9-81ED-4DB2-BD59-A6C34878D82A}">
                    <a16:rowId xmlns:a16="http://schemas.microsoft.com/office/drawing/2014/main" val="10002"/>
                  </a:ext>
                </a:extLst>
              </a:tr>
              <a:tr h="2776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71–84%</a:t>
                      </a:r>
                      <a:endParaRPr lang="en-US" sz="1400" b="1" dirty="0"/>
                    </a:p>
                  </a:txBody>
                  <a:tcPr/>
                </a:tc>
                <a:tc>
                  <a:txBody>
                    <a:bodyPr/>
                    <a:lstStyle/>
                    <a:p>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Moderate</a:t>
                      </a:r>
                      <a:endParaRPr lang="en-US" sz="1400" b="1" dirty="0"/>
                    </a:p>
                  </a:txBody>
                  <a:tcPr/>
                </a:tc>
                <a:extLst>
                  <a:ext uri="{0D108BD9-81ED-4DB2-BD59-A6C34878D82A}">
                    <a16:rowId xmlns:a16="http://schemas.microsoft.com/office/drawing/2014/main" val="10003"/>
                  </a:ext>
                </a:extLst>
              </a:tr>
              <a:tr h="2776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41–70%</a:t>
                      </a:r>
                      <a:endParaRPr lang="en-US" sz="1400" b="1" dirty="0"/>
                    </a:p>
                  </a:txBody>
                  <a:tcPr/>
                </a:tc>
                <a:tc>
                  <a:txBody>
                    <a:bodyPr/>
                    <a:lstStyle/>
                    <a:p>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Low</a:t>
                      </a:r>
                      <a:endParaRPr lang="en-US" sz="1400" b="1" dirty="0"/>
                    </a:p>
                  </a:txBody>
                  <a:tcPr/>
                </a:tc>
                <a:extLst>
                  <a:ext uri="{0D108BD9-81ED-4DB2-BD59-A6C34878D82A}">
                    <a16:rowId xmlns:a16="http://schemas.microsoft.com/office/drawing/2014/main" val="10004"/>
                  </a:ext>
                </a:extLst>
              </a:tr>
              <a:tr h="2776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0–40%</a:t>
                      </a:r>
                      <a:endParaRPr lang="en-US" sz="1400" b="1" dirty="0"/>
                    </a:p>
                  </a:txBody>
                  <a:tcPr/>
                </a:tc>
                <a:tc>
                  <a:txBody>
                    <a:bodyPr/>
                    <a:lstStyle/>
                    <a:p>
                      <a:endParaRPr lang="en-US" sz="1400" b="1" dirty="0"/>
                    </a:p>
                  </a:txBody>
                  <a:tcPr/>
                </a:tc>
                <a:tc>
                  <a:txBody>
                    <a:bodyPr/>
                    <a:lstStyle/>
                    <a:p>
                      <a:r>
                        <a:rPr lang="en-US" sz="1400" dirty="0"/>
                        <a:t>Negligible</a:t>
                      </a:r>
                      <a:endParaRPr lang="en-US" sz="1400" b="1" dirty="0"/>
                    </a:p>
                  </a:txBody>
                  <a:tcPr/>
                </a:tc>
                <a:extLst>
                  <a:ext uri="{0D108BD9-81ED-4DB2-BD59-A6C34878D82A}">
                    <a16:rowId xmlns:a16="http://schemas.microsoft.com/office/drawing/2014/main" val="10005"/>
                  </a:ext>
                </a:extLst>
              </a:tr>
              <a:tr h="277635">
                <a:tc gridSpan="3">
                  <a:txBody>
                    <a:bodyPr/>
                    <a:lstStyle/>
                    <a:p>
                      <a:pPr eaLnBrk="1" fontAlgn="ctr" hangingPunct="1"/>
                      <a:r>
                        <a:rPr lang="en-US" sz="1400" dirty="0"/>
                        <a:t>Total of the % of all growth targets met÷ number of SLOs = average % of students who met the growth target.</a:t>
                      </a:r>
                      <a:endParaRPr lang="en-US" sz="1400" b="1"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1"/>
          </p:nvPr>
        </p:nvSpPr>
        <p:spPr/>
        <p:txBody>
          <a:bodyPr/>
          <a:lstStyle/>
          <a:p>
            <a:fld id="{ABB2C18E-468A-4BA7-9DFD-6C92D1EE2BD1}"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How Will SLOs Be Scored?</a:t>
            </a:r>
          </a:p>
        </p:txBody>
      </p:sp>
      <p:sp>
        <p:nvSpPr>
          <p:cNvPr id="31746" name="TextBox 2"/>
          <p:cNvSpPr txBox="1">
            <a:spLocks noChangeArrowheads="1"/>
          </p:cNvSpPr>
          <p:nvPr/>
        </p:nvSpPr>
        <p:spPr bwMode="auto">
          <a:xfrm>
            <a:off x="762000" y="1600200"/>
            <a:ext cx="685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1800" b="1" dirty="0">
                <a:latin typeface="+mn-lt"/>
              </a:rPr>
              <a:t>Mean-Growth Scale</a:t>
            </a:r>
          </a:p>
          <a:p>
            <a:pPr eaLnBrk="1" hangingPunct="1"/>
            <a:endParaRPr lang="en-US" altLang="en-US" sz="1800" dirty="0"/>
          </a:p>
          <a:p>
            <a:pPr eaLnBrk="1" hangingPunct="1"/>
            <a:endParaRPr lang="en-US" altLang="en-US" sz="1800" dirty="0"/>
          </a:p>
          <a:p>
            <a:pPr eaLnBrk="1" hangingPunct="1"/>
            <a:endParaRPr lang="en-US" alt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4058442335"/>
              </p:ext>
            </p:extLst>
          </p:nvPr>
        </p:nvGraphicFramePr>
        <p:xfrm>
          <a:off x="304800" y="2200364"/>
          <a:ext cx="8458200" cy="2501873"/>
        </p:xfrm>
        <a:graphic>
          <a:graphicData uri="http://schemas.openxmlformats.org/drawingml/2006/table">
            <a:tbl>
              <a:tblPr firstRow="1" firstCol="1" bandRow="1">
                <a:tableStyleId>{E8B1032C-EA38-4F05-BA0D-38AFFFC7BED3}</a:tableStyleId>
              </a:tblPr>
              <a:tblGrid>
                <a:gridCol w="6705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tblGrid>
              <a:tr h="247289">
                <a:tc>
                  <a:txBody>
                    <a:bodyPr/>
                    <a:lstStyle/>
                    <a:p>
                      <a:pPr marL="0" marR="0" algn="ctr">
                        <a:spcBef>
                          <a:spcPts val="200"/>
                        </a:spcBef>
                        <a:spcAft>
                          <a:spcPts val="200"/>
                        </a:spcAft>
                      </a:pPr>
                      <a:r>
                        <a:rPr lang="en-US" sz="1400" dirty="0">
                          <a:effectLst/>
                        </a:rPr>
                        <a:t>Impact Scale</a:t>
                      </a:r>
                    </a:p>
                  </a:txBody>
                  <a:tcPr marL="68580" marR="68580" marT="0" marB="0" anchor="ctr"/>
                </a:tc>
                <a:tc>
                  <a:txBody>
                    <a:bodyPr/>
                    <a:lstStyle/>
                    <a:p>
                      <a:pPr marL="0" marR="0" algn="l">
                        <a:lnSpc>
                          <a:spcPct val="115000"/>
                        </a:lnSpc>
                        <a:spcBef>
                          <a:spcPts val="0"/>
                        </a:spcBef>
                        <a:spcAft>
                          <a:spcPts val="1000"/>
                        </a:spcAft>
                      </a:pPr>
                      <a:r>
                        <a:rPr lang="en-US" sz="1400">
                          <a:effectLst/>
                        </a:rPr>
                        <a:t> </a:t>
                      </a:r>
                      <a:endParaRPr lang="en-US" sz="1400">
                        <a:solidFill>
                          <a:srgbClr val="FF0000"/>
                        </a:solidFill>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215033">
                <a:tc>
                  <a:txBody>
                    <a:bodyPr/>
                    <a:lstStyle/>
                    <a:p>
                      <a:pPr marL="0" marR="0" algn="l">
                        <a:spcBef>
                          <a:spcPts val="200"/>
                        </a:spcBef>
                        <a:spcAft>
                          <a:spcPts val="200"/>
                        </a:spcAft>
                      </a:pPr>
                      <a:r>
                        <a:rPr lang="en-US" sz="1400" b="0" dirty="0">
                          <a:effectLst/>
                        </a:rPr>
                        <a:t>Mean growth index reduces mean performance gap by at least   75</a:t>
                      </a:r>
                      <a:r>
                        <a:rPr lang="en-US" sz="1400" b="0" baseline="0" dirty="0">
                          <a:effectLst/>
                        </a:rPr>
                        <a:t>%</a:t>
                      </a:r>
                      <a:endParaRPr lang="en-US" sz="800" b="0" dirty="0">
                        <a:solidFill>
                          <a:schemeClr val="tx1"/>
                        </a:solidFill>
                        <a:effectLst/>
                        <a:latin typeface="Calibri"/>
                        <a:ea typeface="MS PGothic"/>
                        <a:cs typeface="Times New Roman"/>
                      </a:endParaRPr>
                    </a:p>
                    <a:p>
                      <a:pPr marL="0" marR="0" algn="l">
                        <a:spcBef>
                          <a:spcPts val="200"/>
                        </a:spcBef>
                        <a:spcAft>
                          <a:spcPts val="200"/>
                        </a:spcAft>
                      </a:pPr>
                      <a:endParaRPr lang="en-US" sz="800" b="0" dirty="0">
                        <a:effectLst/>
                      </a:endParaRPr>
                    </a:p>
                  </a:txBody>
                  <a:tcPr marL="68580" marR="68580" marT="0" marB="0" anchor="b"/>
                </a:tc>
                <a:tc>
                  <a:txBody>
                    <a:bodyPr/>
                    <a:lstStyle/>
                    <a:p>
                      <a:pPr marL="0" marR="0" algn="l">
                        <a:spcBef>
                          <a:spcPts val="200"/>
                        </a:spcBef>
                        <a:spcAft>
                          <a:spcPts val="200"/>
                        </a:spcAft>
                      </a:pPr>
                      <a:r>
                        <a:rPr lang="en-US" sz="1400" b="0" dirty="0">
                          <a:effectLst/>
                        </a:rPr>
                        <a:t>High </a:t>
                      </a:r>
                      <a:endParaRPr lang="en-US" sz="1400" b="0" dirty="0">
                        <a:solidFill>
                          <a:schemeClr val="tx1"/>
                        </a:solidFill>
                        <a:effectLst/>
                        <a:latin typeface="Calibri"/>
                        <a:ea typeface="MS PGothic"/>
                        <a:cs typeface="Times New Roman"/>
                      </a:endParaRPr>
                    </a:p>
                  </a:txBody>
                  <a:tcPr marL="68580" marR="68580" marT="0" marB="0" anchor="ctr"/>
                </a:tc>
                <a:extLst>
                  <a:ext uri="{0D108BD9-81ED-4DB2-BD59-A6C34878D82A}">
                    <a16:rowId xmlns:a16="http://schemas.microsoft.com/office/drawing/2014/main" val="10001"/>
                  </a:ext>
                </a:extLst>
              </a:tr>
              <a:tr h="215033">
                <a:tc>
                  <a:txBody>
                    <a:bodyPr/>
                    <a:lstStyle/>
                    <a:p>
                      <a:pPr marL="0" marR="0" algn="l">
                        <a:spcBef>
                          <a:spcPts val="200"/>
                        </a:spcBef>
                        <a:spcAft>
                          <a:spcPts val="200"/>
                        </a:spcAft>
                      </a:pPr>
                      <a:r>
                        <a:rPr lang="en-US" sz="1400" b="0" dirty="0">
                          <a:effectLst/>
                        </a:rPr>
                        <a:t>Mean growth index reduces mean performance gap by at least   50%</a:t>
                      </a:r>
                      <a:endParaRPr lang="en-US" sz="800" b="0" dirty="0">
                        <a:effectLst/>
                      </a:endParaRPr>
                    </a:p>
                    <a:p>
                      <a:pPr marL="0" marR="0" algn="l">
                        <a:spcBef>
                          <a:spcPts val="200"/>
                        </a:spcBef>
                        <a:spcAft>
                          <a:spcPts val="200"/>
                        </a:spcAft>
                      </a:pPr>
                      <a:endParaRPr lang="en-US" sz="800" b="0" dirty="0">
                        <a:solidFill>
                          <a:schemeClr val="tx1"/>
                        </a:solidFill>
                        <a:effectLst/>
                        <a:latin typeface="Calibri"/>
                        <a:ea typeface="MS PGothic"/>
                        <a:cs typeface="Times New Roman"/>
                      </a:endParaRPr>
                    </a:p>
                  </a:txBody>
                  <a:tcPr marL="68580" marR="68580" marT="0" marB="0" anchor="b"/>
                </a:tc>
                <a:tc>
                  <a:txBody>
                    <a:bodyPr/>
                    <a:lstStyle/>
                    <a:p>
                      <a:pPr marL="0" marR="0" algn="l">
                        <a:spcBef>
                          <a:spcPts val="200"/>
                        </a:spcBef>
                        <a:spcAft>
                          <a:spcPts val="200"/>
                        </a:spcAft>
                      </a:pPr>
                      <a:r>
                        <a:rPr lang="en-US" sz="1400" b="0" dirty="0">
                          <a:effectLst/>
                        </a:rPr>
                        <a:t>Moderate</a:t>
                      </a:r>
                      <a:endParaRPr lang="en-US" sz="1400" b="0" dirty="0">
                        <a:solidFill>
                          <a:schemeClr val="tx1"/>
                        </a:solidFill>
                        <a:effectLst/>
                        <a:latin typeface="Calibri"/>
                        <a:ea typeface="MS PGothic"/>
                        <a:cs typeface="Times New Roman"/>
                      </a:endParaRPr>
                    </a:p>
                  </a:txBody>
                  <a:tcPr marL="68580" marR="68580" marT="0" marB="0" anchor="ctr"/>
                </a:tc>
                <a:extLst>
                  <a:ext uri="{0D108BD9-81ED-4DB2-BD59-A6C34878D82A}">
                    <a16:rowId xmlns:a16="http://schemas.microsoft.com/office/drawing/2014/main" val="10002"/>
                  </a:ext>
                </a:extLst>
              </a:tr>
              <a:tr h="215033">
                <a:tc>
                  <a:txBody>
                    <a:bodyPr/>
                    <a:lstStyle/>
                    <a:p>
                      <a:pPr marL="0" marR="0" algn="l">
                        <a:spcBef>
                          <a:spcPts val="200"/>
                        </a:spcBef>
                        <a:spcAft>
                          <a:spcPts val="200"/>
                        </a:spcAft>
                      </a:pPr>
                      <a:r>
                        <a:rPr lang="en-US" sz="1400" b="0" dirty="0">
                          <a:effectLst/>
                        </a:rPr>
                        <a:t>Mean growth index reduces mean performance gap by at least    25</a:t>
                      </a:r>
                      <a:r>
                        <a:rPr lang="en-US" sz="1400" b="0" baseline="0" dirty="0">
                          <a:effectLst/>
                        </a:rPr>
                        <a:t>%</a:t>
                      </a:r>
                      <a:endParaRPr lang="en-US" sz="800" b="0" dirty="0">
                        <a:effectLst/>
                      </a:endParaRPr>
                    </a:p>
                    <a:p>
                      <a:pPr marL="0" marR="0" algn="l">
                        <a:spcBef>
                          <a:spcPts val="200"/>
                        </a:spcBef>
                        <a:spcAft>
                          <a:spcPts val="200"/>
                        </a:spcAft>
                      </a:pPr>
                      <a:endParaRPr lang="en-US" sz="800" b="0" dirty="0">
                        <a:solidFill>
                          <a:schemeClr val="tx1"/>
                        </a:solidFill>
                        <a:effectLst/>
                        <a:latin typeface="Calibri"/>
                        <a:ea typeface="MS PGothic"/>
                        <a:cs typeface="Times New Roman"/>
                      </a:endParaRPr>
                    </a:p>
                  </a:txBody>
                  <a:tcPr marL="68580" marR="68580" marT="0" marB="0" anchor="b"/>
                </a:tc>
                <a:tc>
                  <a:txBody>
                    <a:bodyPr/>
                    <a:lstStyle/>
                    <a:p>
                      <a:pPr marL="0" marR="0" algn="l">
                        <a:spcBef>
                          <a:spcPts val="200"/>
                        </a:spcBef>
                        <a:spcAft>
                          <a:spcPts val="200"/>
                        </a:spcAft>
                      </a:pPr>
                      <a:r>
                        <a:rPr lang="en-US" sz="1400" b="0" dirty="0">
                          <a:effectLst/>
                        </a:rPr>
                        <a:t>Low</a:t>
                      </a:r>
                      <a:endParaRPr lang="en-US" sz="1400" b="0" dirty="0">
                        <a:solidFill>
                          <a:schemeClr val="tx1"/>
                        </a:solidFill>
                        <a:effectLst/>
                        <a:latin typeface="Calibri"/>
                        <a:ea typeface="MS PGothic"/>
                        <a:cs typeface="Times New Roman"/>
                      </a:endParaRPr>
                    </a:p>
                  </a:txBody>
                  <a:tcPr marL="68580" marR="68580" marT="0" marB="0" anchor="ctr"/>
                </a:tc>
                <a:extLst>
                  <a:ext uri="{0D108BD9-81ED-4DB2-BD59-A6C34878D82A}">
                    <a16:rowId xmlns:a16="http://schemas.microsoft.com/office/drawing/2014/main" val="10003"/>
                  </a:ext>
                </a:extLst>
              </a:tr>
              <a:tr h="215033">
                <a:tc>
                  <a:txBody>
                    <a:bodyPr/>
                    <a:lstStyle/>
                    <a:p>
                      <a:pPr marL="0" marR="0" algn="l">
                        <a:spcBef>
                          <a:spcPts val="200"/>
                        </a:spcBef>
                        <a:spcAft>
                          <a:spcPts val="200"/>
                        </a:spcAft>
                      </a:pPr>
                      <a:r>
                        <a:rPr lang="en-US" sz="1400" b="0" dirty="0">
                          <a:effectLst/>
                        </a:rPr>
                        <a:t>Mean growth index reduces mean performance gap by less than  25</a:t>
                      </a:r>
                      <a:r>
                        <a:rPr lang="en-US" sz="1400" b="0" baseline="0" dirty="0">
                          <a:effectLst/>
                        </a:rPr>
                        <a:t>%</a:t>
                      </a:r>
                      <a:endParaRPr lang="en-US" sz="800" b="0" dirty="0">
                        <a:effectLst/>
                      </a:endParaRPr>
                    </a:p>
                    <a:p>
                      <a:pPr marL="0" marR="0" algn="l">
                        <a:spcBef>
                          <a:spcPts val="200"/>
                        </a:spcBef>
                        <a:spcAft>
                          <a:spcPts val="200"/>
                        </a:spcAft>
                      </a:pPr>
                      <a:endParaRPr lang="en-US" sz="800" b="0" dirty="0">
                        <a:solidFill>
                          <a:schemeClr val="tx1"/>
                        </a:solidFill>
                        <a:effectLst/>
                        <a:latin typeface="Calibri"/>
                        <a:ea typeface="MS PGothic"/>
                        <a:cs typeface="Times New Roman"/>
                      </a:endParaRPr>
                    </a:p>
                  </a:txBody>
                  <a:tcPr marL="68580" marR="68580" marT="0" marB="0" anchor="b"/>
                </a:tc>
                <a:tc>
                  <a:txBody>
                    <a:bodyPr/>
                    <a:lstStyle/>
                    <a:p>
                      <a:pPr marL="0" marR="0" algn="l">
                        <a:spcBef>
                          <a:spcPts val="200"/>
                        </a:spcBef>
                        <a:spcAft>
                          <a:spcPts val="200"/>
                        </a:spcAft>
                      </a:pPr>
                      <a:r>
                        <a:rPr lang="en-US" sz="1400" b="0" dirty="0">
                          <a:effectLst/>
                        </a:rPr>
                        <a:t>Negligible </a:t>
                      </a:r>
                      <a:endParaRPr lang="en-US" sz="1400" b="0" dirty="0">
                        <a:solidFill>
                          <a:schemeClr val="tx1"/>
                        </a:solidFill>
                        <a:effectLst/>
                        <a:latin typeface="Calibri"/>
                        <a:ea typeface="MS PGothic"/>
                        <a:cs typeface="Times New Roman"/>
                      </a:endParaRPr>
                    </a:p>
                  </a:txBody>
                  <a:tcPr marL="68580" marR="68580" marT="0" marB="0" anchor="ctr"/>
                </a:tc>
                <a:extLst>
                  <a:ext uri="{0D108BD9-81ED-4DB2-BD59-A6C34878D82A}">
                    <a16:rowId xmlns:a16="http://schemas.microsoft.com/office/drawing/2014/main" val="10004"/>
                  </a:ext>
                </a:extLst>
              </a:tr>
              <a:tr h="710264">
                <a:tc>
                  <a:txBody>
                    <a:bodyPr/>
                    <a:lstStyle/>
                    <a:p>
                      <a:pPr marL="0" marR="0" algn="l">
                        <a:spcBef>
                          <a:spcPts val="200"/>
                        </a:spcBef>
                        <a:spcAft>
                          <a:spcPts val="200"/>
                        </a:spcAft>
                      </a:pPr>
                      <a:r>
                        <a:rPr lang="en-US" sz="1400" b="0" dirty="0">
                          <a:effectLst/>
                        </a:rPr>
                        <a:t>Average of mean growth indices from all SLOs</a:t>
                      </a:r>
                    </a:p>
                    <a:p>
                      <a:pPr marL="0" marR="0" algn="l">
                        <a:spcBef>
                          <a:spcPts val="200"/>
                        </a:spcBef>
                        <a:spcAft>
                          <a:spcPts val="200"/>
                        </a:spcAft>
                      </a:pPr>
                      <a:r>
                        <a:rPr lang="en-US" sz="1400" b="0" dirty="0">
                          <a:effectLst/>
                        </a:rPr>
                        <a:t>(A district may wish to weigh SLOs differently to reflect district priorities for student leaning.)</a:t>
                      </a:r>
                      <a:endParaRPr lang="en-US" sz="1400" b="0" dirty="0">
                        <a:solidFill>
                          <a:schemeClr val="tx1"/>
                        </a:solidFill>
                        <a:effectLst/>
                        <a:latin typeface="Calibri"/>
                        <a:ea typeface="MS PGothic"/>
                        <a:cs typeface="Times New Roman"/>
                      </a:endParaRPr>
                    </a:p>
                  </a:txBody>
                  <a:tcPr marL="68580" marR="68580" marT="0" marB="0" anchor="b"/>
                </a:tc>
                <a:tc>
                  <a:txBody>
                    <a:bodyPr/>
                    <a:lstStyle/>
                    <a:p>
                      <a:pPr marL="0" marR="0" algn="l">
                        <a:spcBef>
                          <a:spcPts val="200"/>
                        </a:spcBef>
                        <a:spcAft>
                          <a:spcPts val="200"/>
                        </a:spcAft>
                      </a:pPr>
                      <a:r>
                        <a:rPr lang="en-US" sz="1400" b="0" dirty="0">
                          <a:effectLst/>
                        </a:rPr>
                        <a:t>Impact on Student Learning and Growth Rating</a:t>
                      </a:r>
                      <a:endParaRPr lang="en-US" sz="1400" b="0" dirty="0">
                        <a:solidFill>
                          <a:schemeClr val="tx1"/>
                        </a:solidFill>
                        <a:effectLst/>
                        <a:latin typeface="Calibri"/>
                        <a:ea typeface="MS PGothic"/>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1"/>
          </p:nvPr>
        </p:nvSpPr>
        <p:spPr/>
        <p:txBody>
          <a:bodyPr/>
          <a:lstStyle/>
          <a:p>
            <a:fld id="{ABB2C18E-468A-4BA7-9DFD-6C92D1EE2BD1}" type="slidenum">
              <a:rPr lang="en-US" altLang="en-US" smtClean="0"/>
              <a:pPr/>
              <a:t>11</a:t>
            </a:fld>
            <a:endParaRPr lang="en-US" altLang="en-US"/>
          </a:p>
        </p:txBody>
      </p:sp>
    </p:spTree>
    <p:extLst>
      <p:ext uri="{BB962C8B-B14F-4D97-AF65-F5344CB8AC3E}">
        <p14:creationId xmlns:p14="http://schemas.microsoft.com/office/powerpoint/2010/main" val="1616724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Connecting Activity</a:t>
            </a:r>
          </a:p>
        </p:txBody>
      </p:sp>
      <p:sp>
        <p:nvSpPr>
          <p:cNvPr id="3" name="Content Placeholder 2"/>
          <p:cNvSpPr>
            <a:spLocks noGrp="1"/>
          </p:cNvSpPr>
          <p:nvPr>
            <p:ph idx="1"/>
          </p:nvPr>
        </p:nvSpPr>
        <p:spPr>
          <a:xfrm>
            <a:off x="457200" y="1524000"/>
            <a:ext cx="7696200" cy="3352800"/>
          </a:xfrm>
        </p:spPr>
        <p:txBody>
          <a:bodyPr/>
          <a:lstStyle/>
          <a:p>
            <a:pPr eaLnBrk="1" hangingPunct="1"/>
            <a:r>
              <a:rPr lang="en-US" altLang="en-US" sz="2800" dirty="0">
                <a:latin typeface="Century Gothic" pitchFamily="34" charset="0"/>
              </a:rPr>
              <a:t>Use your </a:t>
            </a:r>
            <a:r>
              <a:rPr lang="en-US" altLang="en-US" sz="2800" i="1" dirty="0">
                <a:latin typeface="Century Gothic" pitchFamily="34" charset="0"/>
              </a:rPr>
              <a:t>Companion Guide</a:t>
            </a:r>
          </a:p>
          <a:p>
            <a:pPr eaLnBrk="1" hangingPunct="1"/>
            <a:r>
              <a:rPr lang="en-US" altLang="en-US" sz="2800" dirty="0">
                <a:latin typeface="Century Gothic" pitchFamily="34" charset="0"/>
              </a:rPr>
              <a:t>Discuss with your table: </a:t>
            </a:r>
          </a:p>
          <a:p>
            <a:pPr lvl="1" eaLnBrk="1" hangingPunct="1"/>
            <a:r>
              <a:rPr lang="en-US" altLang="en-US" sz="2800" dirty="0">
                <a:latin typeface="Century Gothic" pitchFamily="34" charset="0"/>
              </a:rPr>
              <a:t>“Which Core Propositions and standard indicators are aligned with the SLO framework?”</a:t>
            </a:r>
          </a:p>
        </p:txBody>
      </p:sp>
      <p:sp>
        <p:nvSpPr>
          <p:cNvPr id="4" name="Slide Number Placeholder 3"/>
          <p:cNvSpPr>
            <a:spLocks noGrp="1"/>
          </p:cNvSpPr>
          <p:nvPr>
            <p:ph type="sldNum" sz="quarter" idx="11"/>
          </p:nvPr>
        </p:nvSpPr>
        <p:spPr/>
        <p:txBody>
          <a:bodyPr/>
          <a:lstStyle/>
          <a:p>
            <a:fld id="{BAFBAAC8-C32F-453F-A303-6D1F7E260F44}"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ea typeface="+mj-ea"/>
                <a:cs typeface="+mj-cs"/>
              </a:rPr>
              <a:t>Core Propositions and Standard Indicators</a:t>
            </a:r>
          </a:p>
        </p:txBody>
      </p:sp>
      <p:sp>
        <p:nvSpPr>
          <p:cNvPr id="3" name="Content Placeholder 2"/>
          <p:cNvSpPr>
            <a:spLocks noGrp="1"/>
          </p:cNvSpPr>
          <p:nvPr>
            <p:ph idx="1"/>
          </p:nvPr>
        </p:nvSpPr>
        <p:spPr/>
        <p:txBody>
          <a:bodyPr/>
          <a:lstStyle/>
          <a:p>
            <a:r>
              <a:rPr lang="en-US" dirty="0"/>
              <a:t>Core Proposition 1: Teachers are committed to students and their learning.</a:t>
            </a:r>
          </a:p>
          <a:p>
            <a:pPr lvl="1" eaLnBrk="1" hangingPunct="1">
              <a:defRPr/>
            </a:pPr>
            <a:r>
              <a:rPr lang="en-US" dirty="0"/>
              <a:t>1.1 Understanding of Students: The teacher recognizes individual differences and knows the backgrounds, abilities, and interests of his or her students and uses this information to differentiate his or her approaches to students and instructions</a:t>
            </a:r>
          </a:p>
          <a:p>
            <a:pPr lvl="1" eaLnBrk="1" hangingPunct="1">
              <a:defRPr/>
            </a:pPr>
            <a:r>
              <a:rPr lang="en-US" dirty="0"/>
              <a:t>1.2 Application of Learning Theory: The teacher demonstrates an understanding of how students develop and learn.</a:t>
            </a:r>
          </a:p>
        </p:txBody>
      </p:sp>
      <p:sp>
        <p:nvSpPr>
          <p:cNvPr id="11268"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924C7F2-9E43-414E-9196-8BFDF33F104C}" type="slidenum">
              <a:rPr lang="en-US" altLang="en-US" sz="1200">
                <a:solidFill>
                  <a:schemeClr val="bg1"/>
                </a:solidFill>
              </a:rPr>
              <a:pPr eaLnBrk="1" hangingPunct="1"/>
              <a:t>13</a:t>
            </a:fld>
            <a:endParaRPr lang="en-US" altLang="en-US" sz="120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ea typeface="+mj-ea"/>
                <a:cs typeface="+mj-cs"/>
              </a:rPr>
              <a:t>Core Propositions and Standard Indicators</a:t>
            </a:r>
          </a:p>
        </p:txBody>
      </p:sp>
      <p:sp>
        <p:nvSpPr>
          <p:cNvPr id="11267" name="Content Placeholder 2"/>
          <p:cNvSpPr>
            <a:spLocks noGrp="1"/>
          </p:cNvSpPr>
          <p:nvPr>
            <p:ph idx="1"/>
          </p:nvPr>
        </p:nvSpPr>
        <p:spPr>
          <a:xfrm>
            <a:off x="457200" y="1524000"/>
            <a:ext cx="8229600" cy="4267200"/>
          </a:xfrm>
        </p:spPr>
        <p:txBody>
          <a:bodyPr>
            <a:normAutofit fontScale="92500"/>
          </a:bodyPr>
          <a:lstStyle/>
          <a:p>
            <a:pPr eaLnBrk="1" hangingPunct="1">
              <a:lnSpc>
                <a:spcPct val="110000"/>
              </a:lnSpc>
              <a:spcBef>
                <a:spcPts val="600"/>
              </a:spcBef>
              <a:defRPr/>
            </a:pPr>
            <a:r>
              <a:rPr lang="en-US" sz="2300" dirty="0">
                <a:cs typeface="+mn-cs"/>
              </a:rPr>
              <a:t>Core Proposition 2: Teachers know the subjects they teach and how to teach those subjects to students.</a:t>
            </a:r>
          </a:p>
          <a:p>
            <a:pPr lvl="1" eaLnBrk="1" hangingPunct="1">
              <a:lnSpc>
                <a:spcPct val="110000"/>
              </a:lnSpc>
              <a:spcBef>
                <a:spcPts val="600"/>
              </a:spcBef>
              <a:defRPr/>
            </a:pPr>
            <a:r>
              <a:rPr lang="en-US" sz="2000" dirty="0"/>
              <a:t>2.1 Subject Knowledge. The teacher demonstrates an understanding of how knowledge and skills in his or her subject domain are created, organized, and linked to those of other disciplines as appropriate.</a:t>
            </a:r>
          </a:p>
          <a:p>
            <a:pPr lvl="1" eaLnBrk="1" hangingPunct="1">
              <a:lnSpc>
                <a:spcPct val="110000"/>
              </a:lnSpc>
              <a:spcBef>
                <a:spcPts val="600"/>
              </a:spcBef>
              <a:defRPr/>
            </a:pPr>
            <a:r>
              <a:rPr lang="en-US" sz="2000" dirty="0"/>
              <a:t>2.2 Pedagogical Content Knowledge. The teacher creates learning experiences that make the discipline accessible and meaningful for learners to ensure mastery of the content. </a:t>
            </a:r>
          </a:p>
          <a:p>
            <a:pPr lvl="1" eaLnBrk="1" hangingPunct="1">
              <a:lnSpc>
                <a:spcPct val="110000"/>
              </a:lnSpc>
              <a:spcBef>
                <a:spcPts val="600"/>
              </a:spcBef>
              <a:defRPr/>
            </a:pPr>
            <a:r>
              <a:rPr lang="en-US" sz="2000" dirty="0"/>
              <a:t>2.3 Goal-Focused Planning. The teacher plans instruction rich in higher order thinking to meet clearly identified goals and objectives for student learning.</a:t>
            </a:r>
          </a:p>
        </p:txBody>
      </p:sp>
      <p:sp>
        <p:nvSpPr>
          <p:cNvPr id="11268"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924C7F2-9E43-414E-9196-8BFDF33F104C}" type="slidenum">
              <a:rPr lang="en-US" altLang="en-US" sz="1200">
                <a:solidFill>
                  <a:schemeClr val="bg1"/>
                </a:solidFill>
              </a:rPr>
              <a:pPr eaLnBrk="1" hangingPunct="1"/>
              <a:t>14</a:t>
            </a:fld>
            <a:endParaRPr lang="en-US" altLang="en-US" sz="1200">
              <a:solidFill>
                <a:schemeClr val="bg1"/>
              </a:solidFill>
            </a:endParaRPr>
          </a:p>
        </p:txBody>
      </p:sp>
    </p:spTree>
    <p:extLst>
      <p:ext uri="{BB962C8B-B14F-4D97-AF65-F5344CB8AC3E}">
        <p14:creationId xmlns:p14="http://schemas.microsoft.com/office/powerpoint/2010/main" val="3682815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ea typeface="+mj-ea"/>
                <a:cs typeface="+mj-cs"/>
              </a:rPr>
              <a:t>Core Propositions and Standard Indicators</a:t>
            </a:r>
          </a:p>
        </p:txBody>
      </p:sp>
      <p:sp>
        <p:nvSpPr>
          <p:cNvPr id="12291" name="Content Placeholder 2"/>
          <p:cNvSpPr>
            <a:spLocks noGrp="1"/>
          </p:cNvSpPr>
          <p:nvPr>
            <p:ph idx="1"/>
          </p:nvPr>
        </p:nvSpPr>
        <p:spPr>
          <a:xfrm>
            <a:off x="457200" y="1524000"/>
            <a:ext cx="8229600" cy="4267200"/>
          </a:xfrm>
        </p:spPr>
        <p:txBody>
          <a:bodyPr>
            <a:normAutofit fontScale="92500"/>
          </a:bodyPr>
          <a:lstStyle/>
          <a:p>
            <a:pPr eaLnBrk="1" hangingPunct="1">
              <a:lnSpc>
                <a:spcPct val="110000"/>
              </a:lnSpc>
            </a:pPr>
            <a:r>
              <a:rPr lang="en-US" altLang="en-US" sz="2200" dirty="0">
                <a:ea typeface="ＭＳ Ｐゴシック" pitchFamily="34" charset="-128"/>
              </a:rPr>
              <a:t>Core Proposition 3: Teachers are responsible for managing and monitoring student learning.</a:t>
            </a:r>
          </a:p>
          <a:p>
            <a:pPr lvl="1" eaLnBrk="1" hangingPunct="1">
              <a:lnSpc>
                <a:spcPct val="110000"/>
              </a:lnSpc>
            </a:pPr>
            <a:r>
              <a:rPr lang="en-US" altLang="en-US" sz="1900" dirty="0">
                <a:ea typeface="ＭＳ Ｐゴシック" pitchFamily="34" charset="-128"/>
              </a:rPr>
              <a:t>3.3 Assessment of Student Progress: The teacher employs multiple methods to regularly measure student growth and progress and uses this information to provide feedback and adjust instructional decision making.</a:t>
            </a:r>
          </a:p>
          <a:p>
            <a:pPr eaLnBrk="1" hangingPunct="1">
              <a:lnSpc>
                <a:spcPct val="110000"/>
              </a:lnSpc>
              <a:spcBef>
                <a:spcPts val="600"/>
              </a:spcBef>
            </a:pPr>
            <a:r>
              <a:rPr lang="en-US" altLang="en-US" sz="2200" dirty="0">
                <a:ea typeface="ＭＳ Ｐゴシック" pitchFamily="34" charset="-128"/>
              </a:rPr>
              <a:t>Core Proposition 4: Teachers think systematically about their practice and learn from experience.</a:t>
            </a:r>
          </a:p>
          <a:p>
            <a:pPr lvl="1" eaLnBrk="1" hangingPunct="1">
              <a:lnSpc>
                <a:spcPct val="110000"/>
              </a:lnSpc>
            </a:pPr>
            <a:r>
              <a:rPr lang="en-US" altLang="en-US" sz="1900" dirty="0">
                <a:ea typeface="ＭＳ Ｐゴシック" pitchFamily="34" charset="-128"/>
              </a:rPr>
              <a:t>4.1 Reflective Practice: The teacher analyzes sources of evidence as he or she continually reflects on professional practice, using information about the needs of students to make decisions about adjustments in practice and goals for professional growth.</a:t>
            </a:r>
          </a:p>
        </p:txBody>
      </p:sp>
      <p:sp>
        <p:nvSpPr>
          <p:cNvPr id="12292"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012675F-B907-425B-8D18-EE334C87D1BF}" type="slidenum">
              <a:rPr lang="en-US" altLang="en-US" sz="1200">
                <a:solidFill>
                  <a:schemeClr val="bg1"/>
                </a:solidFill>
              </a:rPr>
              <a:pPr eaLnBrk="1" hangingPunct="1"/>
              <a:t>15</a:t>
            </a:fld>
            <a:endParaRPr lang="en-US" altLang="en-US" sz="12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ea typeface="+mj-ea"/>
                <a:cs typeface="+mj-cs"/>
              </a:rPr>
              <a:t>Core Propositions and Standard Indicators</a:t>
            </a:r>
          </a:p>
        </p:txBody>
      </p:sp>
      <p:sp>
        <p:nvSpPr>
          <p:cNvPr id="13315" name="Content Placeholder 2"/>
          <p:cNvSpPr>
            <a:spLocks noGrp="1"/>
          </p:cNvSpPr>
          <p:nvPr>
            <p:ph idx="1"/>
          </p:nvPr>
        </p:nvSpPr>
        <p:spPr/>
        <p:txBody>
          <a:bodyPr/>
          <a:lstStyle/>
          <a:p>
            <a:pPr eaLnBrk="1" hangingPunct="1">
              <a:defRPr/>
            </a:pPr>
            <a:r>
              <a:rPr lang="en-US" dirty="0">
                <a:cs typeface="+mn-cs"/>
              </a:rPr>
              <a:t>Core Proposition 5: Teachers are members of learning communities </a:t>
            </a:r>
          </a:p>
          <a:p>
            <a:pPr lvl="1" eaLnBrk="1" hangingPunct="1">
              <a:defRPr/>
            </a:pPr>
            <a:r>
              <a:rPr lang="en-US" dirty="0"/>
              <a:t>5.1 Professional Collaboration. The teacher contributes to school effectiveness by collaborating with other professionals on activities that support school improvement and student learning.</a:t>
            </a:r>
          </a:p>
        </p:txBody>
      </p:sp>
      <p:sp>
        <p:nvSpPr>
          <p:cNvPr id="1331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9E1E07F-5FEA-4BFB-9094-A47E6DF7B7CE}" type="slidenum">
              <a:rPr lang="en-US" altLang="en-US" sz="1200">
                <a:solidFill>
                  <a:schemeClr val="bg1"/>
                </a:solidFill>
              </a:rPr>
              <a:pPr eaLnBrk="1" hangingPunct="1"/>
              <a:t>16</a:t>
            </a:fld>
            <a:endParaRPr lang="en-US" altLang="en-US" sz="120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mj-ea"/>
                <a:cs typeface="+mj-cs"/>
              </a:rPr>
              <a:t>Learning</a:t>
            </a:r>
          </a:p>
        </p:txBody>
      </p:sp>
      <p:sp>
        <p:nvSpPr>
          <p:cNvPr id="17411" name="Content Placeholder 2"/>
          <p:cNvSpPr>
            <a:spLocks noGrp="1"/>
          </p:cNvSpPr>
          <p:nvPr>
            <p:ph type="body" idx="1"/>
          </p:nvPr>
        </p:nvSpPr>
        <p:spPr/>
        <p:txBody>
          <a:bodyPr/>
          <a:lstStyle/>
          <a:p>
            <a:pPr eaLnBrk="1" hangingPunct="1">
              <a:defRPr/>
            </a:pPr>
            <a:endParaRPr lang="en-US">
              <a:cs typeface="+mn-cs"/>
            </a:endParaRPr>
          </a:p>
          <a:p>
            <a:pPr eaLnBrk="1" hangingPunct="1">
              <a:defRPr/>
            </a:pPr>
            <a:r>
              <a:rPr lang="en-US" sz="3200" b="1">
                <a:cs typeface="+mn-cs"/>
              </a:rPr>
              <a:t>Learning</a:t>
            </a:r>
          </a:p>
          <a:p>
            <a:pPr eaLnBrk="1" hangingPunct="1">
              <a:defRPr/>
            </a:pPr>
            <a:endParaRPr lang="en-US">
              <a:cs typeface="+mn-cs"/>
            </a:endParaRPr>
          </a:p>
          <a:p>
            <a:pPr eaLnBrk="1" hangingPunct="1">
              <a:defRPr/>
            </a:pPr>
            <a:r>
              <a:rPr lang="en-US">
                <a:cs typeface="+mn-cs"/>
              </a:rPr>
              <a:t>1 hour, 25 minutes</a:t>
            </a:r>
          </a:p>
        </p:txBody>
      </p:sp>
      <p:sp>
        <p:nvSpPr>
          <p:cNvPr id="17412"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D15B763-5783-4431-89B6-B0E8B4256866}" type="slidenum">
              <a:rPr lang="en-US" altLang="en-US" sz="1200">
                <a:solidFill>
                  <a:schemeClr val="bg1"/>
                </a:solidFill>
              </a:rPr>
              <a:pPr eaLnBrk="1" hangingPunct="1"/>
              <a:t>17</a:t>
            </a:fld>
            <a:endParaRPr lang="en-US" altLang="en-US" sz="12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SLO Process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37937297"/>
              </p:ext>
            </p:extLst>
          </p:nvPr>
        </p:nvGraphicFramePr>
        <p:xfrm>
          <a:off x="457200" y="1410140"/>
          <a:ext cx="82296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5" name="Slide Number Placeholder 3"/>
          <p:cNvSpPr>
            <a:spLocks noGrp="1"/>
          </p:cNvSpPr>
          <p:nvPr>
            <p:ph type="sldNum" sz="quarter" idx="11"/>
          </p:nvPr>
        </p:nvSpPr>
        <p:spPr>
          <a:xfrm>
            <a:off x="7620000" y="6286939"/>
            <a:ext cx="1219200" cy="228601"/>
          </a:xfrm>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EF40C68-910B-495E-8DFD-F34982798A6B}" type="slidenum">
              <a:rPr lang="en-US" altLang="en-US" sz="1200" smtClean="0">
                <a:solidFill>
                  <a:schemeClr val="bg1"/>
                </a:solidFill>
              </a:rPr>
              <a:pPr eaLnBrk="1" hangingPunct="1"/>
              <a:t>18</a:t>
            </a:fld>
            <a:endParaRPr lang="en-US" altLang="en-US" sz="1200" dirty="0">
              <a:solidFill>
                <a:schemeClr val="bg1"/>
              </a:solidFill>
            </a:endParaRPr>
          </a:p>
        </p:txBody>
      </p:sp>
      <p:sp>
        <p:nvSpPr>
          <p:cNvPr id="2" name="Oval 1"/>
          <p:cNvSpPr>
            <a:spLocks noChangeArrowheads="1"/>
          </p:cNvSpPr>
          <p:nvPr/>
        </p:nvSpPr>
        <p:spPr bwMode="auto">
          <a:xfrm>
            <a:off x="3619500" y="1143000"/>
            <a:ext cx="1905000" cy="1834444"/>
          </a:xfrm>
          <a:prstGeom prst="ellipse">
            <a:avLst/>
          </a:prstGeom>
          <a:noFill/>
          <a:ln w="9525">
            <a:solidFill>
              <a:schemeClr val="accent6">
                <a:lumMod val="60000"/>
                <a:lumOff val="40000"/>
              </a:schemeClr>
            </a:solidFill>
            <a:round/>
            <a:headEnd/>
            <a:tailEnd/>
          </a:ln>
          <a:effectLst>
            <a:outerShdw blurRad="40000" dist="23000" dir="5400000" rotWithShape="0">
              <a:srgbClr val="808080">
                <a:alpha val="34999"/>
              </a:srgbClr>
            </a:outerShdw>
          </a:effectLst>
          <a:extLst/>
        </p:spPr>
        <p:txBody>
          <a:bodyPr anchor="ctr"/>
          <a:lstStyle/>
          <a:p>
            <a:pPr algn="ctr">
              <a:defRPr/>
            </a:pPr>
            <a:endParaRPr lang="en-US">
              <a:solidFill>
                <a:schemeClr val="lt1"/>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0 1.38793E-6 L 0.175 0.17187 " pathEditMode="relative" rAng="0" ptsTypes="AA">
                                      <p:cBhvr>
                                        <p:cTn id="10" dur="2000" fill="hold"/>
                                        <p:tgtEl>
                                          <p:spTgt spid="2"/>
                                        </p:tgtEl>
                                        <p:attrNameLst>
                                          <p:attrName>ppt_x</p:attrName>
                                          <p:attrName>ppt_y</p:attrName>
                                        </p:attrNameLst>
                                      </p:cBhvr>
                                      <p:rCtr x="8750" y="8582"/>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path" presetSubtype="0" accel="50000" decel="50000" fill="hold" grpId="1" nodeType="clickEffect">
                                  <p:stCondLst>
                                    <p:cond delay="0"/>
                                  </p:stCondLst>
                                  <p:childTnLst>
                                    <p:animMotion origin="layout" path="M 0.175 0.17187 L 0.10833 0.43835 " pathEditMode="relative" rAng="0" ptsTypes="AA">
                                      <p:cBhvr>
                                        <p:cTn id="14" dur="2000" fill="hold"/>
                                        <p:tgtEl>
                                          <p:spTgt spid="2"/>
                                        </p:tgtEl>
                                        <p:attrNameLst>
                                          <p:attrName>ppt_x</p:attrName>
                                          <p:attrName>ppt_y</p:attrName>
                                        </p:attrNameLst>
                                      </p:cBhvr>
                                      <p:rCtr x="-3333"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2"/>
          <p:cNvSpPr>
            <a:spLocks noGrp="1"/>
          </p:cNvSpPr>
          <p:nvPr>
            <p:ph type="title"/>
          </p:nvPr>
        </p:nvSpPr>
        <p:spPr>
          <a:xfrm>
            <a:off x="304800" y="152400"/>
            <a:ext cx="8686800" cy="609600"/>
          </a:xfrm>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Breaking Down the SLO (Part 1)</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ea typeface="+mn-ea"/>
              </a:rPr>
              <a:t>Objective: </a:t>
            </a:r>
            <a:r>
              <a:rPr lang="en-US" dirty="0">
                <a:solidFill>
                  <a:srgbClr val="274F73"/>
                </a:solidFill>
              </a:rPr>
              <a:t>Begin thinking like an SLO writer.</a:t>
            </a:r>
          </a:p>
          <a:p>
            <a:pPr eaLnBrk="1" hangingPunct="1">
              <a:defRPr/>
            </a:pPr>
            <a:r>
              <a:rPr lang="en-US" dirty="0">
                <a:solidFill>
                  <a:srgbClr val="274F73"/>
                </a:solidFill>
                <a:ea typeface="+mn-ea"/>
              </a:rPr>
              <a:t>Directions, Part 1</a:t>
            </a:r>
          </a:p>
          <a:p>
            <a:pPr lvl="1" eaLnBrk="1" hangingPunct="1">
              <a:defRPr/>
            </a:pPr>
            <a:r>
              <a:rPr lang="en-US" dirty="0"/>
              <a:t>Take eight index cards.</a:t>
            </a:r>
          </a:p>
          <a:p>
            <a:pPr lvl="1" eaLnBrk="1" hangingPunct="1">
              <a:defRPr/>
            </a:pPr>
            <a:r>
              <a:rPr lang="en-US" dirty="0"/>
              <a:t>Listen to my prompts and record your answers. Use a separate index card for each answer.</a:t>
            </a:r>
          </a:p>
          <a:p>
            <a:pPr lvl="1" eaLnBrk="1" hangingPunct="1">
              <a:defRPr/>
            </a:pPr>
            <a:r>
              <a:rPr lang="en-US" dirty="0"/>
              <a:t>Review the SLO template.</a:t>
            </a:r>
          </a:p>
          <a:p>
            <a:pPr lvl="1" eaLnBrk="1" hangingPunct="1">
              <a:defRPr/>
            </a:pPr>
            <a:r>
              <a:rPr lang="en-US" dirty="0"/>
              <a:t>Organize your index cards to match the SLO template. In other words, where does each index card fit within the SLO template? </a:t>
            </a:r>
          </a:p>
          <a:p>
            <a:pPr eaLnBrk="1" hangingPunct="1">
              <a:defRPr/>
            </a:pPr>
            <a:endParaRPr lang="en-US" dirty="0">
              <a:ea typeface="+mn-ea"/>
            </a:endParaRPr>
          </a:p>
        </p:txBody>
      </p:sp>
      <p:sp>
        <p:nvSpPr>
          <p:cNvPr id="19460"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B74F661-6DC9-4035-AA0A-671404306B3B}" type="slidenum">
              <a:rPr lang="en-US" altLang="en-US" sz="1200">
                <a:solidFill>
                  <a:schemeClr val="bg1"/>
                </a:solidFill>
              </a:rPr>
              <a:pPr eaLnBrk="1" hangingPunct="1"/>
              <a:t>19</a:t>
            </a:fld>
            <a:endParaRPr lang="en-US" altLang="en-US" sz="120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defRPr/>
            </a:pPr>
            <a:r>
              <a:rPr lang="en-US">
                <a:cs typeface="+mj-cs"/>
              </a:rPr>
              <a:t>Module 2: Student Learning Objectives</a:t>
            </a:r>
          </a:p>
        </p:txBody>
      </p:sp>
      <p:sp>
        <p:nvSpPr>
          <p:cNvPr id="7171" name="Content Placeholder 2"/>
          <p:cNvSpPr>
            <a:spLocks noGrp="1"/>
          </p:cNvSpPr>
          <p:nvPr>
            <p:ph idx="1"/>
          </p:nvPr>
        </p:nvSpPr>
        <p:spPr/>
        <p:txBody>
          <a:bodyPr/>
          <a:lstStyle/>
          <a:p>
            <a:pPr eaLnBrk="1" hangingPunct="1"/>
            <a:r>
              <a:rPr lang="en-US" altLang="en-US" dirty="0">
                <a:ea typeface="ＭＳ Ｐゴシック" pitchFamily="34" charset="-128"/>
              </a:rPr>
              <a:t>Module 1: Model Overview</a:t>
            </a:r>
          </a:p>
          <a:p>
            <a:pPr eaLnBrk="1" hangingPunct="1"/>
            <a:r>
              <a:rPr lang="en-US" altLang="en-US" dirty="0">
                <a:ea typeface="ＭＳ Ｐゴシック" pitchFamily="34" charset="-128"/>
              </a:rPr>
              <a:t>Module 2: Student Learning Objectives</a:t>
            </a:r>
          </a:p>
          <a:p>
            <a:pPr lvl="1" eaLnBrk="1" hangingPunct="1"/>
            <a:r>
              <a:rPr lang="en-US" altLang="en-US" dirty="0">
                <a:ea typeface="ＭＳ Ｐゴシック" pitchFamily="34" charset="-128"/>
              </a:rPr>
              <a:t>This second module engages participants in the student learning objective (SLO) development process. Through multiple activities, participants will increase their understanding of the SLO process and have time to begin drafting their SLO for the 2015–16 school year.</a:t>
            </a:r>
          </a:p>
          <a:p>
            <a:pPr eaLnBrk="1" hangingPunct="1"/>
            <a:r>
              <a:rPr lang="en-US" altLang="en-US" dirty="0">
                <a:ea typeface="ＭＳ Ｐゴシック" pitchFamily="34" charset="-128"/>
              </a:rPr>
              <a:t>Module 3: Evidence, Observation, and Feedback</a:t>
            </a:r>
          </a:p>
          <a:p>
            <a:pPr eaLnBrk="1" hangingPunct="1"/>
            <a:r>
              <a:rPr lang="en-US" altLang="en-US" dirty="0">
                <a:ea typeface="ＭＳ Ｐゴシック" pitchFamily="34" charset="-128"/>
              </a:rPr>
              <a:t>Module 4: Reflecting and Adjusting</a:t>
            </a:r>
          </a:p>
        </p:txBody>
      </p:sp>
      <p:sp>
        <p:nvSpPr>
          <p:cNvPr id="7172" name="Slide Number Placeholder 4"/>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690599A-A30A-4CBF-BD4C-3692E0306528}" type="slidenum">
              <a:rPr lang="en-US" altLang="en-US" sz="1200">
                <a:solidFill>
                  <a:schemeClr val="bg1"/>
                </a:solidFill>
              </a:rPr>
              <a:pPr eaLnBrk="1" hangingPunct="1"/>
              <a:t>2</a:t>
            </a:fld>
            <a:endParaRPr lang="en-US" altLang="en-US" sz="120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Breaking Down the SLO (Part 2)</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ea typeface="+mn-ea"/>
              </a:rPr>
              <a:t>Directions, Part 2</a:t>
            </a:r>
          </a:p>
          <a:p>
            <a:pPr lvl="1" eaLnBrk="1" hangingPunct="1">
              <a:defRPr/>
            </a:pPr>
            <a:r>
              <a:rPr lang="en-US" dirty="0"/>
              <a:t>Use the checklist to review what you wrote on your cards.</a:t>
            </a:r>
          </a:p>
          <a:p>
            <a:pPr lvl="1" eaLnBrk="1" hangingPunct="1">
              <a:defRPr/>
            </a:pPr>
            <a:r>
              <a:rPr lang="en-US" dirty="0"/>
              <a:t>Could you check off anything on the checklist?</a:t>
            </a:r>
            <a:endParaRPr lang="en-US" dirty="0">
              <a:ea typeface="+mn-ea"/>
            </a:endParaRPr>
          </a:p>
        </p:txBody>
      </p:sp>
      <p:sp>
        <p:nvSpPr>
          <p:cNvPr id="20484"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1EF039F-F774-4922-AD8B-082CC086366F}" type="slidenum">
              <a:rPr lang="en-US" altLang="en-US" sz="1200">
                <a:solidFill>
                  <a:schemeClr val="bg1"/>
                </a:solidFill>
              </a:rPr>
              <a:pPr eaLnBrk="1" hangingPunct="1"/>
              <a:t>20</a:t>
            </a:fld>
            <a:endParaRPr lang="en-US" altLang="en-US" sz="120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Breaking Down the SLO: Wrap-Up</a:t>
            </a:r>
          </a:p>
        </p:txBody>
      </p:sp>
      <p:sp>
        <p:nvSpPr>
          <p:cNvPr id="21506"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cs typeface="Franklin Gothic Book" charset="0"/>
              </a:rPr>
              <a:t>At your tables, discuss:</a:t>
            </a:r>
          </a:p>
          <a:p>
            <a:pPr lvl="1" eaLnBrk="1" hangingPunct="1">
              <a:defRPr/>
            </a:pPr>
            <a:r>
              <a:rPr lang="en-US" dirty="0">
                <a:cs typeface="Franklin Gothic Book" charset="0"/>
              </a:rPr>
              <a:t>Which components of the SLO template seem the most straightforward?</a:t>
            </a:r>
          </a:p>
          <a:p>
            <a:pPr lvl="1" eaLnBrk="1" hangingPunct="1">
              <a:defRPr/>
            </a:pPr>
            <a:r>
              <a:rPr lang="en-US" dirty="0">
                <a:cs typeface="Franklin Gothic Book" charset="0"/>
              </a:rPr>
              <a:t>Which components will require the most thought or learning?</a:t>
            </a:r>
          </a:p>
        </p:txBody>
      </p:sp>
      <p:sp>
        <p:nvSpPr>
          <p:cNvPr id="21508"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C3ECCD9-D573-4AEA-9919-28C80BDEED4A}" type="slidenum">
              <a:rPr lang="en-US" altLang="en-US" sz="1200">
                <a:solidFill>
                  <a:schemeClr val="bg1"/>
                </a:solidFill>
              </a:rPr>
              <a:pPr eaLnBrk="1" hangingPunct="1"/>
              <a:t>21</a:t>
            </a:fld>
            <a:endParaRPr lang="en-US" altLang="en-US" sz="120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Review a Complete SLO</a:t>
            </a:r>
          </a:p>
        </p:txBody>
      </p:sp>
      <p:sp>
        <p:nvSpPr>
          <p:cNvPr id="22530" name="Content Placeholder 1"/>
          <p:cNvSpPr>
            <a:spLocks noGrp="1"/>
          </p:cNvSpPr>
          <p:nvPr>
            <p:ph idx="1"/>
          </p:nvPr>
        </p:nvSpPr>
        <p:spPr>
          <a:extLst>
            <a:ext uri="{FAA26D3D-D897-4be2-8F04-BA451C77F1D7}">
              <ma14:placeholderFlag xmlns="" xmlns:ma14="http://schemas.microsoft.com/office/mac/drawingml/2011/main" val="1"/>
            </a:ext>
          </a:extLst>
        </p:spPr>
        <p:txBody>
          <a:bodyPr>
            <a:normAutofit lnSpcReduction="10000"/>
          </a:bodyPr>
          <a:lstStyle/>
          <a:p>
            <a:pPr eaLnBrk="1" hangingPunct="1">
              <a:defRPr/>
            </a:pPr>
            <a:r>
              <a:rPr lang="en-US" dirty="0">
                <a:solidFill>
                  <a:srgbClr val="274F73"/>
                </a:solidFill>
                <a:cs typeface="Franklin Gothic Book" charset="0"/>
              </a:rPr>
              <a:t>Objectives</a:t>
            </a:r>
          </a:p>
          <a:p>
            <a:pPr lvl="1" eaLnBrk="1" hangingPunct="1">
              <a:defRPr/>
            </a:pPr>
            <a:r>
              <a:rPr lang="en-US" dirty="0">
                <a:cs typeface="Franklin Gothic Book" charset="0"/>
              </a:rPr>
              <a:t>Increase understanding of how a completed SLO looks.</a:t>
            </a:r>
          </a:p>
          <a:p>
            <a:pPr lvl="1" eaLnBrk="1" hangingPunct="1">
              <a:defRPr/>
            </a:pPr>
            <a:r>
              <a:rPr lang="en-US" dirty="0">
                <a:cs typeface="Franklin Gothic Book" charset="0"/>
              </a:rPr>
              <a:t>Generate questions about components of the SLO.</a:t>
            </a:r>
          </a:p>
          <a:p>
            <a:pPr eaLnBrk="1" hangingPunct="1">
              <a:defRPr/>
            </a:pPr>
            <a:r>
              <a:rPr lang="en-US" dirty="0">
                <a:solidFill>
                  <a:srgbClr val="274F73"/>
                </a:solidFill>
                <a:cs typeface="Franklin Gothic Book" charset="0"/>
              </a:rPr>
              <a:t>Directions</a:t>
            </a:r>
          </a:p>
          <a:p>
            <a:pPr lvl="1" eaLnBrk="1" hangingPunct="1">
              <a:defRPr/>
            </a:pPr>
            <a:r>
              <a:rPr lang="en-US" dirty="0">
                <a:cs typeface="Franklin Gothic Book" charset="0"/>
              </a:rPr>
              <a:t>In pairs, review the sample SLO with the SLO Approval Checklist.</a:t>
            </a:r>
          </a:p>
          <a:p>
            <a:pPr lvl="1" eaLnBrk="1" hangingPunct="1">
              <a:defRPr/>
            </a:pPr>
            <a:r>
              <a:rPr lang="en-US" dirty="0">
                <a:cs typeface="Franklin Gothic Book" charset="0"/>
              </a:rPr>
              <a:t>As you read, identify where in the text the SLO meets each criterion in the SLO Approval Checklist.</a:t>
            </a:r>
          </a:p>
          <a:p>
            <a:pPr lvl="1" eaLnBrk="1" hangingPunct="1">
              <a:defRPr/>
            </a:pPr>
            <a:r>
              <a:rPr lang="en-US" dirty="0">
                <a:cs typeface="Franklin Gothic Book" charset="0"/>
              </a:rPr>
              <a:t>Jot down any questions you have about the SLO components.</a:t>
            </a:r>
          </a:p>
        </p:txBody>
      </p:sp>
      <p:sp>
        <p:nvSpPr>
          <p:cNvPr id="22532"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3C73EA3-4459-4E94-AF18-D036708E17B1}" type="slidenum">
              <a:rPr lang="en-US" altLang="en-US" sz="1200">
                <a:solidFill>
                  <a:schemeClr val="bg1"/>
                </a:solidFill>
              </a:rPr>
              <a:pPr eaLnBrk="1" hangingPunct="1"/>
              <a:t>22</a:t>
            </a:fld>
            <a:endParaRPr lang="en-US" altLang="en-US" sz="120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Wrap-Up: Asked and Answered</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ea typeface="+mn-ea"/>
              </a:rPr>
              <a:t>Write your questions on a sticky note. </a:t>
            </a:r>
          </a:p>
          <a:p>
            <a:pPr eaLnBrk="1" hangingPunct="1">
              <a:defRPr/>
            </a:pPr>
            <a:r>
              <a:rPr lang="en-US" dirty="0">
                <a:solidFill>
                  <a:srgbClr val="274F73"/>
                </a:solidFill>
                <a:ea typeface="+mn-ea"/>
              </a:rPr>
              <a:t>Post your question on the chart paper.</a:t>
            </a:r>
          </a:p>
          <a:p>
            <a:pPr marL="0" indent="0" eaLnBrk="1" hangingPunct="1">
              <a:buNone/>
              <a:defRPr/>
            </a:pPr>
            <a:endParaRPr lang="en-US" dirty="0">
              <a:ea typeface="+mn-ea"/>
            </a:endParaRP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3385173-D899-49D1-9229-968D70D2A622}" type="slidenum">
              <a:rPr lang="en-US" altLang="en-US" sz="1200">
                <a:solidFill>
                  <a:schemeClr val="bg1"/>
                </a:solidFill>
              </a:rPr>
              <a:pPr eaLnBrk="1" hangingPunct="1"/>
              <a:t>23</a:t>
            </a:fld>
            <a:endParaRPr lang="en-US" altLang="en-US" sz="120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r>
              <a:rPr lang="en-US" altLang="en-US" dirty="0">
                <a:solidFill>
                  <a:srgbClr val="103961"/>
                </a:solidFill>
                <a:ea typeface="ＭＳ Ｐゴシック" pitchFamily="34" charset="-128"/>
              </a:rPr>
              <a:t>Count off by 5 </a:t>
            </a:r>
          </a:p>
          <a:p>
            <a:pPr eaLnBrk="1" hangingPunct="1"/>
            <a:r>
              <a:rPr lang="en-US" altLang="en-US" dirty="0">
                <a:solidFill>
                  <a:srgbClr val="103961"/>
                </a:solidFill>
                <a:ea typeface="ＭＳ Ｐゴシック" pitchFamily="34" charset="-128"/>
              </a:rPr>
              <a:t>Take out the </a:t>
            </a:r>
            <a:r>
              <a:rPr lang="en-US" altLang="en-US" i="1" dirty="0">
                <a:solidFill>
                  <a:srgbClr val="103961"/>
                </a:solidFill>
                <a:ea typeface="ＭＳ Ｐゴシック" pitchFamily="34" charset="-128"/>
              </a:rPr>
              <a:t>SLO Handbook </a:t>
            </a:r>
            <a:r>
              <a:rPr lang="en-US" altLang="en-US" dirty="0">
                <a:solidFill>
                  <a:srgbClr val="103961"/>
                </a:solidFill>
                <a:ea typeface="ＭＳ Ｐゴシック" pitchFamily="34" charset="-128"/>
              </a:rPr>
              <a:t>and</a:t>
            </a:r>
            <a:r>
              <a:rPr lang="en-US" altLang="en-US" i="1" dirty="0">
                <a:solidFill>
                  <a:srgbClr val="103961"/>
                </a:solidFill>
                <a:ea typeface="ＭＳ Ｐゴシック" pitchFamily="34" charset="-128"/>
              </a:rPr>
              <a:t> </a:t>
            </a:r>
            <a:r>
              <a:rPr lang="en-US" altLang="en-US" dirty="0">
                <a:solidFill>
                  <a:srgbClr val="103961"/>
                </a:solidFill>
                <a:ea typeface="ＭＳ Ｐゴシック" pitchFamily="34" charset="-128"/>
              </a:rPr>
              <a:t>turn to p. 11</a:t>
            </a:r>
          </a:p>
          <a:p>
            <a:pPr eaLnBrk="1" hangingPunct="1"/>
            <a:r>
              <a:rPr lang="en-US" altLang="en-US" dirty="0">
                <a:solidFill>
                  <a:srgbClr val="103961"/>
                </a:solidFill>
                <a:ea typeface="ＭＳ Ｐゴシック" pitchFamily="34" charset="-128"/>
              </a:rPr>
              <a:t>You can use the tables on pp. 11–27 to locate answers.</a:t>
            </a:r>
          </a:p>
          <a:p>
            <a:pPr eaLnBrk="1" hangingPunct="1"/>
            <a:r>
              <a:rPr lang="en-US" altLang="en-US" dirty="0">
                <a:solidFill>
                  <a:srgbClr val="103961"/>
                </a:solidFill>
                <a:ea typeface="ＭＳ Ｐゴシック" pitchFamily="34" charset="-128"/>
              </a:rPr>
              <a:t>First team to “ring in” and answer correctly gets a point.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B5315E2-824B-4CFE-99D7-8AF3BE5FD27C}" type="slidenum">
              <a:rPr lang="en-US" altLang="en-US" sz="1200">
                <a:solidFill>
                  <a:schemeClr val="bg1"/>
                </a:solidFill>
              </a:rPr>
              <a:pPr eaLnBrk="1" hangingPunct="1"/>
              <a:t>24</a:t>
            </a:fld>
            <a:endParaRPr lang="en-US" altLang="en-US" sz="120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defRPr/>
            </a:pPr>
            <a:r>
              <a:rPr lang="en-US" b="1" dirty="0">
                <a:solidFill>
                  <a:schemeClr val="accent5">
                    <a:lumMod val="25000"/>
                  </a:schemeClr>
                </a:solidFill>
                <a:ea typeface="+mn-ea"/>
              </a:rPr>
              <a:t>Question 1</a:t>
            </a:r>
            <a:r>
              <a:rPr lang="en-US" dirty="0">
                <a:solidFill>
                  <a:schemeClr val="accent5">
                    <a:lumMod val="25000"/>
                  </a:schemeClr>
                </a:solidFill>
                <a:ea typeface="+mn-ea"/>
              </a:rPr>
              <a:t>: Mrs. Green has three students with an IEP in her class. In her SLO, Mrs. Green used the IEP academic goals as the SLO growth target for these three students. Is this an appropriate use of an IEP in an SLO?</a:t>
            </a:r>
          </a:p>
          <a:p>
            <a:pPr marL="857250" lvl="2" indent="0" eaLnBrk="1" hangingPunct="1">
              <a:buFontTx/>
              <a:buNone/>
            </a:pPr>
            <a:endParaRPr lang="en-US" altLang="en-US" sz="11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0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8CA1E80-E95D-4E15-8017-331873B03BAE}" type="slidenum">
              <a:rPr lang="en-US" altLang="en-US" sz="1200">
                <a:solidFill>
                  <a:schemeClr val="bg1"/>
                </a:solidFill>
              </a:rPr>
              <a:pPr eaLnBrk="1" hangingPunct="1"/>
              <a:t>25</a:t>
            </a:fld>
            <a:endParaRPr lang="en-US" altLang="en-US" sz="120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defRPr/>
            </a:pPr>
            <a:r>
              <a:rPr lang="en-US" b="1" dirty="0">
                <a:solidFill>
                  <a:schemeClr val="accent5">
                    <a:lumMod val="25000"/>
                  </a:schemeClr>
                </a:solidFill>
                <a:ea typeface="+mn-ea"/>
              </a:rPr>
              <a:t>Question 2: </a:t>
            </a:r>
            <a:r>
              <a:rPr lang="en-US" dirty="0">
                <a:solidFill>
                  <a:schemeClr val="accent5">
                    <a:lumMod val="25000"/>
                  </a:schemeClr>
                </a:solidFill>
                <a:ea typeface="+mn-ea"/>
              </a:rPr>
              <a:t>Mr. James provides instruction in three algebra classes in two high schools in the district. His SLO includes all the algebra students he teaches. Is the size of his instructional cohort appropriate?</a:t>
            </a:r>
          </a:p>
          <a:p>
            <a:pPr marL="857250" lvl="2" indent="0" eaLnBrk="1" hangingPunct="1">
              <a:buFontTx/>
              <a:buNone/>
            </a:pPr>
            <a:endParaRPr lang="en-US" altLang="en-US" sz="11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0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21DB53B-4439-4C7C-81D7-1393C4F8C8A9}" type="slidenum">
              <a:rPr lang="en-US" altLang="en-US" sz="1200">
                <a:solidFill>
                  <a:schemeClr val="bg1"/>
                </a:solidFill>
              </a:rPr>
              <a:pPr eaLnBrk="1" hangingPunct="1"/>
              <a:t>26</a:t>
            </a:fld>
            <a:endParaRPr lang="en-US" altLang="en-US" sz="120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3: </a:t>
            </a:r>
            <a:r>
              <a:rPr lang="en-US" altLang="en-US" dirty="0">
                <a:solidFill>
                  <a:srgbClr val="103961"/>
                </a:solidFill>
                <a:ea typeface="ＭＳ Ｐゴシック" pitchFamily="34" charset="-128"/>
              </a:rPr>
              <a:t>Emily Jones is enrolled in Ms. Smith’s 7</a:t>
            </a:r>
            <a:r>
              <a:rPr lang="en-US" altLang="en-US" baseline="30000" dirty="0">
                <a:solidFill>
                  <a:srgbClr val="103961"/>
                </a:solidFill>
                <a:ea typeface="ＭＳ Ｐゴシック" pitchFamily="34" charset="-128"/>
              </a:rPr>
              <a:t>th</a:t>
            </a:r>
            <a:r>
              <a:rPr lang="en-US" altLang="en-US" dirty="0">
                <a:solidFill>
                  <a:srgbClr val="103961"/>
                </a:solidFill>
                <a:ea typeface="ＭＳ Ｐゴシック" pitchFamily="34" charset="-128"/>
              </a:rPr>
              <a:t> grade science class. Emily’s attendance rate in the class is 78 percent and she took both the pre-test and post-test for the SLO. </a:t>
            </a:r>
            <a:r>
              <a:rPr lang="en-US" altLang="en-US" dirty="0">
                <a:solidFill>
                  <a:schemeClr val="accent5">
                    <a:lumMod val="25000"/>
                  </a:schemeClr>
                </a:solidFill>
                <a:ea typeface="ＭＳ Ｐゴシック" pitchFamily="34" charset="-128"/>
              </a:rPr>
              <a:t>Ms. Smith would like work with Emily after school to help her catch up. She includes her </a:t>
            </a:r>
            <a:r>
              <a:rPr lang="en-US" altLang="en-US" dirty="0">
                <a:solidFill>
                  <a:srgbClr val="103961"/>
                </a:solidFill>
                <a:ea typeface="ＭＳ Ｐゴシック" pitchFamily="34" charset="-128"/>
              </a:rPr>
              <a:t>at the end of the interval of instruction. Is this appropriate?</a:t>
            </a:r>
          </a:p>
          <a:p>
            <a:pPr marL="857250" lvl="2" indent="0" eaLnBrk="1" hangingPunct="1">
              <a:buFontTx/>
              <a:buNone/>
            </a:pPr>
            <a:endParaRPr lang="en-US" altLang="en-US" sz="12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2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5A2AAFB-D692-412D-B3B9-FD8B32241687}" type="slidenum">
              <a:rPr lang="en-US" altLang="en-US" sz="1200">
                <a:solidFill>
                  <a:schemeClr val="bg1"/>
                </a:solidFill>
              </a:rPr>
              <a:pPr eaLnBrk="1" hangingPunct="1"/>
              <a:t>27</a:t>
            </a:fld>
            <a:endParaRPr lang="en-US" altLang="en-US" sz="120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4: </a:t>
            </a:r>
            <a:r>
              <a:rPr lang="en-US" altLang="en-US" dirty="0">
                <a:solidFill>
                  <a:srgbClr val="103961"/>
                </a:solidFill>
                <a:ea typeface="ＭＳ Ｐゴシック" pitchFamily="34" charset="-128"/>
              </a:rPr>
              <a:t>Mr. Thomas gave his 3</a:t>
            </a:r>
            <a:r>
              <a:rPr lang="en-US" altLang="en-US" baseline="30000" dirty="0">
                <a:solidFill>
                  <a:srgbClr val="103961"/>
                </a:solidFill>
                <a:ea typeface="ＭＳ Ｐゴシック" pitchFamily="34" charset="-128"/>
              </a:rPr>
              <a:t>rd</a:t>
            </a:r>
            <a:r>
              <a:rPr lang="en-US" altLang="en-US" dirty="0">
                <a:solidFill>
                  <a:srgbClr val="103961"/>
                </a:solidFill>
                <a:ea typeface="ＭＳ Ｐゴシック" pitchFamily="34" charset="-128"/>
              </a:rPr>
              <a:t> grade class a pre-assessment. Eight students scored very high, 5 students scored in the middle, and 10 students scored low. His growth target states that all students will raise their score by 40 percent on the same post-assessment. Did Mr. Thomas’ use the pre-assessment data  appropriately to set his growth target?</a:t>
            </a:r>
            <a:endParaRPr lang="en-US" altLang="en-US" sz="2000" dirty="0">
              <a:solidFill>
                <a:srgbClr val="103961"/>
              </a:solidFill>
              <a:ea typeface="ＭＳ Ｐゴシック" pitchFamily="34" charset="-128"/>
            </a:endParaRPr>
          </a:p>
          <a:p>
            <a:pPr marL="857250" lvl="2" indent="0" eaLnBrk="1" hangingPunct="1">
              <a:buFontTx/>
              <a:buNone/>
            </a:pPr>
            <a:endParaRPr lang="en-US" altLang="en-US" sz="11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0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A9D3D3E-493F-49FC-98DF-79A56561563D}" type="slidenum">
              <a:rPr lang="en-US" altLang="en-US" sz="1200">
                <a:solidFill>
                  <a:schemeClr val="bg1"/>
                </a:solidFill>
              </a:rPr>
              <a:pPr eaLnBrk="1" hangingPunct="1"/>
              <a:t>28</a:t>
            </a:fld>
            <a:endParaRPr lang="en-US" altLang="en-US" sz="120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5: </a:t>
            </a:r>
            <a:r>
              <a:rPr lang="en-US" altLang="en-US" dirty="0">
                <a:solidFill>
                  <a:srgbClr val="103961"/>
                </a:solidFill>
                <a:ea typeface="ＭＳ Ｐゴシック" pitchFamily="34" charset="-128"/>
              </a:rPr>
              <a:t>Ms. Swan teaches a high school civics course that lasts a full academic year. In her SLO, she specified the interval of instruction as “October 13 through February 23 (30 class days).” Is this an appropriate interval of instructional time? </a:t>
            </a:r>
          </a:p>
          <a:p>
            <a:pPr marL="857250" lvl="2" indent="0" eaLnBrk="1" hangingPunct="1">
              <a:buFontTx/>
              <a:buNone/>
            </a:pPr>
            <a:endParaRPr lang="en-US" altLang="en-US" sz="12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2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FE66638-74A8-42AC-848F-E709D757DE1C}" type="slidenum">
              <a:rPr lang="en-US" altLang="en-US" sz="1200">
                <a:solidFill>
                  <a:schemeClr val="bg1"/>
                </a:solidFill>
              </a:rPr>
              <a:pPr eaLnBrk="1" hangingPunct="1"/>
              <a:t>29</a:t>
            </a:fld>
            <a:endParaRPr lang="en-US" altLang="en-US" sz="120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defRPr/>
            </a:pPr>
            <a:r>
              <a:rPr lang="en-US">
                <a:cs typeface="+mj-cs"/>
              </a:rPr>
              <a:t>Agenda</a:t>
            </a:r>
          </a:p>
        </p:txBody>
      </p:sp>
      <p:sp>
        <p:nvSpPr>
          <p:cNvPr id="8195" name="Content Placeholder 2"/>
          <p:cNvSpPr>
            <a:spLocks noGrp="1"/>
          </p:cNvSpPr>
          <p:nvPr>
            <p:ph idx="1"/>
          </p:nvPr>
        </p:nvSpPr>
        <p:spPr>
          <a:xfrm>
            <a:off x="457200" y="1524000"/>
            <a:ext cx="8001000" cy="4343400"/>
          </a:xfrm>
        </p:spPr>
        <p:txBody>
          <a:bodyPr>
            <a:normAutofit fontScale="85000" lnSpcReduction="20000"/>
          </a:bodyPr>
          <a:lstStyle/>
          <a:p>
            <a:pPr eaLnBrk="1" hangingPunct="1"/>
            <a:r>
              <a:rPr lang="en-US" altLang="en-US" sz="2000" dirty="0">
                <a:ea typeface="ＭＳ Ｐゴシック" pitchFamily="34" charset="-128"/>
              </a:rPr>
              <a:t>Welcome and Overview (5 minutes)</a:t>
            </a:r>
          </a:p>
          <a:p>
            <a:pPr lvl="1" eaLnBrk="1" hangingPunct="1"/>
            <a:r>
              <a:rPr lang="en-US" altLang="en-US" sz="1800" dirty="0">
                <a:ea typeface="ＭＳ Ｐゴシック" pitchFamily="34" charset="-128"/>
              </a:rPr>
              <a:t>Intended outcomes</a:t>
            </a:r>
          </a:p>
          <a:p>
            <a:pPr eaLnBrk="1" hangingPunct="1"/>
            <a:r>
              <a:rPr lang="en-US" altLang="en-US" sz="2000" dirty="0">
                <a:ea typeface="ＭＳ Ｐゴシック" pitchFamily="34" charset="-128"/>
              </a:rPr>
              <a:t>Connecting (15 minutes)</a:t>
            </a:r>
          </a:p>
          <a:p>
            <a:pPr lvl="1" eaLnBrk="1" hangingPunct="1"/>
            <a:r>
              <a:rPr lang="en-US" altLang="en-US" sz="1800" dirty="0">
                <a:ea typeface="ＭＳ Ｐゴシック" pitchFamily="34" charset="-128"/>
              </a:rPr>
              <a:t>SLOs and Core Propositions: What’s the Connection?</a:t>
            </a:r>
          </a:p>
          <a:p>
            <a:pPr eaLnBrk="1" hangingPunct="1"/>
            <a:r>
              <a:rPr lang="en-US" altLang="en-US" sz="2000" dirty="0">
                <a:ea typeface="ＭＳ Ｐゴシック" pitchFamily="34" charset="-128"/>
              </a:rPr>
              <a:t>Learning (1 hour, 25 minutes)</a:t>
            </a:r>
          </a:p>
          <a:p>
            <a:pPr lvl="1" eaLnBrk="1" hangingPunct="1"/>
            <a:r>
              <a:rPr lang="en-US" altLang="en-US" sz="1800" dirty="0">
                <a:ea typeface="ＭＳ Ｐゴシック" pitchFamily="34" charset="-128"/>
              </a:rPr>
              <a:t>Breaking Down the SLO Template</a:t>
            </a:r>
          </a:p>
          <a:p>
            <a:pPr lvl="1" eaLnBrk="1" hangingPunct="1"/>
            <a:r>
              <a:rPr lang="en-US" altLang="en-US" sz="1800" dirty="0">
                <a:ea typeface="ＭＳ Ｐゴシック" pitchFamily="34" charset="-128"/>
              </a:rPr>
              <a:t>Review an SLO</a:t>
            </a:r>
          </a:p>
          <a:p>
            <a:pPr lvl="1" eaLnBrk="1" hangingPunct="1"/>
            <a:r>
              <a:rPr lang="en-US" altLang="en-US" sz="1800" dirty="0">
                <a:ea typeface="ＭＳ Ｐゴシック" pitchFamily="34" charset="-128"/>
              </a:rPr>
              <a:t>SLO Quiz Show</a:t>
            </a:r>
          </a:p>
          <a:p>
            <a:pPr lvl="1" eaLnBrk="1" hangingPunct="1"/>
            <a:r>
              <a:rPr lang="en-US" altLang="en-US" sz="1800" dirty="0">
                <a:ea typeface="ＭＳ Ｐゴシック" pitchFamily="34" charset="-128"/>
              </a:rPr>
              <a:t>SLO Feedback Carousel</a:t>
            </a:r>
          </a:p>
          <a:p>
            <a:pPr eaLnBrk="1" hangingPunct="1"/>
            <a:r>
              <a:rPr lang="en-US" altLang="en-US" sz="2000" dirty="0">
                <a:ea typeface="ＭＳ Ｐゴシック" pitchFamily="34" charset="-128"/>
              </a:rPr>
              <a:t>Implementing (50 minutes)</a:t>
            </a:r>
          </a:p>
          <a:p>
            <a:pPr lvl="1" eaLnBrk="1" hangingPunct="1"/>
            <a:r>
              <a:rPr lang="en-US" altLang="en-US" sz="1800" dirty="0">
                <a:ea typeface="ＭＳ Ｐゴシック" pitchFamily="34" charset="-128"/>
              </a:rPr>
              <a:t>Writing Your SLO</a:t>
            </a:r>
          </a:p>
          <a:p>
            <a:pPr eaLnBrk="1" hangingPunct="1"/>
            <a:r>
              <a:rPr lang="en-US" altLang="en-US" sz="2000" dirty="0">
                <a:ea typeface="ＭＳ Ｐゴシック" pitchFamily="34" charset="-128"/>
              </a:rPr>
              <a:t>Reflecting (10 minutes)</a:t>
            </a:r>
          </a:p>
          <a:p>
            <a:pPr lvl="1" eaLnBrk="1" hangingPunct="1"/>
            <a:r>
              <a:rPr lang="en-US" altLang="en-US" sz="1800" dirty="0">
                <a:ea typeface="ＭＳ Ｐゴシック" pitchFamily="34" charset="-128"/>
              </a:rPr>
              <a:t>Feedback on the SLO</a:t>
            </a:r>
          </a:p>
        </p:txBody>
      </p:sp>
      <p:sp>
        <p:nvSpPr>
          <p:cNvPr id="8196" name="Slide Number Placeholder 4"/>
          <p:cNvSpPr>
            <a:spLocks noGrp="1"/>
          </p:cNvSpPr>
          <p:nvPr>
            <p:ph type="sldNum" sz="quarter" idx="11"/>
          </p:nvPr>
        </p:nvSpPr>
        <p:spPr>
          <a:xfrm>
            <a:off x="8305801" y="6400801"/>
            <a:ext cx="533400" cy="228599"/>
          </a:xfrm>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78B9EFF-99BB-4A08-9578-4373057B9733}" type="slidenum">
              <a:rPr lang="en-US" altLang="en-US" sz="1200">
                <a:solidFill>
                  <a:schemeClr val="bg1"/>
                </a:solidFill>
              </a:rPr>
              <a:pPr eaLnBrk="1" hangingPunct="1"/>
              <a:t>3</a:t>
            </a:fld>
            <a:endParaRPr lang="en-US" altLang="en-US" sz="120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6: </a:t>
            </a:r>
            <a:r>
              <a:rPr lang="en-US" altLang="en-US" dirty="0">
                <a:solidFill>
                  <a:srgbClr val="103961"/>
                </a:solidFill>
                <a:ea typeface="ＭＳ Ｐゴシック" pitchFamily="34" charset="-128"/>
              </a:rPr>
              <a:t>Ms. Norwood teaches music at the middle school level.  This year, she designed a new pre- and post-assessment for her students that uses a combined performance-based task and a multiple choice test. Is this an appropriate pre- and post-assessment for an SLO?</a:t>
            </a:r>
            <a:endParaRPr lang="en-US" altLang="en-US" sz="2000" dirty="0">
              <a:solidFill>
                <a:srgbClr val="103961"/>
              </a:solidFill>
              <a:ea typeface="ＭＳ Ｐゴシック" pitchFamily="34" charset="-128"/>
            </a:endParaRPr>
          </a:p>
          <a:p>
            <a:pPr marL="857250" lvl="2" indent="0" eaLnBrk="1" hangingPunct="1">
              <a:buFontTx/>
              <a:buNone/>
            </a:pPr>
            <a:endParaRPr lang="en-US" altLang="en-US" sz="1100" dirty="0">
              <a:solidFill>
                <a:srgbClr val="735627"/>
              </a:solidFill>
              <a:ea typeface="ＭＳ Ｐゴシック" pitchFamily="34" charset="-128"/>
            </a:endParaRPr>
          </a:p>
          <a:p>
            <a:pPr marL="857250" lvl="2" indent="0" eaLnBrk="1" hangingPunct="1">
              <a:spcBef>
                <a:spcPts val="0"/>
              </a:spcBef>
              <a:buFont typeface="Wingdings" pitchFamily="2" charset="2"/>
              <a:buChar char="q"/>
            </a:pPr>
            <a:r>
              <a:rPr lang="en-US" altLang="en-US" sz="2000" dirty="0">
                <a:solidFill>
                  <a:srgbClr val="735627"/>
                </a:solidFill>
                <a:ea typeface="ＭＳ Ｐゴシック" pitchFamily="34" charset="-128"/>
              </a:rPr>
              <a:t> Yes</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No</a:t>
            </a:r>
          </a:p>
          <a:p>
            <a:pPr marL="857250" lvl="2" indent="0" eaLnBrk="1" hangingPunct="1">
              <a:buFont typeface="Wingdings" pitchFamily="2" charset="2"/>
              <a:buChar char="q"/>
            </a:pPr>
            <a:r>
              <a:rPr lang="en-US" altLang="en-US" sz="20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6D15753-3B94-474A-B739-51A21F302572}" type="slidenum">
              <a:rPr lang="en-US" altLang="en-US" sz="1200">
                <a:solidFill>
                  <a:schemeClr val="bg1"/>
                </a:solidFill>
              </a:rPr>
              <a:pPr eaLnBrk="1" hangingPunct="1"/>
              <a:t>30</a:t>
            </a:fld>
            <a:endParaRPr lang="en-US" altLang="en-US" sz="120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defRPr/>
            </a:pPr>
            <a:r>
              <a:rPr lang="en-US" b="1" dirty="0">
                <a:solidFill>
                  <a:schemeClr val="accent5">
                    <a:lumMod val="25000"/>
                  </a:schemeClr>
                </a:solidFill>
                <a:ea typeface="+mn-ea"/>
              </a:rPr>
              <a:t>Question 7: </a:t>
            </a:r>
            <a:r>
              <a:rPr lang="en-US" dirty="0">
                <a:solidFill>
                  <a:schemeClr val="accent5">
                    <a:lumMod val="25000"/>
                  </a:schemeClr>
                </a:solidFill>
                <a:ea typeface="+mn-ea"/>
              </a:rPr>
              <a:t>Read the growth target below for a culinary arts class. Would you </a:t>
            </a:r>
            <a:r>
              <a:rPr lang="en-US" b="1" dirty="0">
                <a:solidFill>
                  <a:schemeClr val="accent5">
                    <a:lumMod val="25000"/>
                  </a:schemeClr>
                </a:solidFill>
                <a:ea typeface="+mn-ea"/>
              </a:rPr>
              <a:t>approve it </a:t>
            </a:r>
            <a:r>
              <a:rPr lang="en-US" dirty="0">
                <a:solidFill>
                  <a:schemeClr val="accent5">
                    <a:lumMod val="25000"/>
                  </a:schemeClr>
                </a:solidFill>
                <a:ea typeface="+mn-ea"/>
              </a:rPr>
              <a:t>or</a:t>
            </a:r>
            <a:r>
              <a:rPr lang="en-US" b="1" dirty="0">
                <a:solidFill>
                  <a:schemeClr val="accent5">
                    <a:lumMod val="25000"/>
                  </a:schemeClr>
                </a:solidFill>
                <a:ea typeface="+mn-ea"/>
              </a:rPr>
              <a:t> recommend it </a:t>
            </a:r>
            <a:r>
              <a:rPr lang="en-US" dirty="0">
                <a:solidFill>
                  <a:schemeClr val="accent5">
                    <a:lumMod val="25000"/>
                  </a:schemeClr>
                </a:solidFill>
                <a:ea typeface="+mn-ea"/>
              </a:rPr>
              <a:t>for revision? Or do you need more information? </a:t>
            </a:r>
            <a:endParaRPr lang="en-US" sz="2000" dirty="0">
              <a:solidFill>
                <a:schemeClr val="accent5">
                  <a:lumMod val="25000"/>
                </a:schemeClr>
              </a:solidFill>
              <a:ea typeface="+mn-ea"/>
            </a:endParaRP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9CDB7AB-4109-44AE-A2C3-A6D71C1B7C8E}" type="slidenum">
              <a:rPr lang="en-US" altLang="en-US" sz="1200">
                <a:solidFill>
                  <a:schemeClr val="bg1"/>
                </a:solidFill>
              </a:rPr>
              <a:pPr eaLnBrk="1" hangingPunct="1"/>
              <a:t>31</a:t>
            </a:fld>
            <a:endParaRPr lang="en-US" altLang="en-US" sz="120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638712649"/>
              </p:ext>
            </p:extLst>
          </p:nvPr>
        </p:nvGraphicFramePr>
        <p:xfrm>
          <a:off x="762000" y="3276600"/>
          <a:ext cx="7619999" cy="2378076"/>
        </p:xfrm>
        <a:graphic>
          <a:graphicData uri="http://schemas.openxmlformats.org/drawingml/2006/table">
            <a:tbl>
              <a:tblPr firstRow="1" bandRow="1">
                <a:tableStyleId>{E8B1032C-EA38-4F05-BA0D-38AFFFC7BED3}</a:tableStyleId>
              </a:tblPr>
              <a:tblGrid>
                <a:gridCol w="635000">
                  <a:extLst>
                    <a:ext uri="{9D8B030D-6E8A-4147-A177-3AD203B41FA5}">
                      <a16:colId xmlns:a16="http://schemas.microsoft.com/office/drawing/2014/main" val="20000"/>
                    </a:ext>
                  </a:extLst>
                </a:gridCol>
                <a:gridCol w="2328333">
                  <a:extLst>
                    <a:ext uri="{9D8B030D-6E8A-4147-A177-3AD203B41FA5}">
                      <a16:colId xmlns:a16="http://schemas.microsoft.com/office/drawing/2014/main" val="20001"/>
                    </a:ext>
                  </a:extLst>
                </a:gridCol>
                <a:gridCol w="2328333">
                  <a:extLst>
                    <a:ext uri="{9D8B030D-6E8A-4147-A177-3AD203B41FA5}">
                      <a16:colId xmlns:a16="http://schemas.microsoft.com/office/drawing/2014/main" val="20002"/>
                    </a:ext>
                  </a:extLst>
                </a:gridCol>
                <a:gridCol w="2328333">
                  <a:extLst>
                    <a:ext uri="{9D8B030D-6E8A-4147-A177-3AD203B41FA5}">
                      <a16:colId xmlns:a16="http://schemas.microsoft.com/office/drawing/2014/main" val="20003"/>
                    </a:ext>
                  </a:extLst>
                </a:gridCol>
              </a:tblGrid>
              <a:tr h="365858">
                <a:tc gridSpan="4">
                  <a:txBody>
                    <a:bodyPr/>
                    <a:lstStyle/>
                    <a:p>
                      <a:pPr algn="ctr"/>
                      <a:r>
                        <a:rPr lang="en-US" sz="1800" dirty="0"/>
                        <a:t>Culinary Arts</a:t>
                      </a:r>
                      <a:endParaRPr lang="en-US" sz="1800" dirty="0">
                        <a:solidFill>
                          <a:schemeClr val="tx1"/>
                        </a:solidFill>
                      </a:endParaRPr>
                    </a:p>
                  </a:txBody>
                  <a:tcPr marT="45732" marB="45732"/>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914644">
                <a:tc>
                  <a:txBody>
                    <a:bodyPr/>
                    <a:lstStyle/>
                    <a:p>
                      <a:r>
                        <a:rPr lang="en-US" sz="1800" dirty="0"/>
                        <a:t>Tier</a:t>
                      </a:r>
                    </a:p>
                  </a:txBody>
                  <a:tcPr marT="45732" marB="45732"/>
                </a:tc>
                <a:tc>
                  <a:txBody>
                    <a:bodyPr/>
                    <a:lstStyle/>
                    <a:p>
                      <a:r>
                        <a:rPr lang="en-US" sz="1800" dirty="0"/>
                        <a:t>Pre-Assessment Score (out of 100)</a:t>
                      </a:r>
                    </a:p>
                  </a:txBody>
                  <a:tcPr marT="45732" marB="45732"/>
                </a:tc>
                <a:tc>
                  <a:txBody>
                    <a:bodyPr/>
                    <a:lstStyle/>
                    <a:p>
                      <a:r>
                        <a:rPr lang="en-US" sz="1800" dirty="0"/>
                        <a:t>Growth Target (written portion) </a:t>
                      </a:r>
                    </a:p>
                  </a:txBody>
                  <a:tcPr marT="45732" marB="45732"/>
                </a:tc>
                <a:tc>
                  <a:txBody>
                    <a:bodyPr/>
                    <a:lstStyle/>
                    <a:p>
                      <a:r>
                        <a:rPr lang="en-US" sz="1800" dirty="0"/>
                        <a:t>Growth Target (performance</a:t>
                      </a:r>
                      <a:r>
                        <a:rPr lang="en-US" sz="1800" baseline="0" dirty="0"/>
                        <a:t> task)</a:t>
                      </a:r>
                      <a:endParaRPr lang="en-US" sz="1800" dirty="0"/>
                    </a:p>
                  </a:txBody>
                  <a:tcPr marT="45732" marB="45732"/>
                </a:tc>
                <a:extLst>
                  <a:ext uri="{0D108BD9-81ED-4DB2-BD59-A6C34878D82A}">
                    <a16:rowId xmlns:a16="http://schemas.microsoft.com/office/drawing/2014/main" val="10001"/>
                  </a:ext>
                </a:extLst>
              </a:tr>
              <a:tr h="365858">
                <a:tc>
                  <a:txBody>
                    <a:bodyPr/>
                    <a:lstStyle/>
                    <a:p>
                      <a:pPr algn="ctr"/>
                      <a:r>
                        <a:rPr lang="en-US" sz="1800" dirty="0"/>
                        <a:t>1</a:t>
                      </a:r>
                    </a:p>
                  </a:txBody>
                  <a:tcPr marT="45732" marB="45732"/>
                </a:tc>
                <a:tc>
                  <a:txBody>
                    <a:bodyPr/>
                    <a:lstStyle/>
                    <a:p>
                      <a:r>
                        <a:rPr lang="en-US" sz="1800" dirty="0"/>
                        <a:t>50+</a:t>
                      </a:r>
                    </a:p>
                  </a:txBody>
                  <a:tcPr marT="45732" marB="45732"/>
                </a:tc>
                <a:tc>
                  <a:txBody>
                    <a:bodyPr/>
                    <a:lstStyle/>
                    <a:p>
                      <a:r>
                        <a:rPr lang="en-US" sz="1800" dirty="0"/>
                        <a:t>80+</a:t>
                      </a:r>
                    </a:p>
                  </a:txBody>
                  <a:tcPr marT="45732" marB="45732"/>
                </a:tc>
                <a:tc>
                  <a:txBody>
                    <a:bodyPr/>
                    <a:lstStyle/>
                    <a:p>
                      <a:r>
                        <a:rPr lang="en-US" sz="1800" dirty="0"/>
                        <a:t>90+</a:t>
                      </a:r>
                    </a:p>
                  </a:txBody>
                  <a:tcPr marT="45732" marB="45732"/>
                </a:tc>
                <a:extLst>
                  <a:ext uri="{0D108BD9-81ED-4DB2-BD59-A6C34878D82A}">
                    <a16:rowId xmlns:a16="http://schemas.microsoft.com/office/drawing/2014/main" val="10002"/>
                  </a:ext>
                </a:extLst>
              </a:tr>
              <a:tr h="365858">
                <a:tc>
                  <a:txBody>
                    <a:bodyPr/>
                    <a:lstStyle/>
                    <a:p>
                      <a:pPr algn="ctr"/>
                      <a:r>
                        <a:rPr lang="en-US" sz="1800" dirty="0"/>
                        <a:t>2</a:t>
                      </a:r>
                    </a:p>
                  </a:txBody>
                  <a:tcPr marT="45732" marB="45732"/>
                </a:tc>
                <a:tc>
                  <a:txBody>
                    <a:bodyPr/>
                    <a:lstStyle/>
                    <a:p>
                      <a:r>
                        <a:rPr lang="en-US" sz="1800" dirty="0"/>
                        <a:t>49 to 30</a:t>
                      </a:r>
                    </a:p>
                  </a:txBody>
                  <a:tcPr marT="45732" marB="45732"/>
                </a:tc>
                <a:tc>
                  <a:txBody>
                    <a:bodyPr/>
                    <a:lstStyle/>
                    <a:p>
                      <a:r>
                        <a:rPr lang="en-US" sz="1800" dirty="0"/>
                        <a:t>75+</a:t>
                      </a:r>
                    </a:p>
                  </a:txBody>
                  <a:tcPr marT="45732" marB="45732"/>
                </a:tc>
                <a:tc>
                  <a:txBody>
                    <a:bodyPr/>
                    <a:lstStyle/>
                    <a:p>
                      <a:r>
                        <a:rPr lang="en-US" sz="1800" dirty="0"/>
                        <a:t>90+</a:t>
                      </a:r>
                    </a:p>
                  </a:txBody>
                  <a:tcPr marT="45732" marB="45732"/>
                </a:tc>
                <a:extLst>
                  <a:ext uri="{0D108BD9-81ED-4DB2-BD59-A6C34878D82A}">
                    <a16:rowId xmlns:a16="http://schemas.microsoft.com/office/drawing/2014/main" val="10003"/>
                  </a:ext>
                </a:extLst>
              </a:tr>
              <a:tr h="365858">
                <a:tc>
                  <a:txBody>
                    <a:bodyPr/>
                    <a:lstStyle/>
                    <a:p>
                      <a:pPr algn="ctr"/>
                      <a:r>
                        <a:rPr lang="en-US" sz="1800" dirty="0"/>
                        <a:t>3</a:t>
                      </a:r>
                    </a:p>
                  </a:txBody>
                  <a:tcPr marT="45732" marB="45732"/>
                </a:tc>
                <a:tc>
                  <a:txBody>
                    <a:bodyPr/>
                    <a:lstStyle/>
                    <a:p>
                      <a:r>
                        <a:rPr lang="en-US" sz="1800" dirty="0"/>
                        <a:t>0 to 29</a:t>
                      </a:r>
                    </a:p>
                  </a:txBody>
                  <a:tcPr marT="45732" marB="45732"/>
                </a:tc>
                <a:tc>
                  <a:txBody>
                    <a:bodyPr/>
                    <a:lstStyle/>
                    <a:p>
                      <a:r>
                        <a:rPr lang="en-US" sz="1800" dirty="0"/>
                        <a:t>70+</a:t>
                      </a:r>
                    </a:p>
                  </a:txBody>
                  <a:tcPr marT="45732" marB="45732"/>
                </a:tc>
                <a:tc>
                  <a:txBody>
                    <a:bodyPr/>
                    <a:lstStyle/>
                    <a:p>
                      <a:r>
                        <a:rPr lang="en-US" sz="1800" dirty="0"/>
                        <a:t>80+</a:t>
                      </a:r>
                    </a:p>
                  </a:txBody>
                  <a:tcPr marT="45732" marB="45732"/>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8: </a:t>
            </a:r>
            <a:r>
              <a:rPr lang="en-US" altLang="en-US" dirty="0">
                <a:solidFill>
                  <a:srgbClr val="103961"/>
                </a:solidFill>
                <a:ea typeface="ＭＳ Ｐゴシック" pitchFamily="34" charset="-128"/>
              </a:rPr>
              <a:t>Ms. Thompson’s 5</a:t>
            </a:r>
            <a:r>
              <a:rPr lang="en-US" altLang="en-US" baseline="30000" dirty="0">
                <a:solidFill>
                  <a:srgbClr val="103961"/>
                </a:solidFill>
                <a:ea typeface="ＭＳ Ｐゴシック" pitchFamily="34" charset="-128"/>
              </a:rPr>
              <a:t>nd</a:t>
            </a:r>
            <a:r>
              <a:rPr lang="en-US" altLang="en-US" dirty="0">
                <a:solidFill>
                  <a:srgbClr val="103961"/>
                </a:solidFill>
                <a:ea typeface="ＭＳ Ｐゴシック" pitchFamily="34" charset="-128"/>
              </a:rPr>
              <a:t> grade class has two students that are dyslexic and three that are significantly below grade level in reading. In her SLO, Ms. Thompson describes two formative assessments for the class: a performance task and a short answer quiz. Is this an appropriate description of planning for formative assessment?</a:t>
            </a:r>
          </a:p>
          <a:p>
            <a:pPr lvl="1" eaLnBrk="1" hangingPunct="1">
              <a:buFont typeface="Wingdings" pitchFamily="2" charset="2"/>
              <a:buChar char="q"/>
            </a:pPr>
            <a:r>
              <a:rPr lang="en-US" altLang="en-US" dirty="0">
                <a:solidFill>
                  <a:srgbClr val="103961"/>
                </a:solidFill>
                <a:ea typeface="ＭＳ Ｐゴシック" pitchFamily="34" charset="-128"/>
              </a:rPr>
              <a:t>Yes</a:t>
            </a:r>
          </a:p>
          <a:p>
            <a:pPr lvl="1" eaLnBrk="1" hangingPunct="1">
              <a:buFont typeface="Wingdings" pitchFamily="2" charset="2"/>
              <a:buChar char="q"/>
            </a:pPr>
            <a:r>
              <a:rPr lang="en-US" altLang="en-US" dirty="0">
                <a:solidFill>
                  <a:srgbClr val="103961"/>
                </a:solidFill>
                <a:ea typeface="ＭＳ Ｐゴシック" pitchFamily="34" charset="-128"/>
              </a:rPr>
              <a:t>No</a:t>
            </a:r>
          </a:p>
          <a:p>
            <a:pPr lvl="1" eaLnBrk="1" hangingPunct="1">
              <a:buFont typeface="Wingdings" pitchFamily="2" charset="2"/>
              <a:buChar char="q"/>
            </a:pPr>
            <a:r>
              <a:rPr lang="en-US" altLang="en-US" dirty="0">
                <a:solidFill>
                  <a:srgbClr val="103961"/>
                </a:solidFill>
                <a:ea typeface="ＭＳ Ｐゴシック" pitchFamily="34" charset="-128"/>
              </a:rPr>
              <a:t>I need more information</a:t>
            </a:r>
          </a:p>
          <a:p>
            <a:pPr marL="0" indent="0" eaLnBrk="1" hangingPunct="1">
              <a:buFontTx/>
              <a:buNone/>
            </a:pPr>
            <a:endParaRPr lang="en-US" altLang="en-US" sz="2000" dirty="0">
              <a:solidFill>
                <a:srgbClr val="103961"/>
              </a:solidFill>
              <a:ea typeface="ＭＳ Ｐゴシック" pitchFamily="34" charset="-128"/>
            </a:endParaRP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0EA3D7B-B546-4522-991C-4D87C2C696F8}" type="slidenum">
              <a:rPr lang="en-US" altLang="en-US" sz="1200">
                <a:solidFill>
                  <a:schemeClr val="bg1"/>
                </a:solidFill>
              </a:rPr>
              <a:pPr eaLnBrk="1" hangingPunct="1"/>
              <a:t>32</a:t>
            </a:fld>
            <a:endParaRPr lang="en-US" altLang="en-US" sz="120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9: </a:t>
            </a:r>
            <a:r>
              <a:rPr lang="en-US" altLang="en-US" dirty="0">
                <a:solidFill>
                  <a:srgbClr val="103961"/>
                </a:solidFill>
                <a:ea typeface="ＭＳ Ｐゴシック" pitchFamily="34" charset="-128"/>
              </a:rPr>
              <a:t>Mr. Lewis’s school had six extra snow days (beyond the allotted days) this year. His principal, Mr. Payne, agrees to allow Mr. Lewis to modify his SLO by lowering his growth target for all students. Is this an appropriate SLO modification?</a:t>
            </a:r>
          </a:p>
          <a:p>
            <a:pPr marL="857250" lvl="2" eaLnBrk="1" hangingPunct="1"/>
            <a:endParaRPr lang="en-US" altLang="en-US" sz="1200" dirty="0">
              <a:solidFill>
                <a:srgbClr val="735627"/>
              </a:solidFill>
              <a:ea typeface="ＭＳ Ｐゴシック" pitchFamily="34" charset="-128"/>
            </a:endParaRPr>
          </a:p>
          <a:p>
            <a:pPr marL="857250" lvl="2"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eaLnBrk="1" hangingPunct="1">
              <a:buFont typeface="Wingdings" pitchFamily="2" charset="2"/>
              <a:buChar char="q"/>
            </a:pPr>
            <a:r>
              <a:rPr lang="en-US" altLang="en-US" sz="2200" dirty="0">
                <a:solidFill>
                  <a:srgbClr val="735627"/>
                </a:solidFill>
                <a:ea typeface="ＭＳ Ｐゴシック" pitchFamily="34" charset="-128"/>
              </a:rPr>
              <a:t> No</a:t>
            </a:r>
          </a:p>
          <a:p>
            <a:pPr marL="857250" lvl="2"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C52A759-C92E-4975-961A-DEDC5A530549}" type="slidenum">
              <a:rPr lang="en-US" altLang="en-US" sz="1200">
                <a:solidFill>
                  <a:schemeClr val="bg1"/>
                </a:solidFill>
              </a:rPr>
              <a:pPr eaLnBrk="1" hangingPunct="1"/>
              <a:t>33</a:t>
            </a:fld>
            <a:endParaRPr lang="en-US" altLang="en-US" sz="120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defRPr/>
            </a:pPr>
            <a:r>
              <a:rPr lang="en-US" b="1" dirty="0">
                <a:solidFill>
                  <a:schemeClr val="accent5">
                    <a:lumMod val="25000"/>
                  </a:schemeClr>
                </a:solidFill>
                <a:ea typeface="+mn-ea"/>
              </a:rPr>
              <a:t>Question 10: </a:t>
            </a:r>
            <a:r>
              <a:rPr lang="en-US" dirty="0">
                <a:solidFill>
                  <a:schemeClr val="accent5">
                    <a:lumMod val="25000"/>
                  </a:schemeClr>
                </a:solidFill>
                <a:ea typeface="+mn-ea"/>
              </a:rPr>
              <a:t>Mrs. Jones had to take off work for the month of January to care for a sick family member. She proposes to change her interval of instruction in her SLO, from October through March to October through December. Is this an appropriate modification? </a:t>
            </a:r>
          </a:p>
          <a:p>
            <a:pPr marL="857250" lvl="2" eaLnBrk="1" hangingPunct="1"/>
            <a:endParaRPr lang="en-US" altLang="en-US" sz="1200" dirty="0">
              <a:solidFill>
                <a:srgbClr val="735627"/>
              </a:solidFill>
              <a:ea typeface="ＭＳ Ｐゴシック" pitchFamily="34" charset="-128"/>
            </a:endParaRPr>
          </a:p>
          <a:p>
            <a:pPr marL="857250" lvl="2"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eaLnBrk="1" hangingPunct="1">
              <a:buFont typeface="Wingdings" pitchFamily="2" charset="2"/>
              <a:buChar char="q"/>
            </a:pPr>
            <a:r>
              <a:rPr lang="en-US" altLang="en-US" sz="2200" dirty="0">
                <a:solidFill>
                  <a:srgbClr val="735627"/>
                </a:solidFill>
                <a:ea typeface="ＭＳ Ｐゴシック" pitchFamily="34" charset="-128"/>
              </a:rPr>
              <a:t> No</a:t>
            </a:r>
          </a:p>
          <a:p>
            <a:pPr marL="857250" lvl="2"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46C0843-AD4A-4AAD-B85A-FAF42D74D044}" type="slidenum">
              <a:rPr lang="en-US" altLang="en-US" sz="1200">
                <a:solidFill>
                  <a:schemeClr val="bg1"/>
                </a:solidFill>
              </a:rPr>
              <a:pPr eaLnBrk="1" hangingPunct="1"/>
              <a:t>34</a:t>
            </a:fld>
            <a:endParaRPr lang="en-US" altLang="en-US" sz="120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11: </a:t>
            </a:r>
            <a:r>
              <a:rPr lang="en-US" altLang="en-US" dirty="0">
                <a:solidFill>
                  <a:srgbClr val="103961"/>
                </a:solidFill>
                <a:ea typeface="ＭＳ Ｐゴシック" pitchFamily="34" charset="-128"/>
              </a:rPr>
              <a:t>Ms. Miller’s SLO was approved in October. She has collected her formative assessment data, reflected by herself on the data and implemented  instructional adjustments, and given the post-test assessment. Has she implemented the SLO appropriately?</a:t>
            </a:r>
          </a:p>
          <a:p>
            <a:pPr marL="857250" lvl="2" eaLnBrk="1" hangingPunct="1"/>
            <a:endParaRPr lang="en-US" altLang="en-US" sz="1200" dirty="0">
              <a:solidFill>
                <a:srgbClr val="735627"/>
              </a:solidFill>
              <a:ea typeface="ＭＳ Ｐゴシック" pitchFamily="34" charset="-128"/>
            </a:endParaRPr>
          </a:p>
          <a:p>
            <a:pPr marL="857250" lvl="2"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eaLnBrk="1" hangingPunct="1">
              <a:buFont typeface="Wingdings" pitchFamily="2" charset="2"/>
              <a:buChar char="q"/>
            </a:pPr>
            <a:r>
              <a:rPr lang="en-US" altLang="en-US" sz="2200" dirty="0">
                <a:solidFill>
                  <a:srgbClr val="735627"/>
                </a:solidFill>
                <a:ea typeface="ＭＳ Ｐゴシック" pitchFamily="34" charset="-128"/>
              </a:rPr>
              <a:t> No</a:t>
            </a:r>
          </a:p>
          <a:p>
            <a:pPr marL="857250" lvl="2"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8665BB2-2D0B-4190-B6B1-0681CAC13FF4}" type="slidenum">
              <a:rPr lang="en-US" altLang="en-US" sz="1200">
                <a:solidFill>
                  <a:schemeClr val="bg1"/>
                </a:solidFill>
              </a:rPr>
              <a:pPr eaLnBrk="1" hangingPunct="1"/>
              <a:t>35</a:t>
            </a:fld>
            <a:endParaRPr lang="en-US" altLang="en-US" sz="120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Learning Activity: SLO Quiz Show</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pPr>
            <a:r>
              <a:rPr lang="en-US" altLang="en-US" b="1" dirty="0">
                <a:solidFill>
                  <a:srgbClr val="103961"/>
                </a:solidFill>
                <a:ea typeface="ＭＳ Ｐゴシック" pitchFamily="34" charset="-128"/>
              </a:rPr>
              <a:t>Question 12: </a:t>
            </a:r>
            <a:r>
              <a:rPr lang="en-US" altLang="en-US" dirty="0">
                <a:solidFill>
                  <a:srgbClr val="103961"/>
                </a:solidFill>
                <a:ea typeface="ＭＳ Ｐゴシック" pitchFamily="34" charset="-128"/>
              </a:rPr>
              <a:t>Mr. Kowalski scored his post-assessment results. He entered the students’ raw scores in a spreadsheet and sent them to his evaluator. Mr. Kowalski is now ready to meet with his evaluator to score the SLO.</a:t>
            </a:r>
          </a:p>
          <a:p>
            <a:pPr marL="857250" lvl="2" eaLnBrk="1" hangingPunct="1"/>
            <a:endParaRPr lang="en-US" altLang="en-US" sz="1200" dirty="0">
              <a:solidFill>
                <a:srgbClr val="735627"/>
              </a:solidFill>
              <a:ea typeface="ＭＳ Ｐゴシック" pitchFamily="34" charset="-128"/>
            </a:endParaRPr>
          </a:p>
          <a:p>
            <a:pPr marL="857250" lvl="2" eaLnBrk="1" hangingPunct="1">
              <a:spcBef>
                <a:spcPts val="0"/>
              </a:spcBef>
              <a:buFont typeface="Wingdings" pitchFamily="2" charset="2"/>
              <a:buChar char="q"/>
            </a:pPr>
            <a:r>
              <a:rPr lang="en-US" altLang="en-US" sz="2200" dirty="0">
                <a:solidFill>
                  <a:srgbClr val="735627"/>
                </a:solidFill>
                <a:ea typeface="ＭＳ Ｐゴシック" pitchFamily="34" charset="-128"/>
              </a:rPr>
              <a:t> Yes</a:t>
            </a:r>
          </a:p>
          <a:p>
            <a:pPr marL="857250" lvl="2" eaLnBrk="1" hangingPunct="1">
              <a:buFont typeface="Wingdings" pitchFamily="2" charset="2"/>
              <a:buChar char="q"/>
            </a:pPr>
            <a:r>
              <a:rPr lang="en-US" altLang="en-US" sz="2200" dirty="0">
                <a:solidFill>
                  <a:srgbClr val="735627"/>
                </a:solidFill>
                <a:ea typeface="ＭＳ Ｐゴシック" pitchFamily="34" charset="-128"/>
              </a:rPr>
              <a:t> No</a:t>
            </a:r>
          </a:p>
          <a:p>
            <a:pPr marL="857250" lvl="2" eaLnBrk="1" hangingPunct="1">
              <a:buFont typeface="Wingdings" pitchFamily="2" charset="2"/>
              <a:buChar char="q"/>
            </a:pPr>
            <a:r>
              <a:rPr lang="en-US" altLang="en-US" sz="2200" dirty="0">
                <a:solidFill>
                  <a:srgbClr val="735627"/>
                </a:solidFill>
                <a:ea typeface="ＭＳ Ｐゴシック" pitchFamily="34" charset="-128"/>
              </a:rPr>
              <a:t> I need more information </a:t>
            </a:r>
          </a:p>
        </p:txBody>
      </p:sp>
      <p:sp>
        <p:nvSpPr>
          <p:cNvPr id="2355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6FE9902-7BF3-4622-9E87-7E2011AC6D8D}" type="slidenum">
              <a:rPr lang="en-US" altLang="en-US" sz="1200">
                <a:solidFill>
                  <a:schemeClr val="bg1"/>
                </a:solidFill>
              </a:rPr>
              <a:pPr eaLnBrk="1" hangingPunct="1"/>
              <a:t>36</a:t>
            </a:fld>
            <a:endParaRPr lang="en-US" altLang="en-US" sz="120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SLO Feedback Carousel</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normAutofit fontScale="85000" lnSpcReduction="20000"/>
          </a:bodyPr>
          <a:lstStyle/>
          <a:p>
            <a:pPr marL="0" indent="0" eaLnBrk="1" hangingPunct="1">
              <a:lnSpc>
                <a:spcPct val="120000"/>
              </a:lnSpc>
              <a:spcBef>
                <a:spcPts val="600"/>
              </a:spcBef>
              <a:buFontTx/>
              <a:buNone/>
              <a:defRPr/>
            </a:pPr>
            <a:r>
              <a:rPr lang="en-US" b="1" dirty="0">
                <a:solidFill>
                  <a:srgbClr val="274F73"/>
                </a:solidFill>
                <a:ea typeface="+mn-ea"/>
              </a:rPr>
              <a:t>Objectives</a:t>
            </a:r>
          </a:p>
          <a:p>
            <a:pPr lvl="1" eaLnBrk="1" hangingPunct="1">
              <a:lnSpc>
                <a:spcPct val="120000"/>
              </a:lnSpc>
              <a:spcBef>
                <a:spcPts val="600"/>
              </a:spcBef>
              <a:defRPr/>
            </a:pPr>
            <a:r>
              <a:rPr lang="en-US" sz="1750" dirty="0"/>
              <a:t>Increase familiarity with the SLO Approval Checklist</a:t>
            </a:r>
          </a:p>
          <a:p>
            <a:pPr lvl="1" eaLnBrk="1" hangingPunct="1">
              <a:lnSpc>
                <a:spcPct val="120000"/>
              </a:lnSpc>
              <a:spcBef>
                <a:spcPts val="600"/>
              </a:spcBef>
              <a:defRPr/>
            </a:pPr>
            <a:r>
              <a:rPr lang="en-US" sz="1750" dirty="0"/>
              <a:t>Practice providing feedback to a peer</a:t>
            </a:r>
          </a:p>
          <a:p>
            <a:pPr marL="0" indent="0" eaLnBrk="1" hangingPunct="1">
              <a:lnSpc>
                <a:spcPct val="120000"/>
              </a:lnSpc>
              <a:spcBef>
                <a:spcPts val="600"/>
              </a:spcBef>
              <a:buFontTx/>
              <a:buNone/>
              <a:defRPr/>
            </a:pPr>
            <a:r>
              <a:rPr lang="en-US" b="1" dirty="0">
                <a:ea typeface="+mn-ea"/>
              </a:rPr>
              <a:t>Directions</a:t>
            </a:r>
          </a:p>
          <a:p>
            <a:pPr lvl="1" eaLnBrk="1" hangingPunct="1">
              <a:lnSpc>
                <a:spcPct val="120000"/>
              </a:lnSpc>
              <a:spcBef>
                <a:spcPts val="600"/>
              </a:spcBef>
              <a:defRPr/>
            </a:pPr>
            <a:r>
              <a:rPr lang="en-US" sz="1750" dirty="0"/>
              <a:t>Review the SLO with the SLO Approval Checklist. Note areas that should be improved.</a:t>
            </a:r>
          </a:p>
          <a:p>
            <a:pPr lvl="1" eaLnBrk="1" hangingPunct="1">
              <a:lnSpc>
                <a:spcPct val="120000"/>
              </a:lnSpc>
              <a:spcBef>
                <a:spcPts val="600"/>
              </a:spcBef>
              <a:defRPr/>
            </a:pPr>
            <a:r>
              <a:rPr lang="en-US" sz="1750" dirty="0"/>
              <a:t>Stand up. </a:t>
            </a:r>
          </a:p>
          <a:p>
            <a:pPr lvl="1" eaLnBrk="1" hangingPunct="1">
              <a:lnSpc>
                <a:spcPct val="120000"/>
              </a:lnSpc>
              <a:spcBef>
                <a:spcPts val="600"/>
              </a:spcBef>
              <a:defRPr/>
            </a:pPr>
            <a:r>
              <a:rPr lang="en-US" sz="1750" dirty="0"/>
              <a:t>Divide into seven groups. Each group should stand in front of a piece of chart paper where an SLO component is written. Each group should have the SLO, the checklist, a marker, and stickers.</a:t>
            </a:r>
          </a:p>
          <a:p>
            <a:pPr lvl="1" eaLnBrk="1" hangingPunct="1">
              <a:lnSpc>
                <a:spcPct val="120000"/>
              </a:lnSpc>
              <a:spcBef>
                <a:spcPts val="600"/>
              </a:spcBef>
              <a:defRPr/>
            </a:pPr>
            <a:r>
              <a:rPr lang="en-US" sz="1750" dirty="0"/>
              <a:t>Provide feedback on that SLO component. Be specific.</a:t>
            </a:r>
          </a:p>
          <a:p>
            <a:pPr lvl="1" eaLnBrk="1" hangingPunct="1">
              <a:lnSpc>
                <a:spcPct val="120000"/>
              </a:lnSpc>
              <a:spcBef>
                <a:spcPts val="600"/>
              </a:spcBef>
              <a:defRPr/>
            </a:pPr>
            <a:r>
              <a:rPr lang="en-US" sz="1750" dirty="0"/>
              <a:t>When directed, move to the next component. Review the feedback that has been written and add to it. If you agree with the feedback, put a green dot next to it. If you disagree with it, put a red dot next to it. If you are unsure, put a yellow dot.</a:t>
            </a:r>
            <a:endParaRPr lang="en-US" sz="1750" dirty="0">
              <a:ea typeface="+mn-ea"/>
            </a:endParaRPr>
          </a:p>
        </p:txBody>
      </p:sp>
      <p:sp>
        <p:nvSpPr>
          <p:cNvPr id="24580"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345D699-E3E6-4EC3-8400-93648361994E}" type="slidenum">
              <a:rPr lang="en-US" altLang="en-US" sz="1200">
                <a:solidFill>
                  <a:schemeClr val="bg1"/>
                </a:solidFill>
              </a:rPr>
              <a:pPr eaLnBrk="1" hangingPunct="1"/>
              <a:t>37</a:t>
            </a:fld>
            <a:endParaRPr lang="en-US" altLang="en-US" sz="1200">
              <a:solidFill>
                <a:schemeClr val="bg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SLO Feedback Carousel: 2-1-2</a:t>
            </a:r>
          </a:p>
        </p:txBody>
      </p:sp>
      <p:sp>
        <p:nvSpPr>
          <p:cNvPr id="2560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cs typeface="Franklin Gothic Book" charset="0"/>
              </a:rPr>
              <a:t>With a partner, identify</a:t>
            </a:r>
          </a:p>
          <a:p>
            <a:pPr lvl="1" eaLnBrk="1" hangingPunct="1">
              <a:defRPr/>
            </a:pPr>
            <a:r>
              <a:rPr lang="en-US" dirty="0">
                <a:cs typeface="Franklin Gothic Book" charset="0"/>
              </a:rPr>
              <a:t>2 things you learned about SLOs from this activity</a:t>
            </a:r>
          </a:p>
          <a:p>
            <a:pPr lvl="1" eaLnBrk="1" hangingPunct="1">
              <a:defRPr/>
            </a:pPr>
            <a:r>
              <a:rPr lang="en-US" dirty="0">
                <a:cs typeface="Franklin Gothic Book" charset="0"/>
              </a:rPr>
              <a:t>1 piece of feedback that you will remember when you are writing your own SLO</a:t>
            </a:r>
          </a:p>
          <a:p>
            <a:pPr lvl="1" eaLnBrk="1" hangingPunct="1">
              <a:defRPr/>
            </a:pPr>
            <a:r>
              <a:rPr lang="en-US" dirty="0">
                <a:cs typeface="Franklin Gothic Book" charset="0"/>
              </a:rPr>
              <a:t>2 questions that you still have about SLOs</a:t>
            </a:r>
          </a:p>
        </p:txBody>
      </p:sp>
      <p:sp>
        <p:nvSpPr>
          <p:cNvPr id="25604"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5CE543E-75F3-43BE-9080-1FBFBEF5A4C6}" type="slidenum">
              <a:rPr lang="en-US" altLang="en-US" sz="1200">
                <a:solidFill>
                  <a:schemeClr val="bg1"/>
                </a:solidFill>
              </a:rPr>
              <a:pPr eaLnBrk="1" hangingPunct="1"/>
              <a:t>38</a:t>
            </a:fld>
            <a:endParaRPr lang="en-US" altLang="en-US" sz="120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mj-ea"/>
                <a:cs typeface="+mj-cs"/>
              </a:rPr>
              <a:t>Implementing</a:t>
            </a:r>
          </a:p>
        </p:txBody>
      </p:sp>
      <p:sp>
        <p:nvSpPr>
          <p:cNvPr id="26627" name="Text Placeholder 2"/>
          <p:cNvSpPr>
            <a:spLocks noGrp="1"/>
          </p:cNvSpPr>
          <p:nvPr>
            <p:ph type="body" idx="1"/>
          </p:nvPr>
        </p:nvSpPr>
        <p:spPr/>
        <p:txBody>
          <a:bodyPr/>
          <a:lstStyle/>
          <a:p>
            <a:pPr eaLnBrk="1" hangingPunct="1">
              <a:defRPr/>
            </a:pPr>
            <a:endParaRPr lang="en-US" sz="3200" b="1">
              <a:cs typeface="+mn-cs"/>
            </a:endParaRPr>
          </a:p>
          <a:p>
            <a:pPr eaLnBrk="1" hangingPunct="1">
              <a:defRPr/>
            </a:pPr>
            <a:r>
              <a:rPr lang="en-US" sz="3200" b="1">
                <a:cs typeface="+mn-cs"/>
              </a:rPr>
              <a:t>Implementing</a:t>
            </a:r>
          </a:p>
          <a:p>
            <a:pPr eaLnBrk="1" hangingPunct="1">
              <a:defRPr/>
            </a:pPr>
            <a:endParaRPr lang="en-US">
              <a:cs typeface="+mn-cs"/>
            </a:endParaRPr>
          </a:p>
          <a:p>
            <a:pPr eaLnBrk="1" hangingPunct="1">
              <a:defRPr/>
            </a:pPr>
            <a:r>
              <a:rPr lang="en-US">
                <a:cs typeface="+mn-cs"/>
              </a:rPr>
              <a:t>50 minutes</a:t>
            </a:r>
          </a:p>
        </p:txBody>
      </p:sp>
      <p:sp>
        <p:nvSpPr>
          <p:cNvPr id="26628"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D12EF43-A6AE-480D-BFDE-7471A2E36AC4}" type="slidenum">
              <a:rPr lang="en-US" altLang="en-US" sz="1200">
                <a:solidFill>
                  <a:schemeClr val="bg1"/>
                </a:solidFill>
              </a:rPr>
              <a:pPr eaLnBrk="1" hangingPunct="1"/>
              <a:t>39</a:t>
            </a:fld>
            <a:endParaRPr lang="en-US" altLang="en-US" sz="120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defRPr/>
            </a:pPr>
            <a:r>
              <a:rPr lang="en-US">
                <a:cs typeface="+mj-cs"/>
              </a:rPr>
              <a:t>Intended Outcomes</a:t>
            </a:r>
          </a:p>
        </p:txBody>
      </p:sp>
      <p:sp>
        <p:nvSpPr>
          <p:cNvPr id="9219" name="Content Placeholder 2"/>
          <p:cNvSpPr>
            <a:spLocks noGrp="1"/>
          </p:cNvSpPr>
          <p:nvPr>
            <p:ph idx="1"/>
          </p:nvPr>
        </p:nvSpPr>
        <p:spPr>
          <a:xfrm>
            <a:off x="457200" y="1524000"/>
            <a:ext cx="7620000" cy="4343400"/>
          </a:xfrm>
        </p:spPr>
        <p:txBody>
          <a:bodyPr/>
          <a:lstStyle/>
          <a:p>
            <a:pPr eaLnBrk="1" hangingPunct="1">
              <a:defRPr/>
            </a:pPr>
            <a:r>
              <a:rPr lang="en-US" dirty="0">
                <a:cs typeface="+mn-cs"/>
              </a:rPr>
              <a:t>By the end of this session, participants will</a:t>
            </a:r>
          </a:p>
          <a:p>
            <a:pPr lvl="1" eaLnBrk="1" hangingPunct="1">
              <a:defRPr/>
            </a:pPr>
            <a:r>
              <a:rPr lang="en-US" dirty="0"/>
              <a:t>Understand the SLO process and explain their role in it</a:t>
            </a:r>
          </a:p>
          <a:p>
            <a:pPr lvl="1" eaLnBrk="1" hangingPunct="1">
              <a:defRPr/>
            </a:pPr>
            <a:r>
              <a:rPr lang="en-US" dirty="0"/>
              <a:t>Understand Maine DOE guidance for developing an SLO</a:t>
            </a:r>
          </a:p>
          <a:p>
            <a:pPr lvl="1" eaLnBrk="1" hangingPunct="1">
              <a:defRPr/>
            </a:pPr>
            <a:r>
              <a:rPr lang="en-US" dirty="0"/>
              <a:t>Be able to use the SLO template checklist to review an SLO</a:t>
            </a:r>
          </a:p>
          <a:p>
            <a:pPr lvl="1" eaLnBrk="1" hangingPunct="1">
              <a:defRPr/>
            </a:pPr>
            <a:r>
              <a:rPr lang="en-US" dirty="0"/>
              <a:t>Be able to draft an SLO specific to their content area</a:t>
            </a:r>
          </a:p>
          <a:p>
            <a:pPr eaLnBrk="1" hangingPunct="1">
              <a:defRPr/>
            </a:pPr>
            <a:endParaRPr lang="en-US" dirty="0">
              <a:cs typeface="+mn-cs"/>
            </a:endParaRPr>
          </a:p>
        </p:txBody>
      </p:sp>
      <p:sp>
        <p:nvSpPr>
          <p:cNvPr id="9220" name="Slide Number Placeholder 4"/>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711637F-775D-431C-8516-D1E7867DFD2C}" type="slidenum">
              <a:rPr lang="en-US" altLang="en-US" sz="1200">
                <a:solidFill>
                  <a:schemeClr val="bg1"/>
                </a:solidFill>
              </a:rPr>
              <a:pPr eaLnBrk="1" hangingPunct="1"/>
              <a:t>4</a:t>
            </a:fld>
            <a:endParaRPr lang="en-US" altLang="en-US" sz="120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Implementing: Writing Your SLO</a:t>
            </a:r>
          </a:p>
        </p:txBody>
      </p:sp>
      <p:sp>
        <p:nvSpPr>
          <p:cNvPr id="27650" name="Content Placeholder 1"/>
          <p:cNvSpPr>
            <a:spLocks noGrp="1"/>
          </p:cNvSpPr>
          <p:nvPr>
            <p:ph idx="1"/>
          </p:nvPr>
        </p:nvSpPr>
        <p:spPr>
          <a:extLst>
            <a:ext uri="{FAA26D3D-D897-4be2-8F04-BA451C77F1D7}">
              <ma14:placeholderFlag xmlns="" xmlns:ma14="http://schemas.microsoft.com/office/mac/drawingml/2011/main" val="1"/>
            </a:ext>
          </a:extLst>
        </p:spPr>
        <p:txBody>
          <a:bodyPr>
            <a:normAutofit lnSpcReduction="10000"/>
          </a:bodyPr>
          <a:lstStyle/>
          <a:p>
            <a:pPr eaLnBrk="1" hangingPunct="1">
              <a:defRPr/>
            </a:pPr>
            <a:r>
              <a:rPr lang="en-US" dirty="0">
                <a:solidFill>
                  <a:srgbClr val="274F73"/>
                </a:solidFill>
                <a:cs typeface="Franklin Gothic Book" charset="0"/>
              </a:rPr>
              <a:t>Key considerations</a:t>
            </a:r>
          </a:p>
          <a:p>
            <a:pPr lvl="1" eaLnBrk="1" hangingPunct="1">
              <a:defRPr/>
            </a:pPr>
            <a:r>
              <a:rPr lang="en-US" b="1" dirty="0">
                <a:cs typeface="Franklin Gothic Book" charset="0"/>
              </a:rPr>
              <a:t>Preapproval: </a:t>
            </a:r>
            <a:r>
              <a:rPr lang="en-US" dirty="0">
                <a:cs typeface="Franklin Gothic Book" charset="0"/>
              </a:rPr>
              <a:t>Your SLO should be preapproved by your Professional Cohort before you submit it to your administrator.</a:t>
            </a:r>
          </a:p>
          <a:p>
            <a:pPr lvl="1" eaLnBrk="1" hangingPunct="1">
              <a:defRPr/>
            </a:pPr>
            <a:r>
              <a:rPr lang="en-US" b="1" dirty="0">
                <a:cs typeface="Franklin Gothic Book" charset="0"/>
              </a:rPr>
              <a:t>Approval: </a:t>
            </a:r>
            <a:r>
              <a:rPr lang="en-US" dirty="0">
                <a:cs typeface="Franklin Gothic Book" charset="0"/>
              </a:rPr>
              <a:t>In order for your SLO to be approved, your administrator must be able to check off all boxes on the Approval Checklist when she or he reviews it.</a:t>
            </a:r>
          </a:p>
          <a:p>
            <a:pPr lvl="1" eaLnBrk="1" hangingPunct="1">
              <a:defRPr/>
            </a:pPr>
            <a:r>
              <a:rPr lang="en-US" b="1" dirty="0">
                <a:cs typeface="Franklin Gothic Book" charset="0"/>
              </a:rPr>
              <a:t>Resources: </a:t>
            </a:r>
            <a:r>
              <a:rPr lang="en-US" dirty="0">
                <a:cs typeface="Franklin Gothic Book" charset="0"/>
              </a:rPr>
              <a:t>Use the SLO Approval Checklist, the sample SLO, and the Maine DOE SLO Handbook as resources.</a:t>
            </a:r>
          </a:p>
          <a:p>
            <a:pPr lvl="1" eaLnBrk="1" hangingPunct="1">
              <a:defRPr/>
            </a:pPr>
            <a:r>
              <a:rPr lang="en-US" b="1" dirty="0">
                <a:cs typeface="Franklin Gothic Book" charset="0"/>
              </a:rPr>
              <a:t>Deadlines: </a:t>
            </a:r>
            <a:r>
              <a:rPr lang="en-US" dirty="0">
                <a:cs typeface="Franklin Gothic Book" charset="0"/>
              </a:rPr>
              <a:t>Remember that you must submit your SLO for approval by [DATE].</a:t>
            </a:r>
          </a:p>
        </p:txBody>
      </p:sp>
      <p:sp>
        <p:nvSpPr>
          <p:cNvPr id="27652"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25F7543-000E-4BCA-AFB1-E67A54D1F2B1}" type="slidenum">
              <a:rPr lang="en-US" altLang="en-US" sz="1200">
                <a:solidFill>
                  <a:schemeClr val="bg1"/>
                </a:solidFill>
              </a:rPr>
              <a:pPr eaLnBrk="1" hangingPunct="1"/>
              <a:t>40</a:t>
            </a:fld>
            <a:endParaRPr lang="en-US" altLang="en-US" sz="120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Implementing: Writing Your SLO</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normAutofit fontScale="92500" lnSpcReduction="10000"/>
          </a:bodyPr>
          <a:lstStyle/>
          <a:p>
            <a:pPr marL="0" indent="0" eaLnBrk="1" hangingPunct="1">
              <a:buFontTx/>
              <a:buNone/>
            </a:pPr>
            <a:r>
              <a:rPr lang="en-US" altLang="en-US" b="1" dirty="0">
                <a:solidFill>
                  <a:srgbClr val="274F73"/>
                </a:solidFill>
                <a:ea typeface="ＭＳ Ｐゴシック" pitchFamily="34" charset="-128"/>
              </a:rPr>
              <a:t>Objectives</a:t>
            </a:r>
          </a:p>
          <a:p>
            <a:pPr lvl="1" eaLnBrk="1" hangingPunct="1"/>
            <a:r>
              <a:rPr lang="en-US" altLang="en-US" dirty="0">
                <a:ea typeface="ＭＳ Ｐゴシック" pitchFamily="34" charset="-128"/>
              </a:rPr>
              <a:t>Write a draft of your SLO.</a:t>
            </a:r>
          </a:p>
          <a:p>
            <a:pPr marL="0" indent="0" eaLnBrk="1" hangingPunct="1">
              <a:buFontTx/>
              <a:buNone/>
            </a:pPr>
            <a:r>
              <a:rPr lang="en-US" altLang="en-US" b="1" dirty="0">
                <a:solidFill>
                  <a:srgbClr val="274F73"/>
                </a:solidFill>
                <a:ea typeface="ＭＳ Ｐゴシック" pitchFamily="34" charset="-128"/>
              </a:rPr>
              <a:t>Directions</a:t>
            </a:r>
          </a:p>
          <a:p>
            <a:pPr lvl="1" eaLnBrk="1" hangingPunct="1"/>
            <a:r>
              <a:rPr lang="en-US" altLang="en-US" b="1" dirty="0">
                <a:ea typeface="ＭＳ Ｐゴシック" pitchFamily="34" charset="-128"/>
              </a:rPr>
              <a:t>Find your buddies: </a:t>
            </a:r>
            <a:r>
              <a:rPr lang="en-US" altLang="en-US" dirty="0">
                <a:ea typeface="ＭＳ Ｐゴシック" pitchFamily="34" charset="-128"/>
              </a:rPr>
              <a:t>Sit with colleagues who teach the same subjects or grades as you, if possible.</a:t>
            </a:r>
          </a:p>
          <a:p>
            <a:pPr lvl="1" eaLnBrk="1" hangingPunct="1"/>
            <a:r>
              <a:rPr lang="en-US" altLang="en-US" b="1" dirty="0">
                <a:ea typeface="ＭＳ Ｐゴシック" pitchFamily="34" charset="-128"/>
              </a:rPr>
              <a:t>Pull out your data: </a:t>
            </a:r>
            <a:r>
              <a:rPr lang="en-US" altLang="en-US" dirty="0">
                <a:ea typeface="ＭＳ Ｐゴシック" pitchFamily="34" charset="-128"/>
              </a:rPr>
              <a:t>Use the data and information that you brought with you to begin writing your SLO. Refer to the SLO Handbook as needed.</a:t>
            </a:r>
          </a:p>
          <a:p>
            <a:pPr lvl="1" eaLnBrk="1" hangingPunct="1"/>
            <a:r>
              <a:rPr lang="en-US" altLang="en-US" b="1" dirty="0">
                <a:ea typeface="ＭＳ Ｐゴシック" pitchFamily="34" charset="-128"/>
              </a:rPr>
              <a:t>Do it together: </a:t>
            </a:r>
            <a:r>
              <a:rPr lang="en-US" altLang="en-US" dirty="0">
                <a:ea typeface="ＭＳ Ｐゴシック" pitchFamily="34" charset="-128"/>
              </a:rPr>
              <a:t>Whenever possible, collaborate! Consider analyzing data together or discussing what information you will include in various components of the SLO.</a:t>
            </a:r>
          </a:p>
          <a:p>
            <a:pPr lvl="1" eaLnBrk="1" hangingPunct="1"/>
            <a:r>
              <a:rPr lang="en-US" altLang="en-US" b="1" dirty="0">
                <a:ea typeface="ＭＳ Ｐゴシック" pitchFamily="34" charset="-128"/>
              </a:rPr>
              <a:t>Swap: </a:t>
            </a:r>
            <a:r>
              <a:rPr lang="en-US" altLang="en-US" dirty="0">
                <a:ea typeface="ＭＳ Ｐゴシック" pitchFamily="34" charset="-128"/>
              </a:rPr>
              <a:t>After 25–30 minutes, swap SLOs with a colleague. </a:t>
            </a:r>
          </a:p>
        </p:txBody>
      </p:sp>
      <p:sp>
        <p:nvSpPr>
          <p:cNvPr id="2867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480EA00-304F-43B9-815C-24066C4E5201}" type="slidenum">
              <a:rPr lang="en-US" altLang="en-US" sz="1200">
                <a:solidFill>
                  <a:schemeClr val="bg1"/>
                </a:solidFill>
              </a:rPr>
              <a:pPr eaLnBrk="1" hangingPunct="1"/>
              <a:t>41</a:t>
            </a:fld>
            <a:endParaRPr lang="en-US" altLang="en-US" sz="1200">
              <a:solidFill>
                <a:schemeClr val="bg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Wrap-Up: Feedback </a:t>
            </a: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ea typeface="+mn-ea"/>
              </a:rPr>
              <a:t>Provide constructive feedback on a colleague's SLO.</a:t>
            </a:r>
          </a:p>
          <a:p>
            <a:pPr eaLnBrk="1" hangingPunct="1">
              <a:defRPr/>
            </a:pPr>
            <a:r>
              <a:rPr lang="en-US" dirty="0">
                <a:solidFill>
                  <a:srgbClr val="274F73"/>
                </a:solidFill>
                <a:ea typeface="+mn-ea"/>
              </a:rPr>
              <a:t>Brainstorm ways to address challenges you encountered.</a:t>
            </a:r>
          </a:p>
          <a:p>
            <a:pPr eaLnBrk="1" hangingPunct="1">
              <a:defRPr/>
            </a:pPr>
            <a:endParaRPr lang="en-US" dirty="0">
              <a:ea typeface="+mn-ea"/>
            </a:endParaRPr>
          </a:p>
        </p:txBody>
      </p:sp>
      <p:sp>
        <p:nvSpPr>
          <p:cNvPr id="29700"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E9EB28D-7760-4C50-A248-BD972217CBD5}" type="slidenum">
              <a:rPr lang="en-US" altLang="en-US" sz="1200">
                <a:solidFill>
                  <a:schemeClr val="bg1"/>
                </a:solidFill>
              </a:rPr>
              <a:pPr eaLnBrk="1" hangingPunct="1"/>
              <a:t>42</a:t>
            </a:fld>
            <a:endParaRPr lang="en-US" altLang="en-US" sz="1200">
              <a:solidFill>
                <a:schemeClr val="bg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mj-ea"/>
                <a:cs typeface="+mj-cs"/>
              </a:rPr>
              <a:t>Reflecting</a:t>
            </a:r>
          </a:p>
        </p:txBody>
      </p:sp>
      <p:sp>
        <p:nvSpPr>
          <p:cNvPr id="30723" name="Text Placeholder 2"/>
          <p:cNvSpPr>
            <a:spLocks noGrp="1"/>
          </p:cNvSpPr>
          <p:nvPr>
            <p:ph type="body" idx="1"/>
          </p:nvPr>
        </p:nvSpPr>
        <p:spPr/>
        <p:txBody>
          <a:bodyPr/>
          <a:lstStyle/>
          <a:p>
            <a:pPr eaLnBrk="1" hangingPunct="1">
              <a:defRPr/>
            </a:pPr>
            <a:endParaRPr lang="en-US" dirty="0">
              <a:cs typeface="+mn-cs"/>
            </a:endParaRPr>
          </a:p>
          <a:p>
            <a:pPr eaLnBrk="1" hangingPunct="1">
              <a:defRPr/>
            </a:pPr>
            <a:r>
              <a:rPr lang="en-US" sz="3200" b="1" dirty="0">
                <a:cs typeface="+mn-cs"/>
              </a:rPr>
              <a:t>Reflecting</a:t>
            </a:r>
          </a:p>
          <a:p>
            <a:pPr eaLnBrk="1" hangingPunct="1">
              <a:defRPr/>
            </a:pPr>
            <a:endParaRPr lang="en-US" dirty="0">
              <a:cs typeface="+mn-cs"/>
            </a:endParaRPr>
          </a:p>
          <a:p>
            <a:pPr eaLnBrk="1" hangingPunct="1">
              <a:defRPr/>
            </a:pPr>
            <a:r>
              <a:rPr lang="en-US" dirty="0">
                <a:cs typeface="+mn-cs"/>
              </a:rPr>
              <a:t>10 minutes</a:t>
            </a:r>
          </a:p>
        </p:txBody>
      </p:sp>
      <p:sp>
        <p:nvSpPr>
          <p:cNvPr id="30724"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3E47DA9-655A-4BCE-9CB3-C891930C9956}" type="slidenum">
              <a:rPr lang="en-US" altLang="en-US" sz="1200">
                <a:solidFill>
                  <a:schemeClr val="bg1"/>
                </a:solidFill>
              </a:rPr>
              <a:pPr eaLnBrk="1" hangingPunct="1"/>
              <a:t>43</a:t>
            </a:fld>
            <a:endParaRPr lang="en-US" altLang="en-US" sz="120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dirty="0">
                <a:cs typeface="+mj-cs"/>
              </a:rPr>
              <a:t>Reflecting: Quadrant Responses</a:t>
            </a:r>
          </a:p>
        </p:txBody>
      </p:sp>
      <p:sp>
        <p:nvSpPr>
          <p:cNvPr id="31746" name="Content Placeholder 1"/>
          <p:cNvSpPr>
            <a:spLocks noGrp="1"/>
          </p:cNvSpPr>
          <p:nvPr>
            <p:ph idx="1"/>
          </p:nvPr>
        </p:nvSpPr>
        <p:spPr>
          <a:extLst>
            <a:ext uri="{FAA26D3D-D897-4be2-8F04-BA451C77F1D7}">
              <ma14:placeholderFlag xmlns="" xmlns:ma14="http://schemas.microsoft.com/office/mac/drawingml/2011/main" val="1"/>
            </a:ext>
          </a:extLst>
        </p:spPr>
        <p:txBody>
          <a:bodyPr>
            <a:normAutofit/>
          </a:bodyPr>
          <a:lstStyle/>
          <a:p>
            <a:pPr eaLnBrk="1" hangingPunct="1"/>
            <a:r>
              <a:rPr lang="en-US" altLang="en-US" dirty="0">
                <a:solidFill>
                  <a:srgbClr val="274F73"/>
                </a:solidFill>
                <a:ea typeface="ＭＳ Ｐゴシック" pitchFamily="34" charset="-128"/>
              </a:rPr>
              <a:t>At your table, divide a piece of chart paper into four quadrants. Label the quadrants 1–4, then respond to these questions in their corresponding quadrants.</a:t>
            </a:r>
          </a:p>
          <a:p>
            <a:pPr marL="685800" lvl="2" indent="-342900" eaLnBrk="1" hangingPunct="1">
              <a:buFont typeface="Century Gothic" pitchFamily="34" charset="0"/>
              <a:buAutoNum type="arabicPeriod"/>
            </a:pPr>
            <a:r>
              <a:rPr lang="en-US" altLang="en-US" sz="2200" dirty="0">
                <a:solidFill>
                  <a:srgbClr val="735627"/>
                </a:solidFill>
                <a:ea typeface="ＭＳ Ｐゴシック" pitchFamily="34" charset="-128"/>
              </a:rPr>
              <a:t>How did you apply something from today when writing your SLO?</a:t>
            </a:r>
          </a:p>
          <a:p>
            <a:pPr marL="685800" lvl="2" indent="-342900" eaLnBrk="1" hangingPunct="1">
              <a:buFont typeface="Century Gothic" pitchFamily="34" charset="0"/>
              <a:buAutoNum type="arabicPeriod"/>
            </a:pPr>
            <a:r>
              <a:rPr lang="en-US" altLang="en-US" sz="2200" dirty="0">
                <a:solidFill>
                  <a:srgbClr val="735627"/>
                </a:solidFill>
                <a:ea typeface="ＭＳ Ｐゴシック" pitchFamily="34" charset="-128"/>
              </a:rPr>
              <a:t>What surprised you about the SLO writing process?</a:t>
            </a:r>
          </a:p>
          <a:p>
            <a:pPr marL="685800" lvl="2" indent="-342900" eaLnBrk="1" hangingPunct="1">
              <a:buFont typeface="Century Gothic" pitchFamily="34" charset="0"/>
              <a:buAutoNum type="arabicPeriod"/>
            </a:pPr>
            <a:r>
              <a:rPr lang="en-US" altLang="en-US" sz="2200" dirty="0">
                <a:solidFill>
                  <a:srgbClr val="735627"/>
                </a:solidFill>
                <a:ea typeface="ＭＳ Ｐゴシック" pitchFamily="34" charset="-128"/>
              </a:rPr>
              <a:t>What challenges are you facing as you begin to write your SLO?</a:t>
            </a:r>
          </a:p>
          <a:p>
            <a:pPr marL="685800" lvl="2" indent="-342900" eaLnBrk="1" hangingPunct="1">
              <a:buFont typeface="Century Gothic" pitchFamily="34" charset="0"/>
              <a:buAutoNum type="arabicPeriod"/>
            </a:pPr>
            <a:r>
              <a:rPr lang="en-US" altLang="en-US" sz="2200" dirty="0">
                <a:solidFill>
                  <a:srgbClr val="735627"/>
                </a:solidFill>
                <a:ea typeface="ＭＳ Ｐゴシック" pitchFamily="34" charset="-128"/>
              </a:rPr>
              <a:t>How will you use today</a:t>
            </a:r>
            <a:r>
              <a:rPr lang="ja-JP" altLang="en-US" sz="2200" dirty="0">
                <a:solidFill>
                  <a:srgbClr val="735627"/>
                </a:solidFill>
                <a:ea typeface="ＭＳ Ｐゴシック" pitchFamily="34" charset="-128"/>
              </a:rPr>
              <a:t>’</a:t>
            </a:r>
            <a:r>
              <a:rPr lang="en-US" altLang="ja-JP" sz="2200" dirty="0">
                <a:solidFill>
                  <a:srgbClr val="735627"/>
                </a:solidFill>
                <a:ea typeface="ＭＳ Ｐゴシック" pitchFamily="34" charset="-128"/>
              </a:rPr>
              <a:t>s training to inform next steps for writing your SLO?</a:t>
            </a:r>
            <a:endParaRPr lang="en-US" altLang="en-US" sz="2200" dirty="0">
              <a:solidFill>
                <a:srgbClr val="735627"/>
              </a:solidFill>
              <a:ea typeface="ＭＳ Ｐゴシック" pitchFamily="34" charset="-128"/>
            </a:endParaRPr>
          </a:p>
        </p:txBody>
      </p:sp>
      <p:sp>
        <p:nvSpPr>
          <p:cNvPr id="31748"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FE30B68-A9D5-4BAF-AE16-05F4A6C1A6EF}" type="slidenum">
              <a:rPr lang="en-US" altLang="en-US" sz="1200">
                <a:solidFill>
                  <a:schemeClr val="bg1"/>
                </a:solidFill>
              </a:rPr>
              <a:pPr eaLnBrk="1" hangingPunct="1"/>
              <a:t>44</a:t>
            </a:fld>
            <a:endParaRPr lang="en-US" altLang="en-US" sz="1200">
              <a:solidFill>
                <a:schemeClr val="bg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mj-ea"/>
                <a:cs typeface="+mj-cs"/>
              </a:rPr>
              <a:t>Wrap-Up</a:t>
            </a:r>
          </a:p>
        </p:txBody>
      </p:sp>
      <p:sp>
        <p:nvSpPr>
          <p:cNvPr id="32771" name="Text Placeholder 2"/>
          <p:cNvSpPr>
            <a:spLocks noGrp="1"/>
          </p:cNvSpPr>
          <p:nvPr>
            <p:ph type="body" idx="1"/>
          </p:nvPr>
        </p:nvSpPr>
        <p:spPr/>
        <p:txBody>
          <a:bodyPr/>
          <a:lstStyle/>
          <a:p>
            <a:pPr eaLnBrk="1" hangingPunct="1">
              <a:defRPr/>
            </a:pPr>
            <a:r>
              <a:rPr lang="en-US" sz="3200" b="1">
                <a:cs typeface="+mn-cs"/>
              </a:rPr>
              <a:t>Wrap-Up</a:t>
            </a:r>
          </a:p>
          <a:p>
            <a:pPr eaLnBrk="1" hangingPunct="1">
              <a:defRPr/>
            </a:pPr>
            <a:endParaRPr lang="en-US">
              <a:cs typeface="+mn-cs"/>
            </a:endParaRPr>
          </a:p>
          <a:p>
            <a:pPr eaLnBrk="1" hangingPunct="1">
              <a:defRPr/>
            </a:pPr>
            <a:r>
              <a:rPr lang="en-US">
                <a:cs typeface="+mn-cs"/>
              </a:rPr>
              <a:t>5 minutes</a:t>
            </a:r>
          </a:p>
        </p:txBody>
      </p:sp>
      <p:sp>
        <p:nvSpPr>
          <p:cNvPr id="32772"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939A2DD-CD31-42EE-96FA-9354F37AC583}" type="slidenum">
              <a:rPr lang="en-US" altLang="en-US" sz="1200">
                <a:solidFill>
                  <a:schemeClr val="bg1"/>
                </a:solidFill>
              </a:rPr>
              <a:pPr eaLnBrk="1" hangingPunct="1"/>
              <a:t>45</a:t>
            </a:fld>
            <a:endParaRPr lang="en-US" altLang="en-US" sz="120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2"/>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r>
              <a:rPr lang="en-US" altLang="en-US">
                <a:ea typeface="ＭＳ Ｐゴシック" pitchFamily="34" charset="-128"/>
              </a:rPr>
              <a:t>What</a:t>
            </a:r>
            <a:r>
              <a:rPr lang="ja-JP" altLang="en-US">
                <a:ea typeface="ＭＳ Ｐゴシック" pitchFamily="34" charset="-128"/>
              </a:rPr>
              <a:t>’</a:t>
            </a:r>
            <a:r>
              <a:rPr lang="en-US" altLang="ja-JP">
                <a:ea typeface="ＭＳ Ｐゴシック" pitchFamily="34" charset="-128"/>
              </a:rPr>
              <a:t>s Next</a:t>
            </a:r>
            <a:endParaRPr lang="en-US" altLang="en-US">
              <a:ea typeface="ＭＳ Ｐゴシック" pitchFamily="34" charset="-128"/>
            </a:endParaRPr>
          </a:p>
        </p:txBody>
      </p:sp>
      <p:sp>
        <p:nvSpPr>
          <p:cNvPr id="2" name="Content Placeholder 1"/>
          <p:cNvSpPr>
            <a:spLocks noGrp="1"/>
          </p:cNvSpPr>
          <p:nvPr>
            <p:ph idx="1"/>
          </p:nvPr>
        </p:nvSpPr>
        <p:spPr>
          <a:extLst>
            <a:ext uri="{FAA26D3D-D897-4be2-8F04-BA451C77F1D7}">
              <ma14:placeholderFlag xmlns="" xmlns:ma14="http://schemas.microsoft.com/office/mac/drawingml/2011/main" val="1"/>
            </a:ext>
          </a:extLst>
        </p:spPr>
        <p:txBody>
          <a:bodyPr/>
          <a:lstStyle/>
          <a:p>
            <a:pPr marL="0" indent="0" eaLnBrk="1" hangingPunct="1">
              <a:buFontTx/>
              <a:buNone/>
              <a:defRPr/>
            </a:pPr>
            <a:r>
              <a:rPr lang="en-US" b="1" dirty="0">
                <a:solidFill>
                  <a:srgbClr val="274F73"/>
                </a:solidFill>
                <a:cs typeface="Franklin Gothic Book" charset="0"/>
              </a:rPr>
              <a:t>Module 3: Reflection and Goal Setting</a:t>
            </a:r>
            <a:endParaRPr lang="en-US" dirty="0">
              <a:solidFill>
                <a:schemeClr val="accent5">
                  <a:lumMod val="25000"/>
                </a:schemeClr>
              </a:solidFill>
              <a:cs typeface="Franklin Gothic Book" charset="0"/>
            </a:endParaRPr>
          </a:p>
          <a:p>
            <a:pPr lvl="1" eaLnBrk="1" hangingPunct="1">
              <a:defRPr/>
            </a:pPr>
            <a:r>
              <a:rPr lang="en-US" dirty="0">
                <a:cs typeface="Franklin Gothic Book" charset="0"/>
              </a:rPr>
              <a:t>Using SLOs in professional goal setting</a:t>
            </a:r>
          </a:p>
          <a:p>
            <a:pPr lvl="1" eaLnBrk="1" hangingPunct="1">
              <a:defRPr/>
            </a:pPr>
            <a:r>
              <a:rPr lang="en-US" dirty="0">
                <a:cs typeface="Franklin Gothic Book" charset="0"/>
              </a:rPr>
              <a:t>Completing an evidence-based self-reflection</a:t>
            </a:r>
          </a:p>
          <a:p>
            <a:pPr lvl="1" eaLnBrk="1" hangingPunct="1">
              <a:defRPr/>
            </a:pPr>
            <a:r>
              <a:rPr lang="en-US" dirty="0">
                <a:cs typeface="Franklin Gothic Book" charset="0"/>
              </a:rPr>
              <a:t>Setting SMART goals</a:t>
            </a:r>
          </a:p>
          <a:p>
            <a:pPr lvl="1" eaLnBrk="1" hangingPunct="1">
              <a:defRPr/>
            </a:pPr>
            <a:r>
              <a:rPr lang="en-US" dirty="0">
                <a:cs typeface="Franklin Gothic Book" charset="0"/>
              </a:rPr>
              <a:t>Preparing to submit SLOs and professional goals for approval </a:t>
            </a:r>
          </a:p>
        </p:txBody>
      </p:sp>
      <p:sp>
        <p:nvSpPr>
          <p:cNvPr id="33796"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414A211-18CB-4B48-9044-4D17B8A1D0CF}" type="slidenum">
              <a:rPr lang="en-US" altLang="en-US" sz="1200">
                <a:solidFill>
                  <a:schemeClr val="bg1"/>
                </a:solidFill>
              </a:rPr>
              <a:pPr eaLnBrk="1" hangingPunct="1"/>
              <a:t>46</a:t>
            </a:fld>
            <a:endParaRPr lang="en-US" altLang="en-US" sz="1200">
              <a:solidFill>
                <a:schemeClr val="bg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p:cNvSpPr>
            <a:spLocks noGrp="1"/>
          </p:cNvSpPr>
          <p:nvPr>
            <p:ph type="title"/>
          </p:nvPr>
        </p:nvSpPr>
        <p:spPr>
          <a:extLst>
            <a:ext uri="{FAA26D3D-D897-4be2-8F04-BA451C77F1D7}">
              <ma14:placeholderFlag xmlns="" xmlns:ma14="http://schemas.microsoft.com/office/mac/drawingml/2011/main" val="1"/>
            </a:ext>
          </a:extLst>
        </p:spPr>
        <p:txBody>
          <a:bodyPr/>
          <a:lstStyle/>
          <a:p>
            <a:pPr eaLnBrk="1" hangingPunct="1">
              <a:defRPr/>
            </a:pPr>
            <a:r>
              <a:rPr lang="en-US">
                <a:cs typeface="+mj-cs"/>
              </a:rPr>
              <a:t>Assignment</a:t>
            </a:r>
          </a:p>
        </p:txBody>
      </p:sp>
      <p:sp>
        <p:nvSpPr>
          <p:cNvPr id="34818" name="Content Placeholder 5"/>
          <p:cNvSpPr>
            <a:spLocks noGrp="1"/>
          </p:cNvSpPr>
          <p:nvPr>
            <p:ph idx="1"/>
          </p:nvPr>
        </p:nvSpPr>
        <p:spPr>
          <a:extLst>
            <a:ext uri="{FAA26D3D-D897-4be2-8F04-BA451C77F1D7}">
              <ma14:placeholderFlag xmlns="" xmlns:ma14="http://schemas.microsoft.com/office/mac/drawingml/2011/main" val="1"/>
            </a:ext>
          </a:extLst>
        </p:spPr>
        <p:txBody>
          <a:bodyPr/>
          <a:lstStyle/>
          <a:p>
            <a:pPr eaLnBrk="1" hangingPunct="1">
              <a:defRPr/>
            </a:pPr>
            <a:r>
              <a:rPr lang="en-US" dirty="0">
                <a:solidFill>
                  <a:srgbClr val="274F73"/>
                </a:solidFill>
                <a:cs typeface="Franklin Gothic Book" charset="0"/>
              </a:rPr>
              <a:t>Complete and share your SLOs with your Professional Cohort for review and refinement.</a:t>
            </a:r>
          </a:p>
          <a:p>
            <a:pPr eaLnBrk="1" hangingPunct="1">
              <a:defRPr/>
            </a:pPr>
            <a:r>
              <a:rPr lang="en-US" dirty="0">
                <a:solidFill>
                  <a:srgbClr val="274F73"/>
                </a:solidFill>
                <a:cs typeface="Franklin Gothic Book" charset="0"/>
              </a:rPr>
              <a:t>Complete your SMART goal including information from your SLO. Bring the SMART goal with you.</a:t>
            </a:r>
          </a:p>
          <a:p>
            <a:pPr eaLnBrk="1" hangingPunct="1">
              <a:defRPr/>
            </a:pPr>
            <a:r>
              <a:rPr lang="en-US" dirty="0">
                <a:solidFill>
                  <a:srgbClr val="274F73"/>
                </a:solidFill>
                <a:cs typeface="Franklin Gothic Book" charset="0"/>
              </a:rPr>
              <a:t>Bring evidence from a classroom observation to the next module.</a:t>
            </a:r>
          </a:p>
        </p:txBody>
      </p:sp>
      <p:sp>
        <p:nvSpPr>
          <p:cNvPr id="34820" name="Slide Number Placeholder 4"/>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1128F7A-2579-4648-A614-0313F30F6AD0}" type="slidenum">
              <a:rPr lang="en-US" altLang="en-US" sz="1200">
                <a:solidFill>
                  <a:schemeClr val="bg1"/>
                </a:solidFill>
              </a:rPr>
              <a:pPr eaLnBrk="1" hangingPunct="1"/>
              <a:t>47</a:t>
            </a:fld>
            <a:endParaRPr lang="en-US" altLang="en-US" sz="1200">
              <a:solidFill>
                <a:schemeClr val="bg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Placeholder 1"/>
          <p:cNvSpPr>
            <a:spLocks noGrp="1"/>
          </p:cNvSpPr>
          <p:nvPr>
            <p:ph type="body" sz="quarter" idx="10"/>
          </p:nvPr>
        </p:nvSpPr>
        <p:spPr>
          <a:extLst>
            <a:ext uri="{FAA26D3D-D897-4be2-8F04-BA451C77F1D7}">
              <ma14:placeholderFlag xmlns="" xmlns:ma14="http://schemas.microsoft.com/office/mac/drawingml/2011/main" val="1"/>
            </a:ext>
          </a:extLst>
        </p:spPr>
        <p:txBody>
          <a:bodyPr/>
          <a:lstStyle/>
          <a:p>
            <a:pPr eaLnBrk="1" hangingPunct="1">
              <a:defRPr/>
            </a:pPr>
            <a:r>
              <a:rPr lang="en-US">
                <a:cs typeface="+mn-cs"/>
              </a:rPr>
              <a:t>Presenter Name</a:t>
            </a:r>
          </a:p>
          <a:p>
            <a:pPr eaLnBrk="1" hangingPunct="1">
              <a:defRPr/>
            </a:pPr>
            <a:r>
              <a:rPr lang="en-US">
                <a:cs typeface="+mn-cs"/>
              </a:rPr>
              <a:t>XXX-XXX-XXXX</a:t>
            </a:r>
          </a:p>
          <a:p>
            <a:pPr eaLnBrk="1" hangingPunct="1">
              <a:defRPr/>
            </a:pPr>
            <a:r>
              <a:rPr lang="en-US">
                <a:cs typeface="+mn-cs"/>
              </a:rPr>
              <a:t>xxxxxxxxxxx@xxx.xxx</a:t>
            </a:r>
          </a:p>
          <a:p>
            <a:pPr eaLnBrk="1" hangingPunct="1">
              <a:defRPr/>
            </a:pPr>
            <a:endParaRPr lang="en-US">
              <a:cs typeface="+mn-cs"/>
            </a:endParaRPr>
          </a:p>
          <a:p>
            <a:pPr eaLnBrk="1" hangingPunct="1">
              <a:defRPr/>
            </a:pPr>
            <a:r>
              <a:rPr lang="en-US">
                <a:cs typeface="+mn-cs"/>
              </a:rPr>
              <a:t>1234 Street Address</a:t>
            </a:r>
          </a:p>
          <a:p>
            <a:pPr eaLnBrk="1" hangingPunct="1">
              <a:defRPr/>
            </a:pPr>
            <a:r>
              <a:rPr lang="en-US">
                <a:cs typeface="+mn-cs"/>
              </a:rPr>
              <a:t>City, State 12345-1234</a:t>
            </a:r>
          </a:p>
          <a:p>
            <a:pPr eaLnBrk="1" hangingPunct="1">
              <a:defRPr/>
            </a:pPr>
            <a:r>
              <a:rPr lang="en-US">
                <a:cs typeface="+mn-cs"/>
              </a:rPr>
              <a:t>800-123-1234</a:t>
            </a:r>
          </a:p>
        </p:txBody>
      </p:sp>
      <p:sp>
        <p:nvSpPr>
          <p:cNvPr id="35843" name="Slide Number Placeholder 3"/>
          <p:cNvSpPr>
            <a:spLocks noGrp="1"/>
          </p:cNvSpPr>
          <p:nvPr>
            <p:ph type="sldNum" sz="quarter" idx="11"/>
          </p:nvPr>
        </p:nvSpPr>
        <p:spPr>
          <a:xfrm>
            <a:off x="8308975" y="6400800"/>
            <a:ext cx="530225" cy="195262"/>
          </a:xfrm>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B2673A8-65FB-415C-BDFD-705F0B294F7F}" type="slidenum">
              <a:rPr lang="en-US" altLang="en-US" sz="1200">
                <a:solidFill>
                  <a:srgbClr val="FFFFFF"/>
                </a:solidFill>
              </a:rPr>
              <a:pPr eaLnBrk="1" hangingPunct="1"/>
              <a:t>48</a:t>
            </a:fld>
            <a:endParaRPr lang="en-US" altLang="en-US" sz="1200" dirty="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mj-ea"/>
                <a:cs typeface="+mj-cs"/>
              </a:rPr>
              <a:t>Connecting Activity</a:t>
            </a:r>
          </a:p>
        </p:txBody>
      </p:sp>
      <p:sp>
        <p:nvSpPr>
          <p:cNvPr id="14339" name="Content Placeholder 2"/>
          <p:cNvSpPr>
            <a:spLocks noGrp="1"/>
          </p:cNvSpPr>
          <p:nvPr>
            <p:ph type="body" idx="1"/>
          </p:nvPr>
        </p:nvSpPr>
        <p:spPr/>
        <p:txBody>
          <a:bodyPr/>
          <a:lstStyle/>
          <a:p>
            <a:pPr eaLnBrk="1" hangingPunct="1">
              <a:defRPr/>
            </a:pPr>
            <a:endParaRPr lang="en-US" dirty="0">
              <a:cs typeface="+mn-cs"/>
            </a:endParaRPr>
          </a:p>
          <a:p>
            <a:pPr eaLnBrk="1" hangingPunct="1">
              <a:defRPr/>
            </a:pPr>
            <a:r>
              <a:rPr lang="en-US" sz="3200" b="1" dirty="0">
                <a:cs typeface="+mn-cs"/>
              </a:rPr>
              <a:t>Connecting</a:t>
            </a:r>
          </a:p>
          <a:p>
            <a:pPr eaLnBrk="1" hangingPunct="1">
              <a:defRPr/>
            </a:pPr>
            <a:endParaRPr lang="en-US" dirty="0">
              <a:cs typeface="+mn-cs"/>
            </a:endParaRPr>
          </a:p>
          <a:p>
            <a:pPr eaLnBrk="1" hangingPunct="1">
              <a:defRPr/>
            </a:pPr>
            <a:r>
              <a:rPr lang="en-US" dirty="0">
                <a:cs typeface="+mn-cs"/>
              </a:rPr>
              <a:t>20 minutes</a:t>
            </a:r>
          </a:p>
        </p:txBody>
      </p:sp>
      <p:sp>
        <p:nvSpPr>
          <p:cNvPr id="14340" name="Slide Number Placeholder 3"/>
          <p:cNvSpPr>
            <a:spLocks noGrp="1"/>
          </p:cNvSpPr>
          <p:nvPr>
            <p:ph type="sldNum" sz="quarter" idx="1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12AFE60-7621-4D78-8EFA-6D00A77D665C}" type="slidenum">
              <a:rPr lang="en-US" altLang="en-US" sz="1200">
                <a:solidFill>
                  <a:schemeClr val="bg1"/>
                </a:solidFill>
              </a:rPr>
              <a:pPr eaLnBrk="1" hangingPunct="1"/>
              <a:t>5</a:t>
            </a:fld>
            <a:endParaRPr lang="en-US" altLang="en-US" sz="12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ea typeface="+mj-ea"/>
                <a:cs typeface="+mj-cs"/>
              </a:rPr>
              <a:t>The Four-Step Evaluation Process </a:t>
            </a:r>
          </a:p>
        </p:txBody>
      </p:sp>
      <p:sp>
        <p:nvSpPr>
          <p:cNvPr id="5" name="Slide Number Placeholder 4"/>
          <p:cNvSpPr>
            <a:spLocks noGrp="1"/>
          </p:cNvSpPr>
          <p:nvPr>
            <p:ph type="sldNum" sz="quarter" idx="11"/>
          </p:nvPr>
        </p:nvSpPr>
        <p:spPr/>
        <p:txBody>
          <a:bodyPr/>
          <a:lstStyle/>
          <a:p>
            <a:fld id="{BAFBAAC8-C32F-453F-A303-6D1F7E260F44}" type="slidenum">
              <a:rPr lang="en-US" altLang="en-US" smtClean="0"/>
              <a:pPr/>
              <a:t>6</a:t>
            </a:fld>
            <a:endParaRPr lang="en-US" altLang="en-US"/>
          </a:p>
        </p:txBody>
      </p:sp>
      <p:graphicFrame>
        <p:nvGraphicFramePr>
          <p:cNvPr id="6" name="Diagram 5"/>
          <p:cNvGraphicFramePr/>
          <p:nvPr>
            <p:extLst>
              <p:ext uri="{D42A27DB-BD31-4B8C-83A1-F6EECF244321}">
                <p14:modId xmlns:p14="http://schemas.microsoft.com/office/powerpoint/2010/main" val="3746886876"/>
              </p:ext>
            </p:extLst>
          </p:nvPr>
        </p:nvGraphicFramePr>
        <p:xfrm>
          <a:off x="1447800" y="1447800"/>
          <a:ext cx="61722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ight Arrow 6"/>
          <p:cNvSpPr/>
          <p:nvPr/>
        </p:nvSpPr>
        <p:spPr>
          <a:xfrm rot="2478544">
            <a:off x="5661679" y="2028371"/>
            <a:ext cx="533400" cy="304800"/>
          </a:xfrm>
          <a:prstGeom prst="rightArrow">
            <a:avLst/>
          </a:prstGeom>
          <a:solidFill>
            <a:srgbClr val="274F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513681">
            <a:off x="5647668" y="4684606"/>
            <a:ext cx="536332" cy="299554"/>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9038623">
            <a:off x="2862934" y="2000840"/>
            <a:ext cx="533400" cy="3048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13216533">
            <a:off x="2860301" y="4664315"/>
            <a:ext cx="533400" cy="304800"/>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038600" y="2664023"/>
            <a:ext cx="1066800" cy="307777"/>
          </a:xfrm>
          <a:prstGeom prst="rect">
            <a:avLst/>
          </a:prstGeom>
          <a:noFill/>
        </p:spPr>
        <p:txBody>
          <a:bodyPr wrap="square" rtlCol="0">
            <a:spAutoFit/>
          </a:bodyPr>
          <a:lstStyle/>
          <a:p>
            <a:pPr algn="ctr"/>
            <a:r>
              <a:rPr lang="en-US" sz="1400" b="1" dirty="0">
                <a:latin typeface="+mj-lt"/>
              </a:rPr>
              <a:t>Fall</a:t>
            </a:r>
          </a:p>
        </p:txBody>
      </p:sp>
      <p:sp>
        <p:nvSpPr>
          <p:cNvPr id="15" name="TextBox 14"/>
          <p:cNvSpPr txBox="1"/>
          <p:nvPr/>
        </p:nvSpPr>
        <p:spPr>
          <a:xfrm>
            <a:off x="3581400" y="4042445"/>
            <a:ext cx="1923068" cy="307777"/>
          </a:xfrm>
          <a:prstGeom prst="rect">
            <a:avLst/>
          </a:prstGeom>
          <a:noFill/>
        </p:spPr>
        <p:txBody>
          <a:bodyPr wrap="square" rtlCol="0">
            <a:spAutoFit/>
          </a:bodyPr>
          <a:lstStyle/>
          <a:p>
            <a:pPr algn="ctr"/>
            <a:r>
              <a:rPr lang="en-US" sz="1400" b="1" dirty="0">
                <a:latin typeface="+mj-lt"/>
              </a:rPr>
              <a:t>Late Winter</a:t>
            </a:r>
            <a:r>
              <a:rPr lang="en-US" sz="1400" b="1" dirty="0"/>
              <a:t>–</a:t>
            </a:r>
            <a:r>
              <a:rPr lang="en-US" sz="1400" b="1" dirty="0">
                <a:latin typeface="+mj-lt"/>
              </a:rPr>
              <a:t>Spring</a:t>
            </a:r>
          </a:p>
        </p:txBody>
      </p:sp>
      <p:sp>
        <p:nvSpPr>
          <p:cNvPr id="16" name="TextBox 15"/>
          <p:cNvSpPr txBox="1"/>
          <p:nvPr/>
        </p:nvSpPr>
        <p:spPr>
          <a:xfrm>
            <a:off x="4648200" y="3251528"/>
            <a:ext cx="762000" cy="523220"/>
          </a:xfrm>
          <a:prstGeom prst="rect">
            <a:avLst/>
          </a:prstGeom>
          <a:noFill/>
        </p:spPr>
        <p:txBody>
          <a:bodyPr wrap="square" rtlCol="0">
            <a:spAutoFit/>
          </a:bodyPr>
          <a:lstStyle/>
          <a:p>
            <a:pPr algn="ctr"/>
            <a:r>
              <a:rPr lang="en-US" sz="1400" b="1" dirty="0">
                <a:latin typeface="+mj-lt"/>
              </a:rPr>
              <a:t>Fall</a:t>
            </a:r>
            <a:r>
              <a:rPr lang="en-US" sz="1400" b="1" dirty="0"/>
              <a:t>–</a:t>
            </a:r>
            <a:r>
              <a:rPr lang="en-US" sz="1400" b="1" dirty="0">
                <a:latin typeface="+mj-lt"/>
              </a:rPr>
              <a:t>Spring</a:t>
            </a:r>
          </a:p>
        </p:txBody>
      </p:sp>
      <p:sp>
        <p:nvSpPr>
          <p:cNvPr id="17" name="TextBox 16"/>
          <p:cNvSpPr txBox="1"/>
          <p:nvPr/>
        </p:nvSpPr>
        <p:spPr>
          <a:xfrm>
            <a:off x="3639532" y="3248386"/>
            <a:ext cx="856268" cy="526362"/>
          </a:xfrm>
          <a:prstGeom prst="rect">
            <a:avLst/>
          </a:prstGeom>
          <a:noFill/>
        </p:spPr>
        <p:txBody>
          <a:bodyPr wrap="square" rtlCol="0">
            <a:spAutoFit/>
          </a:bodyPr>
          <a:lstStyle/>
          <a:p>
            <a:pPr algn="ctr"/>
            <a:r>
              <a:rPr lang="en-US" sz="1400" b="1" dirty="0">
                <a:latin typeface="+mj-lt"/>
              </a:rPr>
              <a:t>Spring–Fall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What Is an SLO?</a:t>
            </a:r>
          </a:p>
        </p:txBody>
      </p:sp>
      <p:sp>
        <p:nvSpPr>
          <p:cNvPr id="3" name="Content Placeholder 2"/>
          <p:cNvSpPr>
            <a:spLocks noGrp="1"/>
          </p:cNvSpPr>
          <p:nvPr>
            <p:ph idx="1"/>
          </p:nvPr>
        </p:nvSpPr>
        <p:spPr/>
        <p:txBody>
          <a:bodyPr>
            <a:normAutofit fontScale="92500" lnSpcReduction="20000"/>
          </a:bodyPr>
          <a:lstStyle/>
          <a:p>
            <a:pPr eaLnBrk="1" hangingPunct="1">
              <a:lnSpc>
                <a:spcPct val="110000"/>
              </a:lnSpc>
            </a:pPr>
            <a:r>
              <a:rPr lang="en-US" altLang="en-US" dirty="0">
                <a:latin typeface="Century Gothic" pitchFamily="34" charset="0"/>
              </a:rPr>
              <a:t>“SLO” refers to a “student learning objective”</a:t>
            </a:r>
          </a:p>
          <a:p>
            <a:pPr eaLnBrk="1" hangingPunct="1">
              <a:lnSpc>
                <a:spcPct val="110000"/>
              </a:lnSpc>
            </a:pPr>
            <a:r>
              <a:rPr lang="en-US" altLang="en-US" dirty="0">
                <a:latin typeface="Century Gothic" pitchFamily="34" charset="0"/>
              </a:rPr>
              <a:t>In Maine, this refers to a “comprehensive process-framework for </a:t>
            </a:r>
            <a:r>
              <a:rPr lang="en-US" altLang="en-US" b="1" dirty="0">
                <a:latin typeface="Century Gothic" pitchFamily="34" charset="0"/>
              </a:rPr>
              <a:t>developing</a:t>
            </a:r>
            <a:r>
              <a:rPr lang="en-US" altLang="en-US" dirty="0">
                <a:latin typeface="Century Gothic" pitchFamily="34" charset="0"/>
              </a:rPr>
              <a:t>, </a:t>
            </a:r>
            <a:r>
              <a:rPr lang="en-US" altLang="en-US" b="1" dirty="0">
                <a:latin typeface="Century Gothic" pitchFamily="34" charset="0"/>
              </a:rPr>
              <a:t>articulating,</a:t>
            </a:r>
            <a:r>
              <a:rPr lang="en-US" altLang="en-US" dirty="0">
                <a:latin typeface="Century Gothic" pitchFamily="34" charset="0"/>
              </a:rPr>
              <a:t> and </a:t>
            </a:r>
            <a:r>
              <a:rPr lang="en-US" altLang="en-US" b="1" dirty="0">
                <a:latin typeface="Century Gothic" pitchFamily="34" charset="0"/>
              </a:rPr>
              <a:t>recording</a:t>
            </a:r>
            <a:r>
              <a:rPr lang="en-US" altLang="en-US" dirty="0">
                <a:latin typeface="Century Gothic" pitchFamily="34" charset="0"/>
              </a:rPr>
              <a:t> </a:t>
            </a:r>
            <a:r>
              <a:rPr lang="en-US" altLang="en-US" b="1" dirty="0">
                <a:latin typeface="Century Gothic" pitchFamily="34" charset="0"/>
              </a:rPr>
              <a:t>measurable academic growth targets </a:t>
            </a:r>
            <a:r>
              <a:rPr lang="en-US" altLang="en-US" dirty="0">
                <a:latin typeface="Century Gothic" pitchFamily="34" charset="0"/>
              </a:rPr>
              <a:t>for students…”</a:t>
            </a:r>
          </a:p>
          <a:p>
            <a:pPr eaLnBrk="1" hangingPunct="1">
              <a:lnSpc>
                <a:spcPct val="110000"/>
              </a:lnSpc>
            </a:pPr>
            <a:r>
              <a:rPr lang="en-US" altLang="en-US" dirty="0">
                <a:latin typeface="Century Gothic" pitchFamily="34" charset="0"/>
              </a:rPr>
              <a:t>Each SLO has five components:</a:t>
            </a:r>
          </a:p>
          <a:p>
            <a:pPr lvl="1" eaLnBrk="1" hangingPunct="1">
              <a:lnSpc>
                <a:spcPct val="110000"/>
              </a:lnSpc>
            </a:pPr>
            <a:r>
              <a:rPr lang="en-US" altLang="en-US" dirty="0">
                <a:latin typeface="Century Gothic" pitchFamily="34" charset="0"/>
              </a:rPr>
              <a:t>Teacher of record and instructional cohort</a:t>
            </a:r>
          </a:p>
          <a:p>
            <a:pPr lvl="1" eaLnBrk="1" hangingPunct="1">
              <a:lnSpc>
                <a:spcPct val="110000"/>
              </a:lnSpc>
            </a:pPr>
            <a:r>
              <a:rPr lang="en-US" altLang="en-US" dirty="0">
                <a:latin typeface="Century Gothic" pitchFamily="34" charset="0"/>
              </a:rPr>
              <a:t>Curricular standards</a:t>
            </a:r>
          </a:p>
          <a:p>
            <a:pPr lvl="1" eaLnBrk="1" hangingPunct="1">
              <a:lnSpc>
                <a:spcPct val="110000"/>
              </a:lnSpc>
            </a:pPr>
            <a:r>
              <a:rPr lang="en-US" altLang="en-US" dirty="0">
                <a:latin typeface="Century Gothic" pitchFamily="34" charset="0"/>
              </a:rPr>
              <a:t>Growth targets</a:t>
            </a:r>
          </a:p>
          <a:p>
            <a:pPr lvl="1" eaLnBrk="1" hangingPunct="1">
              <a:lnSpc>
                <a:spcPct val="110000"/>
              </a:lnSpc>
            </a:pPr>
            <a:r>
              <a:rPr lang="en-US" altLang="en-US" dirty="0">
                <a:latin typeface="Century Gothic" pitchFamily="34" charset="0"/>
              </a:rPr>
              <a:t>Pre- and post-assessment information</a:t>
            </a:r>
          </a:p>
          <a:p>
            <a:pPr lvl="1" eaLnBrk="1" hangingPunct="1">
              <a:lnSpc>
                <a:spcPct val="110000"/>
              </a:lnSpc>
            </a:pPr>
            <a:r>
              <a:rPr lang="en-US" altLang="en-US" dirty="0">
                <a:latin typeface="Century Gothic" pitchFamily="34" charset="0"/>
              </a:rPr>
              <a:t>Key instructional strategies, including formative assessment  processes</a:t>
            </a:r>
          </a:p>
        </p:txBody>
      </p:sp>
      <p:sp>
        <p:nvSpPr>
          <p:cNvPr id="4" name="Slide Number Placeholder 3"/>
          <p:cNvSpPr>
            <a:spLocks noGrp="1"/>
          </p:cNvSpPr>
          <p:nvPr>
            <p:ph type="sldNum" sz="quarter" idx="11"/>
          </p:nvPr>
        </p:nvSpPr>
        <p:spPr/>
        <p:txBody>
          <a:bodyPr/>
          <a:lstStyle/>
          <a:p>
            <a:fld id="{BAFBAAC8-C32F-453F-A303-6D1F7E260F44}"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How Many SLOs Do I Need to Set?</a:t>
            </a:r>
          </a:p>
        </p:txBody>
      </p:sp>
      <p:sp>
        <p:nvSpPr>
          <p:cNvPr id="29698" name="Content Placeholder 2"/>
          <p:cNvSpPr txBox="1">
            <a:spLocks/>
          </p:cNvSpPr>
          <p:nvPr/>
        </p:nvSpPr>
        <p:spPr bwMode="auto">
          <a:xfrm>
            <a:off x="685800" y="1676400"/>
            <a:ext cx="7086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ts val="1200"/>
              </a:spcBef>
              <a:buFontTx/>
              <a:buChar char="•"/>
            </a:pPr>
            <a:r>
              <a:rPr lang="en-US" altLang="en-US" b="1" dirty="0">
                <a:solidFill>
                  <a:srgbClr val="274F73"/>
                </a:solidFill>
                <a:latin typeface="Century Gothic" pitchFamily="34" charset="0"/>
              </a:rPr>
              <a:t>Year 1 </a:t>
            </a:r>
            <a:r>
              <a:rPr lang="en-US" altLang="en-US" dirty="0">
                <a:solidFill>
                  <a:srgbClr val="274F73"/>
                </a:solidFill>
                <a:latin typeface="Century Gothic" pitchFamily="34" charset="0"/>
              </a:rPr>
              <a:t>(2015–2016): You need to complete one SLO</a:t>
            </a:r>
          </a:p>
          <a:p>
            <a:pPr eaLnBrk="1" hangingPunct="1">
              <a:spcBef>
                <a:spcPts val="1200"/>
              </a:spcBef>
              <a:buFontTx/>
              <a:buChar char="•"/>
            </a:pPr>
            <a:r>
              <a:rPr lang="en-US" altLang="en-US" b="1" dirty="0">
                <a:solidFill>
                  <a:srgbClr val="274F73"/>
                </a:solidFill>
                <a:latin typeface="Century Gothic" pitchFamily="34" charset="0"/>
              </a:rPr>
              <a:t>Year 2</a:t>
            </a:r>
            <a:r>
              <a:rPr lang="en-US" altLang="en-US" dirty="0">
                <a:solidFill>
                  <a:srgbClr val="274F73"/>
                </a:solidFill>
                <a:latin typeface="Century Gothic" pitchFamily="34" charset="0"/>
              </a:rPr>
              <a:t> (2016–2017): You need to complete two SLOs </a:t>
            </a:r>
          </a:p>
          <a:p>
            <a:pPr eaLnBrk="1" hangingPunct="1">
              <a:spcBef>
                <a:spcPts val="1200"/>
              </a:spcBef>
              <a:buFontTx/>
              <a:buChar char="•"/>
            </a:pPr>
            <a:r>
              <a:rPr lang="en-US" altLang="en-US" b="1" dirty="0">
                <a:solidFill>
                  <a:srgbClr val="274F73"/>
                </a:solidFill>
                <a:latin typeface="Century Gothic" pitchFamily="34" charset="0"/>
              </a:rPr>
              <a:t>Year 3 </a:t>
            </a:r>
            <a:r>
              <a:rPr lang="en-US" altLang="en-US" dirty="0">
                <a:solidFill>
                  <a:srgbClr val="274F73"/>
                </a:solidFill>
                <a:latin typeface="Century Gothic" pitchFamily="34" charset="0"/>
              </a:rPr>
              <a:t>(2017–2018): All teachers will complete a minimum of two SLOs annually </a:t>
            </a:r>
          </a:p>
        </p:txBody>
      </p:sp>
      <p:sp>
        <p:nvSpPr>
          <p:cNvPr id="3" name="Slide Number Placeholder 2"/>
          <p:cNvSpPr>
            <a:spLocks noGrp="1"/>
          </p:cNvSpPr>
          <p:nvPr>
            <p:ph type="sldNum" sz="quarter" idx="11"/>
          </p:nvPr>
        </p:nvSpPr>
        <p:spPr/>
        <p:txBody>
          <a:bodyPr/>
          <a:lstStyle/>
          <a:p>
            <a:fld id="{ABB2C18E-468A-4BA7-9DFD-6C92D1EE2BD1}"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mj-cs"/>
              </a:rPr>
              <a:t>What Is the SLO Approval Process?</a:t>
            </a:r>
          </a:p>
        </p:txBody>
      </p:sp>
      <p:graphicFrame>
        <p:nvGraphicFramePr>
          <p:cNvPr id="4" name="Diagram 3"/>
          <p:cNvGraphicFramePr/>
          <p:nvPr>
            <p:extLst>
              <p:ext uri="{D42A27DB-BD31-4B8C-83A1-F6EECF244321}">
                <p14:modId xmlns:p14="http://schemas.microsoft.com/office/powerpoint/2010/main" val="296005269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1"/>
          </p:nvPr>
        </p:nvSpPr>
        <p:spPr/>
        <p:txBody>
          <a:bodyPr/>
          <a:lstStyle/>
          <a:p>
            <a:fld id="{ABB2C18E-468A-4BA7-9DFD-6C92D1EE2BD1}" type="slidenum">
              <a:rPr lang="en-US" altLang="en-US" smtClean="0"/>
              <a:pPr/>
              <a:t>9</a:t>
            </a:fld>
            <a:endParaRPr lang="en-US" altLang="en-US"/>
          </a:p>
        </p:txBody>
      </p:sp>
    </p:spTree>
  </p:cSld>
  <p:clrMapOvr>
    <a:masterClrMapping/>
  </p:clrMapOvr>
</p:sld>
</file>

<file path=ppt/theme/theme1.xml><?xml version="1.0" encoding="utf-8"?>
<a:theme xmlns:a="http://schemas.openxmlformats.org/drawingml/2006/main" name="Office Theme">
  <a:themeElements>
    <a:clrScheme name="Office Theme 13">
      <a:dk1>
        <a:srgbClr val="000000"/>
      </a:dk1>
      <a:lt1>
        <a:srgbClr val="FFFFFF"/>
      </a:lt1>
      <a:dk2>
        <a:srgbClr val="FFFFFF"/>
      </a:dk2>
      <a:lt2>
        <a:srgbClr val="808080"/>
      </a:lt2>
      <a:accent1>
        <a:srgbClr val="9FCBF2"/>
      </a:accent1>
      <a:accent2>
        <a:srgbClr val="8A2E13"/>
      </a:accent2>
      <a:accent3>
        <a:srgbClr val="FFFFFF"/>
      </a:accent3>
      <a:accent4>
        <a:srgbClr val="000000"/>
      </a:accent4>
      <a:accent5>
        <a:srgbClr val="CDE2F7"/>
      </a:accent5>
      <a:accent6>
        <a:srgbClr val="7D2910"/>
      </a:accent6>
      <a:hlink>
        <a:srgbClr val="973215"/>
      </a:hlink>
      <a:folHlink>
        <a:srgbClr val="8C5F14"/>
      </a:folHlink>
    </a:clrScheme>
    <a:fontScheme name="Office Them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FFFFFF"/>
        </a:dk2>
        <a:lt2>
          <a:srgbClr val="808080"/>
        </a:lt2>
        <a:accent1>
          <a:srgbClr val="9FCBF2"/>
        </a:accent1>
        <a:accent2>
          <a:srgbClr val="8A2E13"/>
        </a:accent2>
        <a:accent3>
          <a:srgbClr val="FFFFFF"/>
        </a:accent3>
        <a:accent4>
          <a:srgbClr val="000000"/>
        </a:accent4>
        <a:accent5>
          <a:srgbClr val="CDE2F7"/>
        </a:accent5>
        <a:accent6>
          <a:srgbClr val="7D2910"/>
        </a:accent6>
        <a:hlink>
          <a:srgbClr val="973215"/>
        </a:hlink>
        <a:folHlink>
          <a:srgbClr val="8C5F1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15154</TotalTime>
  <Words>2701</Words>
  <Application>Microsoft Office PowerPoint</Application>
  <PresentationFormat>On-screen Show (4:3)</PresentationFormat>
  <Paragraphs>376</Paragraphs>
  <Slides>48</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ＭＳ Ｐゴシック</vt:lpstr>
      <vt:lpstr>ＭＳ Ｐゴシック</vt:lpstr>
      <vt:lpstr>Arial</vt:lpstr>
      <vt:lpstr>Calibri</vt:lpstr>
      <vt:lpstr>Century Gothic</vt:lpstr>
      <vt:lpstr>Franklin Gothic Book</vt:lpstr>
      <vt:lpstr>Times New Roman</vt:lpstr>
      <vt:lpstr>Wingdings</vt:lpstr>
      <vt:lpstr>Office Theme</vt:lpstr>
      <vt:lpstr>The Teacher Performance Evaluation and Professional Growth Program</vt:lpstr>
      <vt:lpstr>Module 2: Student Learning Objectives</vt:lpstr>
      <vt:lpstr>Agenda</vt:lpstr>
      <vt:lpstr>Intended Outcomes</vt:lpstr>
      <vt:lpstr>Connecting Activity</vt:lpstr>
      <vt:lpstr>The Four-Step Evaluation Process </vt:lpstr>
      <vt:lpstr>What Is an SLO?</vt:lpstr>
      <vt:lpstr>How Many SLOs Do I Need to Set?</vt:lpstr>
      <vt:lpstr>What Is the SLO Approval Process?</vt:lpstr>
      <vt:lpstr>How Will SLOs Be Scored?</vt:lpstr>
      <vt:lpstr>How Will SLOs Be Scored?</vt:lpstr>
      <vt:lpstr>Connecting Activity</vt:lpstr>
      <vt:lpstr>Core Propositions and Standard Indicators</vt:lpstr>
      <vt:lpstr>Core Propositions and Standard Indicators</vt:lpstr>
      <vt:lpstr>Core Propositions and Standard Indicators</vt:lpstr>
      <vt:lpstr>Core Propositions and Standard Indicators</vt:lpstr>
      <vt:lpstr>Learning</vt:lpstr>
      <vt:lpstr>SLO Process</vt:lpstr>
      <vt:lpstr>Learning Activity: Breaking Down the SLO (Part 1)</vt:lpstr>
      <vt:lpstr>Breaking Down the SLO (Part 2)</vt:lpstr>
      <vt:lpstr>Breaking Down the SLO: Wrap-Up</vt:lpstr>
      <vt:lpstr>Learning Activity: Review a Complete SLO</vt:lpstr>
      <vt:lpstr>Wrap-Up: Asked and Answered</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Learning Activity: SLO Quiz Show</vt:lpstr>
      <vt:lpstr>SLO Feedback Carousel</vt:lpstr>
      <vt:lpstr>SLO Feedback Carousel: 2-1-2</vt:lpstr>
      <vt:lpstr>Implementing</vt:lpstr>
      <vt:lpstr>Implementing: Writing Your SLO</vt:lpstr>
      <vt:lpstr>Implementing: Writing Your SLO</vt:lpstr>
      <vt:lpstr>Wrap-Up: Feedback </vt:lpstr>
      <vt:lpstr>Reflecting</vt:lpstr>
      <vt:lpstr>Reflecting: Quadrant Responses</vt:lpstr>
      <vt:lpstr>Wrap-Up</vt:lpstr>
      <vt:lpstr>What’s Next</vt:lpstr>
      <vt:lpstr>Assignment</vt:lpstr>
      <vt:lpstr>PowerPoint Presentation</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State of Maine</dc:creator>
  <cp:lastModifiedBy>Gribben, Emily</cp:lastModifiedBy>
  <cp:revision>132</cp:revision>
  <dcterms:created xsi:type="dcterms:W3CDTF">2012-04-12T18:16:38Z</dcterms:created>
  <dcterms:modified xsi:type="dcterms:W3CDTF">2018-09-25T13:21:35Z</dcterms:modified>
</cp:coreProperties>
</file>