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56" r:id="rId6"/>
    <p:sldId id="285" r:id="rId7"/>
    <p:sldId id="292" r:id="rId8"/>
    <p:sldId id="297" r:id="rId9"/>
    <p:sldId id="298" r:id="rId10"/>
    <p:sldId id="300" r:id="rId11"/>
    <p:sldId id="299" r:id="rId12"/>
    <p:sldId id="301" r:id="rId13"/>
    <p:sldId id="302" r:id="rId14"/>
    <p:sldId id="303" r:id="rId15"/>
    <p:sldId id="304" r:id="rId16"/>
    <p:sldId id="305" r:id="rId17"/>
    <p:sldId id="306" r:id="rId18"/>
    <p:sldId id="296" r:id="rId19"/>
    <p:sldId id="307" r:id="rId20"/>
    <p:sldId id="308" r:id="rId21"/>
    <p:sldId id="309" r:id="rId22"/>
    <p:sldId id="265" r:id="rId23"/>
    <p:sldId id="260" r:id="rId24"/>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640E8D-F911-AF81-5DF2-74A31DC465AA}" name="Godfrey, Nancy" initials="GN" userId="S::nancy.godfrey@maine.gov::58abee3d-e7ee-4a14-84db-23fbe6443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dfrey, Nancy" initials="GN" lastIdx="16" clrIdx="0">
    <p:extLst>
      <p:ext uri="{19B8F6BF-5375-455C-9EA6-DF929625EA0E}">
        <p15:presenceInfo xmlns:p15="http://schemas.microsoft.com/office/powerpoint/2012/main" userId="S::nancy.godfrey@maine.gov::58abee3d-e7ee-4a14-84db-23fbe6443ccc" providerId="AD"/>
      </p:ext>
    </p:extLst>
  </p:cmAuthor>
  <p:cmAuthor id="2" name="Kirk, Janette" initials="KJ" lastIdx="21" clrIdx="1">
    <p:extLst>
      <p:ext uri="{19B8F6BF-5375-455C-9EA6-DF929625EA0E}">
        <p15:presenceInfo xmlns:p15="http://schemas.microsoft.com/office/powerpoint/2012/main" userId="S::Janette.Kirk@maine.gov::8f2332c0-4b00-4a76-9377-94b25ed40654" providerId="AD"/>
      </p:ext>
    </p:extLst>
  </p:cmAuthor>
  <p:cmAuthor id="3" name="Bossio-Smith, Jodi" initials="BJ" lastIdx="11" clrIdx="2">
    <p:extLst>
      <p:ext uri="{19B8F6BF-5375-455C-9EA6-DF929625EA0E}">
        <p15:presenceInfo xmlns:p15="http://schemas.microsoft.com/office/powerpoint/2012/main" userId="S::jodi.bossio-smith@maine.gov::ae768f8c-2d44-4fa0-8739-1625c0578c64" providerId="AD"/>
      </p:ext>
    </p:extLst>
  </p:cmAuthor>
  <p:cmAuthor id="4" name="Lewis, Regina" initials="LR" lastIdx="2" clrIdx="3">
    <p:extLst>
      <p:ext uri="{19B8F6BF-5375-455C-9EA6-DF929625EA0E}">
        <p15:presenceInfo xmlns:p15="http://schemas.microsoft.com/office/powerpoint/2012/main" userId="Lewis, Regina" providerId="None"/>
      </p:ext>
    </p:extLst>
  </p:cmAuthor>
  <p:cmAuthor id="5" name="Lewis, Regina" initials="LR [2]" lastIdx="5" clrIdx="4">
    <p:extLst>
      <p:ext uri="{19B8F6BF-5375-455C-9EA6-DF929625EA0E}">
        <p15:presenceInfo xmlns:p15="http://schemas.microsoft.com/office/powerpoint/2012/main" userId="S::Regina.Lewis@maine.gov::50d31ca2-32d4-47b6-ae0a-7c67c5f9ef72" providerId="AD"/>
      </p:ext>
    </p:extLst>
  </p:cmAuthor>
  <p:cmAuthor id="6" name="Brackett, Cheryl" initials="BC" lastIdx="1" clrIdx="5">
    <p:extLst>
      <p:ext uri="{19B8F6BF-5375-455C-9EA6-DF929625EA0E}">
        <p15:presenceInfo xmlns:p15="http://schemas.microsoft.com/office/powerpoint/2012/main" userId="S::cheryl.brackett@maine.gov::4b96e5b5-bbf9-4b83-83e1-aafd123f1b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BF2"/>
    <a:srgbClr val="FF9933"/>
    <a:srgbClr val="CC3300"/>
    <a:srgbClr val="468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55902-8057-4936-A4F4-BC0B6DD61777}" v="1397" dt="2022-02-23T12:58:33.564"/>
    <p1510:client id="{BFD5018F-7067-EDB9-B165-0E7229C0EAF8}" v="107" dt="2022-02-22T20:27:57.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6495" autoAdjust="0"/>
  </p:normalViewPr>
  <p:slideViewPr>
    <p:cSldViewPr snapToGrid="0">
      <p:cViewPr varScale="1">
        <p:scale>
          <a:sx n="24" d="100"/>
          <a:sy n="24" d="100"/>
        </p:scale>
        <p:origin x="25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ssio-Smith, Jodi" userId="ae768f8c-2d44-4fa0-8739-1625c0578c64" providerId="ADAL" clId="{12355902-8057-4936-A4F4-BC0B6DD61777}"/>
    <pc:docChg chg="custSel addSld delSld modSld sldOrd">
      <pc:chgData name="Bossio-Smith, Jodi" userId="ae768f8c-2d44-4fa0-8739-1625c0578c64" providerId="ADAL" clId="{12355902-8057-4936-A4F4-BC0B6DD61777}" dt="2022-02-23T13:06:09.797" v="7918" actId="20577"/>
      <pc:docMkLst>
        <pc:docMk/>
      </pc:docMkLst>
      <pc:sldChg chg="modSp mod modNotesTx">
        <pc:chgData name="Bossio-Smith, Jodi" userId="ae768f8c-2d44-4fa0-8739-1625c0578c64" providerId="ADAL" clId="{12355902-8057-4936-A4F4-BC0B6DD61777}" dt="2022-02-22T18:49:57.753" v="494" actId="122"/>
        <pc:sldMkLst>
          <pc:docMk/>
          <pc:sldMk cId="0" sldId="256"/>
        </pc:sldMkLst>
        <pc:spChg chg="mod">
          <ac:chgData name="Bossio-Smith, Jodi" userId="ae768f8c-2d44-4fa0-8739-1625c0578c64" providerId="ADAL" clId="{12355902-8057-4936-A4F4-BC0B6DD61777}" dt="2022-02-22T18:49:57.753" v="494" actId="122"/>
          <ac:spMkLst>
            <pc:docMk/>
            <pc:sldMk cId="0" sldId="256"/>
            <ac:spMk id="2050" creationId="{3498233B-BC8E-4502-8FF7-D8CB27D8F078}"/>
          </ac:spMkLst>
        </pc:spChg>
      </pc:sldChg>
      <pc:sldChg chg="del">
        <pc:chgData name="Bossio-Smith, Jodi" userId="ae768f8c-2d44-4fa0-8739-1625c0578c64" providerId="ADAL" clId="{12355902-8057-4936-A4F4-BC0B6DD61777}" dt="2022-02-22T21:10:06.430" v="3218" actId="2696"/>
        <pc:sldMkLst>
          <pc:docMk/>
          <pc:sldMk cId="2490881000" sldId="257"/>
        </pc:sldMkLst>
      </pc:sldChg>
      <pc:sldChg chg="del">
        <pc:chgData name="Bossio-Smith, Jodi" userId="ae768f8c-2d44-4fa0-8739-1625c0578c64" providerId="ADAL" clId="{12355902-8057-4936-A4F4-BC0B6DD61777}" dt="2022-02-22T21:09:55.388" v="3217" actId="2696"/>
        <pc:sldMkLst>
          <pc:docMk/>
          <pc:sldMk cId="1927536364" sldId="273"/>
        </pc:sldMkLst>
      </pc:sldChg>
      <pc:sldChg chg="del">
        <pc:chgData name="Bossio-Smith, Jodi" userId="ae768f8c-2d44-4fa0-8739-1625c0578c64" providerId="ADAL" clId="{12355902-8057-4936-A4F4-BC0B6DD61777}" dt="2022-02-22T21:10:06.430" v="3218" actId="2696"/>
        <pc:sldMkLst>
          <pc:docMk/>
          <pc:sldMk cId="788101563" sldId="276"/>
        </pc:sldMkLst>
      </pc:sldChg>
      <pc:sldChg chg="modSp mod addCm modCm modNotesTx">
        <pc:chgData name="Bossio-Smith, Jodi" userId="ae768f8c-2d44-4fa0-8739-1625c0578c64" providerId="ADAL" clId="{12355902-8057-4936-A4F4-BC0B6DD61777}" dt="2022-02-23T13:04:33.932" v="7571" actId="20577"/>
        <pc:sldMkLst>
          <pc:docMk/>
          <pc:sldMk cId="1094700510" sldId="285"/>
        </pc:sldMkLst>
        <pc:spChg chg="mod">
          <ac:chgData name="Bossio-Smith, Jodi" userId="ae768f8c-2d44-4fa0-8739-1625c0578c64" providerId="ADAL" clId="{12355902-8057-4936-A4F4-BC0B6DD61777}" dt="2022-02-22T18:51:32.581" v="540" actId="20577"/>
          <ac:spMkLst>
            <pc:docMk/>
            <pc:sldMk cId="1094700510" sldId="285"/>
            <ac:spMk id="2" creationId="{00589848-0B13-4BA6-93BB-F730EED45D19}"/>
          </ac:spMkLst>
        </pc:spChg>
        <pc:spChg chg="mod">
          <ac:chgData name="Bossio-Smith, Jodi" userId="ae768f8c-2d44-4fa0-8739-1625c0578c64" providerId="ADAL" clId="{12355902-8057-4936-A4F4-BC0B6DD61777}" dt="2022-02-23T12:19:58.789" v="3988" actId="207"/>
          <ac:spMkLst>
            <pc:docMk/>
            <pc:sldMk cId="1094700510" sldId="285"/>
            <ac:spMk id="3" creationId="{49D5EEC6-E492-4905-A0F4-96B32725E564}"/>
          </ac:spMkLst>
        </pc:spChg>
      </pc:sldChg>
      <pc:sldChg chg="del">
        <pc:chgData name="Bossio-Smith, Jodi" userId="ae768f8c-2d44-4fa0-8739-1625c0578c64" providerId="ADAL" clId="{12355902-8057-4936-A4F4-BC0B6DD61777}" dt="2022-02-22T21:10:06.430" v="3218" actId="2696"/>
        <pc:sldMkLst>
          <pc:docMk/>
          <pc:sldMk cId="1906748482" sldId="286"/>
        </pc:sldMkLst>
      </pc:sldChg>
      <pc:sldChg chg="del">
        <pc:chgData name="Bossio-Smith, Jodi" userId="ae768f8c-2d44-4fa0-8739-1625c0578c64" providerId="ADAL" clId="{12355902-8057-4936-A4F4-BC0B6DD61777}" dt="2022-02-22T21:10:06.430" v="3218" actId="2696"/>
        <pc:sldMkLst>
          <pc:docMk/>
          <pc:sldMk cId="3702398051" sldId="287"/>
        </pc:sldMkLst>
      </pc:sldChg>
      <pc:sldChg chg="del">
        <pc:chgData name="Bossio-Smith, Jodi" userId="ae768f8c-2d44-4fa0-8739-1625c0578c64" providerId="ADAL" clId="{12355902-8057-4936-A4F4-BC0B6DD61777}" dt="2022-02-22T21:09:55.388" v="3217" actId="2696"/>
        <pc:sldMkLst>
          <pc:docMk/>
          <pc:sldMk cId="4018713718" sldId="289"/>
        </pc:sldMkLst>
      </pc:sldChg>
      <pc:sldChg chg="addSp modSp mod addCm delCm modCm modNotesTx">
        <pc:chgData name="Bossio-Smith, Jodi" userId="ae768f8c-2d44-4fa0-8739-1625c0578c64" providerId="ADAL" clId="{12355902-8057-4936-A4F4-BC0B6DD61777}" dt="2022-02-23T13:06:09.797" v="7918" actId="20577"/>
        <pc:sldMkLst>
          <pc:docMk/>
          <pc:sldMk cId="1862107374" sldId="292"/>
        </pc:sldMkLst>
        <pc:spChg chg="mod">
          <ac:chgData name="Bossio-Smith, Jodi" userId="ae768f8c-2d44-4fa0-8739-1625c0578c64" providerId="ADAL" clId="{12355902-8057-4936-A4F4-BC0B6DD61777}" dt="2022-02-22T20:08:33.863" v="1358" actId="20577"/>
          <ac:spMkLst>
            <pc:docMk/>
            <pc:sldMk cId="1862107374" sldId="292"/>
            <ac:spMk id="2" creationId="{00589848-0B13-4BA6-93BB-F730EED45D19}"/>
          </ac:spMkLst>
        </pc:spChg>
        <pc:spChg chg="mod">
          <ac:chgData name="Bossio-Smith, Jodi" userId="ae768f8c-2d44-4fa0-8739-1625c0578c64" providerId="ADAL" clId="{12355902-8057-4936-A4F4-BC0B6DD61777}" dt="2022-02-22T20:23:08.254" v="1742" actId="20577"/>
          <ac:spMkLst>
            <pc:docMk/>
            <pc:sldMk cId="1862107374" sldId="292"/>
            <ac:spMk id="3" creationId="{49D5EEC6-E492-4905-A0F4-96B32725E564}"/>
          </ac:spMkLst>
        </pc:spChg>
        <pc:graphicFrameChg chg="add mod modGraphic">
          <ac:chgData name="Bossio-Smith, Jodi" userId="ae768f8c-2d44-4fa0-8739-1625c0578c64" providerId="ADAL" clId="{12355902-8057-4936-A4F4-BC0B6DD61777}" dt="2022-02-22T20:50:50.116" v="2702" actId="1076"/>
          <ac:graphicFrameMkLst>
            <pc:docMk/>
            <pc:sldMk cId="1862107374" sldId="292"/>
            <ac:graphicFrameMk id="4" creationId="{332CD35F-E3CC-4C51-97F4-C700912EEC43}"/>
          </ac:graphicFrameMkLst>
        </pc:graphicFrameChg>
      </pc:sldChg>
      <pc:sldChg chg="del">
        <pc:chgData name="Bossio-Smith, Jodi" userId="ae768f8c-2d44-4fa0-8739-1625c0578c64" providerId="ADAL" clId="{12355902-8057-4936-A4F4-BC0B6DD61777}" dt="2022-02-22T21:09:55.388" v="3217" actId="2696"/>
        <pc:sldMkLst>
          <pc:docMk/>
          <pc:sldMk cId="381041464" sldId="293"/>
        </pc:sldMkLst>
      </pc:sldChg>
      <pc:sldChg chg="del">
        <pc:chgData name="Bossio-Smith, Jodi" userId="ae768f8c-2d44-4fa0-8739-1625c0578c64" providerId="ADAL" clId="{12355902-8057-4936-A4F4-BC0B6DD61777}" dt="2022-02-22T21:09:48.171" v="3216" actId="2696"/>
        <pc:sldMkLst>
          <pc:docMk/>
          <pc:sldMk cId="2172469105" sldId="294"/>
        </pc:sldMkLst>
      </pc:sldChg>
      <pc:sldChg chg="del">
        <pc:chgData name="Bossio-Smith, Jodi" userId="ae768f8c-2d44-4fa0-8739-1625c0578c64" providerId="ADAL" clId="{12355902-8057-4936-A4F4-BC0B6DD61777}" dt="2022-02-22T21:10:06.430" v="3218" actId="2696"/>
        <pc:sldMkLst>
          <pc:docMk/>
          <pc:sldMk cId="871173499" sldId="295"/>
        </pc:sldMkLst>
      </pc:sldChg>
      <pc:sldChg chg="modSp mod modNotesTx">
        <pc:chgData name="Bossio-Smith, Jodi" userId="ae768f8c-2d44-4fa0-8739-1625c0578c64" providerId="ADAL" clId="{12355902-8057-4936-A4F4-BC0B6DD61777}" dt="2022-02-23T12:37:45.013" v="5737" actId="20577"/>
        <pc:sldMkLst>
          <pc:docMk/>
          <pc:sldMk cId="3593831177" sldId="296"/>
        </pc:sldMkLst>
        <pc:spChg chg="mod">
          <ac:chgData name="Bossio-Smith, Jodi" userId="ae768f8c-2d44-4fa0-8739-1625c0578c64" providerId="ADAL" clId="{12355902-8057-4936-A4F4-BC0B6DD61777}" dt="2022-02-23T12:33:42.219" v="4936" actId="20577"/>
          <ac:spMkLst>
            <pc:docMk/>
            <pc:sldMk cId="3593831177" sldId="296"/>
            <ac:spMk id="2" creationId="{00589848-0B13-4BA6-93BB-F730EED45D19}"/>
          </ac:spMkLst>
        </pc:spChg>
        <pc:spChg chg="mod">
          <ac:chgData name="Bossio-Smith, Jodi" userId="ae768f8c-2d44-4fa0-8739-1625c0578c64" providerId="ADAL" clId="{12355902-8057-4936-A4F4-BC0B6DD61777}" dt="2022-02-23T12:37:45.013" v="5737" actId="20577"/>
          <ac:spMkLst>
            <pc:docMk/>
            <pc:sldMk cId="3593831177" sldId="296"/>
            <ac:spMk id="3" creationId="{49D5EEC6-E492-4905-A0F4-96B32725E564}"/>
          </ac:spMkLst>
        </pc:spChg>
      </pc:sldChg>
      <pc:sldChg chg="modSp add mod">
        <pc:chgData name="Bossio-Smith, Jodi" userId="ae768f8c-2d44-4fa0-8739-1625c0578c64" providerId="ADAL" clId="{12355902-8057-4936-A4F4-BC0B6DD61777}" dt="2022-02-22T20:50:07.482" v="2700" actId="20577"/>
        <pc:sldMkLst>
          <pc:docMk/>
          <pc:sldMk cId="5027416" sldId="297"/>
        </pc:sldMkLst>
        <pc:spChg chg="mod">
          <ac:chgData name="Bossio-Smith, Jodi" userId="ae768f8c-2d44-4fa0-8739-1625c0578c64" providerId="ADAL" clId="{12355902-8057-4936-A4F4-BC0B6DD61777}" dt="2022-02-22T20:46:51.129" v="2588" actId="20577"/>
          <ac:spMkLst>
            <pc:docMk/>
            <pc:sldMk cId="5027416" sldId="297"/>
            <ac:spMk id="2" creationId="{00589848-0B13-4BA6-93BB-F730EED45D19}"/>
          </ac:spMkLst>
        </pc:spChg>
        <pc:graphicFrameChg chg="mod modGraphic">
          <ac:chgData name="Bossio-Smith, Jodi" userId="ae768f8c-2d44-4fa0-8739-1625c0578c64" providerId="ADAL" clId="{12355902-8057-4936-A4F4-BC0B6DD61777}" dt="2022-02-22T20:50:07.482" v="2700" actId="20577"/>
          <ac:graphicFrameMkLst>
            <pc:docMk/>
            <pc:sldMk cId="5027416" sldId="297"/>
            <ac:graphicFrameMk id="4" creationId="{332CD35F-E3CC-4C51-97F4-C700912EEC43}"/>
          </ac:graphicFrameMkLst>
        </pc:graphicFrameChg>
      </pc:sldChg>
      <pc:sldChg chg="modSp new mod">
        <pc:chgData name="Bossio-Smith, Jodi" userId="ae768f8c-2d44-4fa0-8739-1625c0578c64" providerId="ADAL" clId="{12355902-8057-4936-A4F4-BC0B6DD61777}" dt="2022-02-23T12:09:39.069" v="3480" actId="20577"/>
        <pc:sldMkLst>
          <pc:docMk/>
          <pc:sldMk cId="2744560705" sldId="298"/>
        </pc:sldMkLst>
        <pc:spChg chg="mod">
          <ac:chgData name="Bossio-Smith, Jodi" userId="ae768f8c-2d44-4fa0-8739-1625c0578c64" providerId="ADAL" clId="{12355902-8057-4936-A4F4-BC0B6DD61777}" dt="2022-02-23T12:06:23.776" v="3256" actId="20577"/>
          <ac:spMkLst>
            <pc:docMk/>
            <pc:sldMk cId="2744560705" sldId="298"/>
            <ac:spMk id="2" creationId="{B49DF7A3-1577-46C6-8339-DCE3FF69786B}"/>
          </ac:spMkLst>
        </pc:spChg>
        <pc:spChg chg="mod">
          <ac:chgData name="Bossio-Smith, Jodi" userId="ae768f8c-2d44-4fa0-8739-1625c0578c64" providerId="ADAL" clId="{12355902-8057-4936-A4F4-BC0B6DD61777}" dt="2022-02-23T12:09:39.069" v="3480" actId="20577"/>
          <ac:spMkLst>
            <pc:docMk/>
            <pc:sldMk cId="2744560705" sldId="298"/>
            <ac:spMk id="3" creationId="{79431568-3B80-4019-84BF-DF181715AFD5}"/>
          </ac:spMkLst>
        </pc:spChg>
      </pc:sldChg>
      <pc:sldChg chg="addSp modSp add mod">
        <pc:chgData name="Bossio-Smith, Jodi" userId="ae768f8c-2d44-4fa0-8739-1625c0578c64" providerId="ADAL" clId="{12355902-8057-4936-A4F4-BC0B6DD61777}" dt="2022-02-23T12:10:19.226" v="3489" actId="14100"/>
        <pc:sldMkLst>
          <pc:docMk/>
          <pc:sldMk cId="4106548727" sldId="299"/>
        </pc:sldMkLst>
        <pc:spChg chg="mod">
          <ac:chgData name="Bossio-Smith, Jodi" userId="ae768f8c-2d44-4fa0-8739-1625c0578c64" providerId="ADAL" clId="{12355902-8057-4936-A4F4-BC0B6DD61777}" dt="2022-02-23T12:10:06.155" v="3485" actId="20577"/>
          <ac:spMkLst>
            <pc:docMk/>
            <pc:sldMk cId="4106548727" sldId="299"/>
            <ac:spMk id="3" creationId="{79431568-3B80-4019-84BF-DF181715AFD5}"/>
          </ac:spMkLst>
        </pc:spChg>
        <pc:picChg chg="add mod">
          <ac:chgData name="Bossio-Smith, Jodi" userId="ae768f8c-2d44-4fa0-8739-1625c0578c64" providerId="ADAL" clId="{12355902-8057-4936-A4F4-BC0B6DD61777}" dt="2022-02-23T12:10:19.226" v="3489" actId="14100"/>
          <ac:picMkLst>
            <pc:docMk/>
            <pc:sldMk cId="4106548727" sldId="299"/>
            <ac:picMk id="5" creationId="{4513364B-17F1-490B-896C-5CB4964D687E}"/>
          </ac:picMkLst>
        </pc:picChg>
      </pc:sldChg>
      <pc:sldChg chg="addSp delSp modSp add mod ord">
        <pc:chgData name="Bossio-Smith, Jodi" userId="ae768f8c-2d44-4fa0-8739-1625c0578c64" providerId="ADAL" clId="{12355902-8057-4936-A4F4-BC0B6DD61777}" dt="2022-02-23T12:11:46.730" v="3521" actId="1076"/>
        <pc:sldMkLst>
          <pc:docMk/>
          <pc:sldMk cId="2210686499" sldId="300"/>
        </pc:sldMkLst>
        <pc:spChg chg="mod">
          <ac:chgData name="Bossio-Smith, Jodi" userId="ae768f8c-2d44-4fa0-8739-1625c0578c64" providerId="ADAL" clId="{12355902-8057-4936-A4F4-BC0B6DD61777}" dt="2022-02-23T12:11:42.903" v="3520" actId="115"/>
          <ac:spMkLst>
            <pc:docMk/>
            <pc:sldMk cId="2210686499" sldId="300"/>
            <ac:spMk id="3" creationId="{79431568-3B80-4019-84BF-DF181715AFD5}"/>
          </ac:spMkLst>
        </pc:spChg>
        <pc:picChg chg="del">
          <ac:chgData name="Bossio-Smith, Jodi" userId="ae768f8c-2d44-4fa0-8739-1625c0578c64" providerId="ADAL" clId="{12355902-8057-4936-A4F4-BC0B6DD61777}" dt="2022-02-23T12:10:29.825" v="3493" actId="478"/>
          <ac:picMkLst>
            <pc:docMk/>
            <pc:sldMk cId="2210686499" sldId="300"/>
            <ac:picMk id="5" creationId="{4513364B-17F1-490B-896C-5CB4964D687E}"/>
          </ac:picMkLst>
        </pc:picChg>
        <pc:picChg chg="add mod">
          <ac:chgData name="Bossio-Smith, Jodi" userId="ae768f8c-2d44-4fa0-8739-1625c0578c64" providerId="ADAL" clId="{12355902-8057-4936-A4F4-BC0B6DD61777}" dt="2022-02-23T12:11:46.730" v="3521" actId="1076"/>
          <ac:picMkLst>
            <pc:docMk/>
            <pc:sldMk cId="2210686499" sldId="300"/>
            <ac:picMk id="6" creationId="{EF2DC5CE-F923-44AA-B3A5-B7C5BD5E15B6}"/>
          </ac:picMkLst>
        </pc:picChg>
      </pc:sldChg>
      <pc:sldChg chg="addSp delSp modSp add mod">
        <pc:chgData name="Bossio-Smith, Jodi" userId="ae768f8c-2d44-4fa0-8739-1625c0578c64" providerId="ADAL" clId="{12355902-8057-4936-A4F4-BC0B6DD61777}" dt="2022-02-23T12:15:51.659" v="3927" actId="255"/>
        <pc:sldMkLst>
          <pc:docMk/>
          <pc:sldMk cId="4291628002" sldId="301"/>
        </pc:sldMkLst>
        <pc:spChg chg="del">
          <ac:chgData name="Bossio-Smith, Jodi" userId="ae768f8c-2d44-4fa0-8739-1625c0578c64" providerId="ADAL" clId="{12355902-8057-4936-A4F4-BC0B6DD61777}" dt="2022-02-23T12:12:41.413" v="3524" actId="22"/>
          <ac:spMkLst>
            <pc:docMk/>
            <pc:sldMk cId="4291628002" sldId="301"/>
            <ac:spMk id="3" creationId="{79431568-3B80-4019-84BF-DF181715AFD5}"/>
          </ac:spMkLst>
        </pc:spChg>
        <pc:spChg chg="add del mod">
          <ac:chgData name="Bossio-Smith, Jodi" userId="ae768f8c-2d44-4fa0-8739-1625c0578c64" providerId="ADAL" clId="{12355902-8057-4936-A4F4-BC0B6DD61777}" dt="2022-02-23T12:13:25.569" v="3533"/>
          <ac:spMkLst>
            <pc:docMk/>
            <pc:sldMk cId="4291628002" sldId="301"/>
            <ac:spMk id="7" creationId="{E342A71D-51EE-4A45-9FF5-ED9C9A98ED27}"/>
          </ac:spMkLst>
        </pc:spChg>
        <pc:spChg chg="add mod">
          <ac:chgData name="Bossio-Smith, Jodi" userId="ae768f8c-2d44-4fa0-8739-1625c0578c64" providerId="ADAL" clId="{12355902-8057-4936-A4F4-BC0B6DD61777}" dt="2022-02-23T12:15:51.659" v="3927" actId="255"/>
          <ac:spMkLst>
            <pc:docMk/>
            <pc:sldMk cId="4291628002" sldId="301"/>
            <ac:spMk id="8" creationId="{EB934FE7-0933-40B0-A044-EA1EC689763C}"/>
          </ac:spMkLst>
        </pc:spChg>
        <pc:picChg chg="del">
          <ac:chgData name="Bossio-Smith, Jodi" userId="ae768f8c-2d44-4fa0-8739-1625c0578c64" providerId="ADAL" clId="{12355902-8057-4936-A4F4-BC0B6DD61777}" dt="2022-02-23T12:12:08.627" v="3523" actId="478"/>
          <ac:picMkLst>
            <pc:docMk/>
            <pc:sldMk cId="4291628002" sldId="301"/>
            <ac:picMk id="5" creationId="{4513364B-17F1-490B-896C-5CB4964D687E}"/>
          </ac:picMkLst>
        </pc:picChg>
        <pc:picChg chg="add mod ord">
          <ac:chgData name="Bossio-Smith, Jodi" userId="ae768f8c-2d44-4fa0-8739-1625c0578c64" providerId="ADAL" clId="{12355902-8057-4936-A4F4-BC0B6DD61777}" dt="2022-02-23T12:12:50.866" v="3527" actId="1076"/>
          <ac:picMkLst>
            <pc:docMk/>
            <pc:sldMk cId="4291628002" sldId="301"/>
            <ac:picMk id="6" creationId="{10AE6D5E-50D3-4A4B-91E2-6E3C5D28D7B9}"/>
          </ac:picMkLst>
        </pc:picChg>
      </pc:sldChg>
      <pc:sldChg chg="addSp delSp modSp add mod">
        <pc:chgData name="Bossio-Smith, Jodi" userId="ae768f8c-2d44-4fa0-8739-1625c0578c64" providerId="ADAL" clId="{12355902-8057-4936-A4F4-BC0B6DD61777}" dt="2022-02-23T12:17:40.910" v="3937"/>
        <pc:sldMkLst>
          <pc:docMk/>
          <pc:sldMk cId="3490880541" sldId="302"/>
        </pc:sldMkLst>
        <pc:spChg chg="add del mod">
          <ac:chgData name="Bossio-Smith, Jodi" userId="ae768f8c-2d44-4fa0-8739-1625c0578c64" providerId="ADAL" clId="{12355902-8057-4936-A4F4-BC0B6DD61777}" dt="2022-02-23T12:16:10.699" v="3931" actId="478"/>
          <ac:spMkLst>
            <pc:docMk/>
            <pc:sldMk cId="3490880541" sldId="302"/>
            <ac:spMk id="3" creationId="{B9FC8905-0F21-442C-91D6-A55335092EF9}"/>
          </ac:spMkLst>
        </pc:spChg>
        <pc:spChg chg="del mod">
          <ac:chgData name="Bossio-Smith, Jodi" userId="ae768f8c-2d44-4fa0-8739-1625c0578c64" providerId="ADAL" clId="{12355902-8057-4936-A4F4-BC0B6DD61777}" dt="2022-02-23T12:17:40.910" v="3937"/>
          <ac:spMkLst>
            <pc:docMk/>
            <pc:sldMk cId="3490880541" sldId="302"/>
            <ac:spMk id="8" creationId="{EB934FE7-0933-40B0-A044-EA1EC689763C}"/>
          </ac:spMkLst>
        </pc:spChg>
        <pc:picChg chg="add mod">
          <ac:chgData name="Bossio-Smith, Jodi" userId="ae768f8c-2d44-4fa0-8739-1625c0578c64" providerId="ADAL" clId="{12355902-8057-4936-A4F4-BC0B6DD61777}" dt="2022-02-23T12:17:37.003" v="3935" actId="1076"/>
          <ac:picMkLst>
            <pc:docMk/>
            <pc:sldMk cId="3490880541" sldId="302"/>
            <ac:picMk id="5" creationId="{3D5E3385-8DAB-49F2-9D92-E4039B01D12C}"/>
          </ac:picMkLst>
        </pc:picChg>
        <pc:picChg chg="del">
          <ac:chgData name="Bossio-Smith, Jodi" userId="ae768f8c-2d44-4fa0-8739-1625c0578c64" providerId="ADAL" clId="{12355902-8057-4936-A4F4-BC0B6DD61777}" dt="2022-02-23T12:16:02.076" v="3929" actId="478"/>
          <ac:picMkLst>
            <pc:docMk/>
            <pc:sldMk cId="3490880541" sldId="302"/>
            <ac:picMk id="6" creationId="{10AE6D5E-50D3-4A4B-91E2-6E3C5D28D7B9}"/>
          </ac:picMkLst>
        </pc:picChg>
      </pc:sldChg>
      <pc:sldChg chg="addSp delSp modSp add mod">
        <pc:chgData name="Bossio-Smith, Jodi" userId="ae768f8c-2d44-4fa0-8739-1625c0578c64" providerId="ADAL" clId="{12355902-8057-4936-A4F4-BC0B6DD61777}" dt="2022-02-23T12:18:32.019" v="3945" actId="1076"/>
        <pc:sldMkLst>
          <pc:docMk/>
          <pc:sldMk cId="2566088878" sldId="303"/>
        </pc:sldMkLst>
        <pc:picChg chg="add mod">
          <ac:chgData name="Bossio-Smith, Jodi" userId="ae768f8c-2d44-4fa0-8739-1625c0578c64" providerId="ADAL" clId="{12355902-8057-4936-A4F4-BC0B6DD61777}" dt="2022-02-23T12:18:32.019" v="3945" actId="1076"/>
          <ac:picMkLst>
            <pc:docMk/>
            <pc:sldMk cId="2566088878" sldId="303"/>
            <ac:picMk id="4" creationId="{6A076864-B951-46F7-BBF1-C59C7A3BAC01}"/>
          </ac:picMkLst>
        </pc:picChg>
        <pc:picChg chg="del">
          <ac:chgData name="Bossio-Smith, Jodi" userId="ae768f8c-2d44-4fa0-8739-1625c0578c64" providerId="ADAL" clId="{12355902-8057-4936-A4F4-BC0B6DD61777}" dt="2022-02-23T12:17:50.005" v="3939" actId="478"/>
          <ac:picMkLst>
            <pc:docMk/>
            <pc:sldMk cId="2566088878" sldId="303"/>
            <ac:picMk id="5" creationId="{3D5E3385-8DAB-49F2-9D92-E4039B01D12C}"/>
          </ac:picMkLst>
        </pc:picChg>
      </pc:sldChg>
      <pc:sldChg chg="modSp new mod">
        <pc:chgData name="Bossio-Smith, Jodi" userId="ae768f8c-2d44-4fa0-8739-1625c0578c64" providerId="ADAL" clId="{12355902-8057-4936-A4F4-BC0B6DD61777}" dt="2022-02-23T12:27:00.156" v="4368" actId="20577"/>
        <pc:sldMkLst>
          <pc:docMk/>
          <pc:sldMk cId="531812280" sldId="304"/>
        </pc:sldMkLst>
        <pc:spChg chg="mod">
          <ac:chgData name="Bossio-Smith, Jodi" userId="ae768f8c-2d44-4fa0-8739-1625c0578c64" providerId="ADAL" clId="{12355902-8057-4936-A4F4-BC0B6DD61777}" dt="2022-02-23T12:19:00.300" v="3983" actId="20577"/>
          <ac:spMkLst>
            <pc:docMk/>
            <pc:sldMk cId="531812280" sldId="304"/>
            <ac:spMk id="2" creationId="{4C15AA29-B7CC-4908-ABBD-7E9A9624254C}"/>
          </ac:spMkLst>
        </pc:spChg>
        <pc:spChg chg="mod">
          <ac:chgData name="Bossio-Smith, Jodi" userId="ae768f8c-2d44-4fa0-8739-1625c0578c64" providerId="ADAL" clId="{12355902-8057-4936-A4F4-BC0B6DD61777}" dt="2022-02-23T12:27:00.156" v="4368" actId="20577"/>
          <ac:spMkLst>
            <pc:docMk/>
            <pc:sldMk cId="531812280" sldId="304"/>
            <ac:spMk id="3" creationId="{2A8995AE-4A88-4328-B697-6B5F6A18F160}"/>
          </ac:spMkLst>
        </pc:spChg>
      </pc:sldChg>
      <pc:sldChg chg="modSp add mod">
        <pc:chgData name="Bossio-Smith, Jodi" userId="ae768f8c-2d44-4fa0-8739-1625c0578c64" providerId="ADAL" clId="{12355902-8057-4936-A4F4-BC0B6DD61777}" dt="2022-02-23T12:29:41.387" v="4869" actId="20577"/>
        <pc:sldMkLst>
          <pc:docMk/>
          <pc:sldMk cId="3723967851" sldId="305"/>
        </pc:sldMkLst>
        <pc:spChg chg="mod">
          <ac:chgData name="Bossio-Smith, Jodi" userId="ae768f8c-2d44-4fa0-8739-1625c0578c64" providerId="ADAL" clId="{12355902-8057-4936-A4F4-BC0B6DD61777}" dt="2022-02-23T12:29:41.387" v="4869" actId="20577"/>
          <ac:spMkLst>
            <pc:docMk/>
            <pc:sldMk cId="3723967851" sldId="305"/>
            <ac:spMk id="3" creationId="{2A8995AE-4A88-4328-B697-6B5F6A18F160}"/>
          </ac:spMkLst>
        </pc:spChg>
      </pc:sldChg>
      <pc:sldChg chg="addSp delSp modSp add mod">
        <pc:chgData name="Bossio-Smith, Jodi" userId="ae768f8c-2d44-4fa0-8739-1625c0578c64" providerId="ADAL" clId="{12355902-8057-4936-A4F4-BC0B6DD61777}" dt="2022-02-23T12:32:46.821" v="4885" actId="14100"/>
        <pc:sldMkLst>
          <pc:docMk/>
          <pc:sldMk cId="1868140114" sldId="306"/>
        </pc:sldMkLst>
        <pc:spChg chg="del mod">
          <ac:chgData name="Bossio-Smith, Jodi" userId="ae768f8c-2d44-4fa0-8739-1625c0578c64" providerId="ADAL" clId="{12355902-8057-4936-A4F4-BC0B6DD61777}" dt="2022-02-23T12:31:37.264" v="4872" actId="22"/>
          <ac:spMkLst>
            <pc:docMk/>
            <pc:sldMk cId="1868140114" sldId="306"/>
            <ac:spMk id="3" creationId="{2A8995AE-4A88-4328-B697-6B5F6A18F160}"/>
          </ac:spMkLst>
        </pc:spChg>
        <pc:spChg chg="add mod">
          <ac:chgData name="Bossio-Smith, Jodi" userId="ae768f8c-2d44-4fa0-8739-1625c0578c64" providerId="ADAL" clId="{12355902-8057-4936-A4F4-BC0B6DD61777}" dt="2022-02-23T12:32:25.021" v="4878" actId="478"/>
          <ac:spMkLst>
            <pc:docMk/>
            <pc:sldMk cId="1868140114" sldId="306"/>
            <ac:spMk id="6" creationId="{64F82BD1-1589-4E80-8E38-E3CFF182EEA9}"/>
          </ac:spMkLst>
        </pc:spChg>
        <pc:picChg chg="add del mod ord">
          <ac:chgData name="Bossio-Smith, Jodi" userId="ae768f8c-2d44-4fa0-8739-1625c0578c64" providerId="ADAL" clId="{12355902-8057-4936-A4F4-BC0B6DD61777}" dt="2022-02-23T12:32:25.021" v="4878" actId="478"/>
          <ac:picMkLst>
            <pc:docMk/>
            <pc:sldMk cId="1868140114" sldId="306"/>
            <ac:picMk id="5" creationId="{C580E693-BEA3-43EF-BE77-453F28AEE10B}"/>
          </ac:picMkLst>
        </pc:picChg>
        <pc:picChg chg="add mod">
          <ac:chgData name="Bossio-Smith, Jodi" userId="ae768f8c-2d44-4fa0-8739-1625c0578c64" providerId="ADAL" clId="{12355902-8057-4936-A4F4-BC0B6DD61777}" dt="2022-02-23T12:32:46.821" v="4885" actId="14100"/>
          <ac:picMkLst>
            <pc:docMk/>
            <pc:sldMk cId="1868140114" sldId="306"/>
            <ac:picMk id="8" creationId="{9CC951D2-B120-4B07-843F-457F09E2D3EA}"/>
          </ac:picMkLst>
        </pc:picChg>
      </pc:sldChg>
      <pc:sldChg chg="modSp add mod">
        <pc:chgData name="Bossio-Smith, Jodi" userId="ae768f8c-2d44-4fa0-8739-1625c0578c64" providerId="ADAL" clId="{12355902-8057-4936-A4F4-BC0B6DD61777}" dt="2022-02-23T12:48:05.476" v="5983" actId="14100"/>
        <pc:sldMkLst>
          <pc:docMk/>
          <pc:sldMk cId="2497684566" sldId="307"/>
        </pc:sldMkLst>
        <pc:spChg chg="mod">
          <ac:chgData name="Bossio-Smith, Jodi" userId="ae768f8c-2d44-4fa0-8739-1625c0578c64" providerId="ADAL" clId="{12355902-8057-4936-A4F4-BC0B6DD61777}" dt="2022-02-23T12:38:23.132" v="5774" actId="20577"/>
          <ac:spMkLst>
            <pc:docMk/>
            <pc:sldMk cId="2497684566" sldId="307"/>
            <ac:spMk id="2" creationId="{00589848-0B13-4BA6-93BB-F730EED45D19}"/>
          </ac:spMkLst>
        </pc:spChg>
        <pc:spChg chg="mod">
          <ac:chgData name="Bossio-Smith, Jodi" userId="ae768f8c-2d44-4fa0-8739-1625c0578c64" providerId="ADAL" clId="{12355902-8057-4936-A4F4-BC0B6DD61777}" dt="2022-02-23T12:48:05.476" v="5983" actId="14100"/>
          <ac:spMkLst>
            <pc:docMk/>
            <pc:sldMk cId="2497684566" sldId="307"/>
            <ac:spMk id="3" creationId="{49D5EEC6-E492-4905-A0F4-96B32725E564}"/>
          </ac:spMkLst>
        </pc:spChg>
      </pc:sldChg>
      <pc:sldChg chg="modSp add mod">
        <pc:chgData name="Bossio-Smith, Jodi" userId="ae768f8c-2d44-4fa0-8739-1625c0578c64" providerId="ADAL" clId="{12355902-8057-4936-A4F4-BC0B6DD61777}" dt="2022-02-23T12:53:37.326" v="6923" actId="114"/>
        <pc:sldMkLst>
          <pc:docMk/>
          <pc:sldMk cId="2370876407" sldId="308"/>
        </pc:sldMkLst>
        <pc:spChg chg="mod">
          <ac:chgData name="Bossio-Smith, Jodi" userId="ae768f8c-2d44-4fa0-8739-1625c0578c64" providerId="ADAL" clId="{12355902-8057-4936-A4F4-BC0B6DD61777}" dt="2022-02-23T12:53:37.326" v="6923" actId="114"/>
          <ac:spMkLst>
            <pc:docMk/>
            <pc:sldMk cId="2370876407" sldId="308"/>
            <ac:spMk id="3" creationId="{49D5EEC6-E492-4905-A0F4-96B32725E564}"/>
          </ac:spMkLst>
        </pc:spChg>
      </pc:sldChg>
      <pc:sldChg chg="addSp modSp add mod">
        <pc:chgData name="Bossio-Smith, Jodi" userId="ae768f8c-2d44-4fa0-8739-1625c0578c64" providerId="ADAL" clId="{12355902-8057-4936-A4F4-BC0B6DD61777}" dt="2022-02-23T13:02:32.915" v="7335" actId="1076"/>
        <pc:sldMkLst>
          <pc:docMk/>
          <pc:sldMk cId="2414868144" sldId="309"/>
        </pc:sldMkLst>
        <pc:spChg chg="mod">
          <ac:chgData name="Bossio-Smith, Jodi" userId="ae768f8c-2d44-4fa0-8739-1625c0578c64" providerId="ADAL" clId="{12355902-8057-4936-A4F4-BC0B6DD61777}" dt="2022-02-23T12:54:17.012" v="6986" actId="20577"/>
          <ac:spMkLst>
            <pc:docMk/>
            <pc:sldMk cId="2414868144" sldId="309"/>
            <ac:spMk id="2" creationId="{00589848-0B13-4BA6-93BB-F730EED45D19}"/>
          </ac:spMkLst>
        </pc:spChg>
        <pc:spChg chg="mod">
          <ac:chgData name="Bossio-Smith, Jodi" userId="ae768f8c-2d44-4fa0-8739-1625c0578c64" providerId="ADAL" clId="{12355902-8057-4936-A4F4-BC0B6DD61777}" dt="2022-02-23T13:02:25.848" v="7334" actId="255"/>
          <ac:spMkLst>
            <pc:docMk/>
            <pc:sldMk cId="2414868144" sldId="309"/>
            <ac:spMk id="3" creationId="{49D5EEC6-E492-4905-A0F4-96B32725E564}"/>
          </ac:spMkLst>
        </pc:spChg>
        <pc:picChg chg="add mod">
          <ac:chgData name="Bossio-Smith, Jodi" userId="ae768f8c-2d44-4fa0-8739-1625c0578c64" providerId="ADAL" clId="{12355902-8057-4936-A4F4-BC0B6DD61777}" dt="2022-02-23T13:02:32.915" v="7335" actId="1076"/>
          <ac:picMkLst>
            <pc:docMk/>
            <pc:sldMk cId="2414868144" sldId="309"/>
            <ac:picMk id="5" creationId="{A5DDA313-65E1-484B-95C5-81BA9E23182D}"/>
          </ac:picMkLst>
        </pc:picChg>
      </pc:sldChg>
    </pc:docChg>
  </pc:docChgLst>
  <pc:docChgLst>
    <pc:chgData name="Brackett, Cheryl" userId="S::cheryl.brackett@maine.gov::4b96e5b5-bbf9-4b83-83e1-aafd123f1bcf" providerId="AD" clId="Web-{A4174EDE-6143-C8E6-8DDB-7940EA9E1E52}"/>
    <pc:docChg chg="modSld">
      <pc:chgData name="Brackett, Cheryl" userId="S::cheryl.brackett@maine.gov::4b96e5b5-bbf9-4b83-83e1-aafd123f1bcf" providerId="AD" clId="Web-{A4174EDE-6143-C8E6-8DDB-7940EA9E1E52}" dt="2022-02-17T16:18:21.766" v="11" actId="20577"/>
      <pc:docMkLst>
        <pc:docMk/>
      </pc:docMkLst>
      <pc:sldChg chg="modSp">
        <pc:chgData name="Brackett, Cheryl" userId="S::cheryl.brackett@maine.gov::4b96e5b5-bbf9-4b83-83e1-aafd123f1bcf" providerId="AD" clId="Web-{A4174EDE-6143-C8E6-8DDB-7940EA9E1E52}" dt="2022-02-17T16:18:21.766" v="11" actId="20577"/>
        <pc:sldMkLst>
          <pc:docMk/>
          <pc:sldMk cId="0" sldId="256"/>
        </pc:sldMkLst>
        <pc:spChg chg="mod">
          <ac:chgData name="Brackett, Cheryl" userId="S::cheryl.brackett@maine.gov::4b96e5b5-bbf9-4b83-83e1-aafd123f1bcf" providerId="AD" clId="Web-{A4174EDE-6143-C8E6-8DDB-7940EA9E1E52}" dt="2022-02-17T16:18:21.766" v="11" actId="20577"/>
          <ac:spMkLst>
            <pc:docMk/>
            <pc:sldMk cId="0" sldId="256"/>
            <ac:spMk id="2050" creationId="{3498233B-BC8E-4502-8FF7-D8CB27D8F078}"/>
          </ac:spMkLst>
        </pc:spChg>
        <pc:spChg chg="mod">
          <ac:chgData name="Brackett, Cheryl" userId="S::cheryl.brackett@maine.gov::4b96e5b5-bbf9-4b83-83e1-aafd123f1bcf" providerId="AD" clId="Web-{A4174EDE-6143-C8E6-8DDB-7940EA9E1E52}" dt="2022-02-17T16:17:45.156" v="0" actId="20577"/>
          <ac:spMkLst>
            <pc:docMk/>
            <pc:sldMk cId="0" sldId="256"/>
            <ac:spMk id="2051" creationId="{C73A5B6C-11CE-46C4-B969-5BF1F693A950}"/>
          </ac:spMkLst>
        </pc:spChg>
      </pc:sldChg>
    </pc:docChg>
  </pc:docChgLst>
  <pc:docChgLst>
    <pc:chgData name="Brackett, Cheryl" userId="S::cheryl.brackett@maine.gov::4b96e5b5-bbf9-4b83-83e1-aafd123f1bcf" providerId="AD" clId="Web-{BFD5018F-7067-EDB9-B165-0E7229C0EAF8}"/>
    <pc:docChg chg="modSld">
      <pc:chgData name="Brackett, Cheryl" userId="S::cheryl.brackett@maine.gov::4b96e5b5-bbf9-4b83-83e1-aafd123f1bcf" providerId="AD" clId="Web-{BFD5018F-7067-EDB9-B165-0E7229C0EAF8}" dt="2022-02-22T20:27:57.447" v="106"/>
      <pc:docMkLst>
        <pc:docMk/>
      </pc:docMkLst>
      <pc:sldChg chg="modSp addCm">
        <pc:chgData name="Brackett, Cheryl" userId="S::cheryl.brackett@maine.gov::4b96e5b5-bbf9-4b83-83e1-aafd123f1bcf" providerId="AD" clId="Web-{BFD5018F-7067-EDB9-B165-0E7229C0EAF8}" dt="2022-02-22T20:27:57.447" v="106"/>
        <pc:sldMkLst>
          <pc:docMk/>
          <pc:sldMk cId="1862107374" sldId="292"/>
        </pc:sldMkLst>
        <pc:graphicFrameChg chg="mod modGraphic">
          <ac:chgData name="Brackett, Cheryl" userId="S::cheryl.brackett@maine.gov::4b96e5b5-bbf9-4b83-83e1-aafd123f1bcf" providerId="AD" clId="Web-{BFD5018F-7067-EDB9-B165-0E7229C0EAF8}" dt="2022-02-22T20:27:57.447" v="106"/>
          <ac:graphicFrameMkLst>
            <pc:docMk/>
            <pc:sldMk cId="1862107374" sldId="292"/>
            <ac:graphicFrameMk id="4" creationId="{332CD35F-E3CC-4C51-97F4-C700912EEC43}"/>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2-02-23T07:20:06.216" idx="10">
    <p:pos x="4902" y="3750"/>
    <p:text>[@Brackett, Cheryl] on this slide, could you post the following link in the office hour chat::</p:text>
    <p:extLst>
      <p:ext uri="{C676402C-5697-4E1C-873F-D02D1690AC5C}">
        <p15:threadingInfo xmlns:p15="http://schemas.microsoft.com/office/powerpoint/2012/main" timeZoneBias="300"/>
      </p:ext>
    </p:extLst>
  </p:cm>
  <p:cm authorId="3" dt="2022-02-23T07:20:28.750" idx="11">
    <p:pos x="4902" y="3846"/>
    <p:text>https://www.maine.gov/doe/Testing_Accountability/MECAS/ela_math_materials/msaa</p:text>
    <p:extLst>
      <p:ext uri="{C676402C-5697-4E1C-873F-D02D1690AC5C}">
        <p15:threadingInfo xmlns:p15="http://schemas.microsoft.com/office/powerpoint/2012/main" timeZoneBias="300">
          <p15:parentCm authorId="3" idx="10"/>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0C79F57-7415-44AC-A2AC-49257DE597AF}" type="datetimeFigureOut">
              <a:rPr lang="en-US" smtClean="0"/>
              <a:t>2/23/2022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7DCF28B-8366-4453-874F-43EFA6F60A59}" type="slidenum">
              <a:rPr lang="en-US" smtClean="0"/>
              <a:t>‹#›</a:t>
            </a:fld>
            <a:endParaRPr lang="en-US"/>
          </a:p>
        </p:txBody>
      </p:sp>
    </p:spTree>
    <p:extLst>
      <p:ext uri="{BB962C8B-B14F-4D97-AF65-F5344CB8AC3E}">
        <p14:creationId xmlns:p14="http://schemas.microsoft.com/office/powerpoint/2010/main" val="232448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always, we are glad you are able to join us today and are hopeful the information provided in these sessions is helpful and beneficial to your work. </a:t>
            </a:r>
          </a:p>
          <a:p>
            <a:r>
              <a:rPr lang="en-US" dirty="0">
                <a:cs typeface="Calibri"/>
              </a:rPr>
              <a:t>As we enter the pre-assessment season, some of our upcoming office hours will be assessment-specific based on the timing of the administration windows. Today, the main focus of our time together will be Maine’s alternate assessments in math, literacy and science.  As always, the assessment team members are here to support and answer yours questions.</a:t>
            </a:r>
          </a:p>
        </p:txBody>
      </p:sp>
      <p:sp>
        <p:nvSpPr>
          <p:cNvPr id="4" name="Slide Number Placeholder 3"/>
          <p:cNvSpPr>
            <a:spLocks noGrp="1"/>
          </p:cNvSpPr>
          <p:nvPr>
            <p:ph type="sldNum" sz="quarter" idx="5"/>
          </p:nvPr>
        </p:nvSpPr>
        <p:spPr/>
        <p:txBody>
          <a:bodyPr/>
          <a:lstStyle/>
          <a:p>
            <a:fld id="{57DCF28B-8366-4453-874F-43EFA6F60A59}" type="slidenum">
              <a:rPr lang="en-US" smtClean="0"/>
              <a:t>1</a:t>
            </a:fld>
            <a:endParaRPr lang="en-US"/>
          </a:p>
        </p:txBody>
      </p:sp>
    </p:spTree>
    <p:extLst>
      <p:ext uri="{BB962C8B-B14F-4D97-AF65-F5344CB8AC3E}">
        <p14:creationId xmlns:p14="http://schemas.microsoft.com/office/powerpoint/2010/main" val="98863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don’t hesitate to reach out to the team with any questions or concerns. </a:t>
            </a:r>
          </a:p>
        </p:txBody>
      </p:sp>
      <p:sp>
        <p:nvSpPr>
          <p:cNvPr id="4" name="Slide Number Placeholder 3"/>
          <p:cNvSpPr>
            <a:spLocks noGrp="1"/>
          </p:cNvSpPr>
          <p:nvPr>
            <p:ph type="sldNum" sz="quarter" idx="5"/>
          </p:nvPr>
        </p:nvSpPr>
        <p:spPr/>
        <p:txBody>
          <a:bodyPr/>
          <a:lstStyle/>
          <a:p>
            <a:fld id="{57DCF28B-8366-4453-874F-43EFA6F60A59}" type="slidenum">
              <a:rPr lang="en-US" smtClean="0"/>
              <a:t>19</a:t>
            </a:fld>
            <a:endParaRPr lang="en-US"/>
          </a:p>
        </p:txBody>
      </p:sp>
    </p:spTree>
    <p:extLst>
      <p:ext uri="{BB962C8B-B14F-4D97-AF65-F5344CB8AC3E}">
        <p14:creationId xmlns:p14="http://schemas.microsoft.com/office/powerpoint/2010/main" val="131290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know that this slide will be repetitive information for many of you, and so I’ll move through it quickly. This is an overview of our Maine alternate assessments.  Just like with general assessments, students participating in an alternate science assessment do so in grades 5, 8, and 11.</a:t>
            </a:r>
          </a:p>
          <a:p>
            <a:endParaRPr lang="en-US" dirty="0">
              <a:cs typeface="Calibri"/>
            </a:endParaRPr>
          </a:p>
          <a:p>
            <a:r>
              <a:rPr lang="en-US" dirty="0">
                <a:cs typeface="Calibri"/>
              </a:rPr>
              <a:t>There is a detailed process for determining eligibility to participate in alternate assessments, and this is a local decision by the student’s IEP Team using state guidance resources and multiple data points.</a:t>
            </a:r>
          </a:p>
        </p:txBody>
      </p:sp>
      <p:sp>
        <p:nvSpPr>
          <p:cNvPr id="4" name="Slide Number Placeholder 3"/>
          <p:cNvSpPr>
            <a:spLocks noGrp="1"/>
          </p:cNvSpPr>
          <p:nvPr>
            <p:ph type="sldNum" sz="quarter" idx="5"/>
          </p:nvPr>
        </p:nvSpPr>
        <p:spPr/>
        <p:txBody>
          <a:bodyPr/>
          <a:lstStyle/>
          <a:p>
            <a:fld id="{57DCF28B-8366-4453-874F-43EFA6F60A59}" type="slidenum">
              <a:rPr lang="en-US" smtClean="0"/>
              <a:t>2</a:t>
            </a:fld>
            <a:endParaRPr lang="en-US"/>
          </a:p>
        </p:txBody>
      </p:sp>
    </p:spTree>
    <p:extLst>
      <p:ext uri="{BB962C8B-B14F-4D97-AF65-F5344CB8AC3E}">
        <p14:creationId xmlns:p14="http://schemas.microsoft.com/office/powerpoint/2010/main" val="415108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spcAft>
                <a:spcPct val="0"/>
              </a:spcAft>
              <a:buFont typeface="Arial,Sans-Serif"/>
              <a:buNone/>
            </a:pPr>
            <a:r>
              <a:rPr lang="en-US" dirty="0">
                <a:cs typeface="Calibri" panose="020F0502020204030204"/>
              </a:rPr>
              <a:t>Here is an overview of our timeline for the MSAA this year, and I’ll go into detail on each of these actions on subsequent slides.  Truthfully, the alternate assessment timeline began back in August of 2021, when the Team began reaching out to Directors about alternate </a:t>
            </a:r>
            <a:r>
              <a:rPr lang="en-US">
                <a:cs typeface="Calibri" panose="020F0502020204030204"/>
              </a:rPr>
              <a:t>assessment participation, the 1%,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3</a:t>
            </a:fld>
            <a:endParaRPr lang="en-US"/>
          </a:p>
        </p:txBody>
      </p:sp>
    </p:spTree>
    <p:extLst>
      <p:ext uri="{BB962C8B-B14F-4D97-AF65-F5344CB8AC3E}">
        <p14:creationId xmlns:p14="http://schemas.microsoft.com/office/powerpoint/2010/main" val="81443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spcAft>
                <a:spcPct val="0"/>
              </a:spcAft>
              <a:buFont typeface="Arial,Sans-Serif"/>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4</a:t>
            </a:fld>
            <a:endParaRPr lang="en-US"/>
          </a:p>
        </p:txBody>
      </p:sp>
    </p:spTree>
    <p:extLst>
      <p:ext uri="{BB962C8B-B14F-4D97-AF65-F5344CB8AC3E}">
        <p14:creationId xmlns:p14="http://schemas.microsoft.com/office/powerpoint/2010/main" val="3382294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spcAft>
                <a:spcPct val="0"/>
              </a:spcAft>
              <a:buFont typeface="Arial,Sans-Serif"/>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14</a:t>
            </a:fld>
            <a:endParaRPr lang="en-US"/>
          </a:p>
        </p:txBody>
      </p:sp>
    </p:spTree>
    <p:extLst>
      <p:ext uri="{BB962C8B-B14F-4D97-AF65-F5344CB8AC3E}">
        <p14:creationId xmlns:p14="http://schemas.microsoft.com/office/powerpoint/2010/main" val="28543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spcAft>
                <a:spcPct val="0"/>
              </a:spcAft>
              <a:buFont typeface="Arial,Sans-Serif"/>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15</a:t>
            </a:fld>
            <a:endParaRPr lang="en-US"/>
          </a:p>
        </p:txBody>
      </p:sp>
    </p:spTree>
    <p:extLst>
      <p:ext uri="{BB962C8B-B14F-4D97-AF65-F5344CB8AC3E}">
        <p14:creationId xmlns:p14="http://schemas.microsoft.com/office/powerpoint/2010/main" val="92631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spcAft>
                <a:spcPct val="0"/>
              </a:spcAft>
              <a:buFont typeface="Arial,Sans-Serif"/>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16</a:t>
            </a:fld>
            <a:endParaRPr lang="en-US"/>
          </a:p>
        </p:txBody>
      </p:sp>
    </p:spTree>
    <p:extLst>
      <p:ext uri="{BB962C8B-B14F-4D97-AF65-F5344CB8AC3E}">
        <p14:creationId xmlns:p14="http://schemas.microsoft.com/office/powerpoint/2010/main" val="2670099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spcAft>
                <a:spcPct val="0"/>
              </a:spcAft>
              <a:buFont typeface="Arial,Sans-Serif"/>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17</a:t>
            </a:fld>
            <a:endParaRPr lang="en-US"/>
          </a:p>
        </p:txBody>
      </p:sp>
    </p:spTree>
    <p:extLst>
      <p:ext uri="{BB962C8B-B14F-4D97-AF65-F5344CB8AC3E}">
        <p14:creationId xmlns:p14="http://schemas.microsoft.com/office/powerpoint/2010/main" val="176428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of Q from the chat </a:t>
            </a:r>
          </a:p>
        </p:txBody>
      </p:sp>
      <p:sp>
        <p:nvSpPr>
          <p:cNvPr id="4" name="Slide Number Placeholder 3"/>
          <p:cNvSpPr>
            <a:spLocks noGrp="1"/>
          </p:cNvSpPr>
          <p:nvPr>
            <p:ph type="sldNum" sz="quarter" idx="5"/>
          </p:nvPr>
        </p:nvSpPr>
        <p:spPr/>
        <p:txBody>
          <a:bodyPr/>
          <a:lstStyle/>
          <a:p>
            <a:fld id="{57DCF28B-8366-4453-874F-43EFA6F60A59}" type="slidenum">
              <a:rPr lang="en-US" smtClean="0"/>
              <a:t>18</a:t>
            </a:fld>
            <a:endParaRPr lang="en-US"/>
          </a:p>
        </p:txBody>
      </p:sp>
    </p:spTree>
    <p:extLst>
      <p:ext uri="{BB962C8B-B14F-4D97-AF65-F5344CB8AC3E}">
        <p14:creationId xmlns:p14="http://schemas.microsoft.com/office/powerpoint/2010/main" val="3140522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25DBA24-C67E-4073-A13D-690A9C6673C9}"/>
              </a:ext>
            </a:extLst>
          </p:cNvPr>
          <p:cNvSpPr>
            <a:spLocks noGrp="1" noChangeArrowheads="1"/>
          </p:cNvSpPr>
          <p:nvPr>
            <p:ph type="ctrTitle"/>
          </p:nvPr>
        </p:nvSpPr>
        <p:spPr>
          <a:xfrm>
            <a:off x="685800" y="914400"/>
            <a:ext cx="7772400" cy="1470025"/>
          </a:xfrm>
        </p:spPr>
        <p:txBody>
          <a:bodyPr anchor="ctr"/>
          <a:lstStyle>
            <a:lvl1pPr algn="ctr">
              <a:defRPr sz="3600"/>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0BFC7A10-8852-4D62-BF17-11EA2FD3EF2C}"/>
              </a:ext>
            </a:extLst>
          </p:cNvPr>
          <p:cNvSpPr>
            <a:spLocks noGrp="1" noChangeArrowheads="1"/>
          </p:cNvSpPr>
          <p:nvPr>
            <p:ph type="subTitle" idx="1"/>
          </p:nvPr>
        </p:nvSpPr>
        <p:spPr>
          <a:xfrm>
            <a:off x="1371600" y="4648200"/>
            <a:ext cx="6400800" cy="1752600"/>
          </a:xfrm>
        </p:spPr>
        <p:txBody>
          <a:bodyPr/>
          <a:lstStyle>
            <a:lvl1pPr marL="0" indent="0" algn="ctr">
              <a:defRPr sz="2200"/>
            </a:lvl1pPr>
          </a:lstStyle>
          <a:p>
            <a:pPr lvl="0"/>
            <a:r>
              <a:rPr lang="en-US" altLang="en-US" noProof="0"/>
              <a:t>Click to edit Master subtitle style</a:t>
            </a:r>
          </a:p>
        </p:txBody>
      </p:sp>
      <p:pic>
        <p:nvPicPr>
          <p:cNvPr id="3080" name="Picture 8" descr="mdoe-logo-white">
            <a:extLst>
              <a:ext uri="{FF2B5EF4-FFF2-40B4-BE49-F238E27FC236}">
                <a16:creationId xmlns:a16="http://schemas.microsoft.com/office/drawing/2014/main" id="{3A0132C5-0BB2-49CD-9490-AE6EA195E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889250"/>
            <a:ext cx="2157413" cy="76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5F9D-0732-4BEF-B3D3-73C02F81F6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5AD7CB-570D-4EAF-B785-820915ED21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4C4FF-34E8-40BC-B99F-BB72E71CC73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E27A941-06E9-4A10-9024-3EB486AEF21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2E9DE0-71E0-4047-8204-53F8829FCFF6}"/>
              </a:ext>
            </a:extLst>
          </p:cNvPr>
          <p:cNvSpPr>
            <a:spLocks noGrp="1"/>
          </p:cNvSpPr>
          <p:nvPr>
            <p:ph type="sldNum" sz="quarter" idx="12"/>
          </p:nvPr>
        </p:nvSpPr>
        <p:spPr/>
        <p:txBody>
          <a:bodyPr/>
          <a:lstStyle>
            <a:lvl1pPr>
              <a:defRPr/>
            </a:lvl1pPr>
          </a:lstStyle>
          <a:p>
            <a:fld id="{E8A76320-9896-4C40-ACCB-386272C869F9}" type="slidenum">
              <a:rPr lang="en-US" altLang="en-US"/>
              <a:pPr/>
              <a:t>‹#›</a:t>
            </a:fld>
            <a:endParaRPr lang="en-US" altLang="en-US"/>
          </a:p>
        </p:txBody>
      </p:sp>
    </p:spTree>
    <p:extLst>
      <p:ext uri="{BB962C8B-B14F-4D97-AF65-F5344CB8AC3E}">
        <p14:creationId xmlns:p14="http://schemas.microsoft.com/office/powerpoint/2010/main" val="242283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CFE912-6595-4F81-8894-46B120634C4A}"/>
              </a:ext>
            </a:extLst>
          </p:cNvPr>
          <p:cNvSpPr>
            <a:spLocks noGrp="1"/>
          </p:cNvSpPr>
          <p:nvPr>
            <p:ph type="title" orient="vert"/>
          </p:nvPr>
        </p:nvSpPr>
        <p:spPr>
          <a:xfrm>
            <a:off x="6896100" y="12700"/>
            <a:ext cx="1790700" cy="611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CB2605-08B0-4B21-A918-38C528056FCD}"/>
              </a:ext>
            </a:extLst>
          </p:cNvPr>
          <p:cNvSpPr>
            <a:spLocks noGrp="1"/>
          </p:cNvSpPr>
          <p:nvPr>
            <p:ph type="body" orient="vert" idx="1"/>
          </p:nvPr>
        </p:nvSpPr>
        <p:spPr>
          <a:xfrm>
            <a:off x="1524000" y="12700"/>
            <a:ext cx="5219700" cy="611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107DD-18FC-46B4-826D-3279A1943E6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360505C-A110-42E3-A55D-6E168BB694F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32FA599-BC64-4E4A-BBBD-59658B6EA906}"/>
              </a:ext>
            </a:extLst>
          </p:cNvPr>
          <p:cNvSpPr>
            <a:spLocks noGrp="1"/>
          </p:cNvSpPr>
          <p:nvPr>
            <p:ph type="sldNum" sz="quarter" idx="12"/>
          </p:nvPr>
        </p:nvSpPr>
        <p:spPr/>
        <p:txBody>
          <a:bodyPr/>
          <a:lstStyle>
            <a:lvl1pPr>
              <a:defRPr/>
            </a:lvl1pPr>
          </a:lstStyle>
          <a:p>
            <a:fld id="{E88A2BAB-F31F-4843-B89C-610EE7A83D16}" type="slidenum">
              <a:rPr lang="en-US" altLang="en-US"/>
              <a:pPr/>
              <a:t>‹#›</a:t>
            </a:fld>
            <a:endParaRPr lang="en-US" altLang="en-US"/>
          </a:p>
        </p:txBody>
      </p:sp>
    </p:spTree>
    <p:extLst>
      <p:ext uri="{BB962C8B-B14F-4D97-AF65-F5344CB8AC3E}">
        <p14:creationId xmlns:p14="http://schemas.microsoft.com/office/powerpoint/2010/main" val="183180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595F-BF77-42F2-B22C-F22351A60F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6DE8F1-CA99-4F25-A037-32B81F760614}"/>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CF8E3AEC-FE7B-445C-BCB4-9268C7218AFE}"/>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A08A8B12-791F-4A1C-B293-49DC93A4CE01}"/>
              </a:ext>
            </a:extLst>
          </p:cNvPr>
          <p:cNvSpPr>
            <a:spLocks noGrp="1"/>
          </p:cNvSpPr>
          <p:nvPr>
            <p:ph type="sldNum" sz="quarter" idx="12"/>
          </p:nvPr>
        </p:nvSpPr>
        <p:spPr/>
        <p:txBody>
          <a:bodyPr/>
          <a:lstStyle/>
          <a:p>
            <a:fld id="{8825A451-0394-4C66-9042-8AEAA85B848A}" type="slidenum">
              <a:rPr lang="en-US" altLang="en-US" smtClean="0"/>
              <a:pPr/>
              <a:t>‹#›</a:t>
            </a:fld>
            <a:endParaRPr lang="en-US" altLang="en-US"/>
          </a:p>
        </p:txBody>
      </p:sp>
    </p:spTree>
    <p:extLst>
      <p:ext uri="{BB962C8B-B14F-4D97-AF65-F5344CB8AC3E}">
        <p14:creationId xmlns:p14="http://schemas.microsoft.com/office/powerpoint/2010/main" val="42631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9C5F-DA1E-45A3-AF8E-34A70C7A0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CF3F7F-246B-4A74-A27A-5EEA2D9948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06DB5-1182-4799-B27F-E105CD5969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F51E73D-BBDA-43C4-AFBB-6B743E4E6D3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A50B3B-AD5D-4ED8-BC0B-9DA02934A81C}"/>
              </a:ext>
            </a:extLst>
          </p:cNvPr>
          <p:cNvSpPr>
            <a:spLocks noGrp="1"/>
          </p:cNvSpPr>
          <p:nvPr>
            <p:ph type="sldNum" sz="quarter" idx="12"/>
          </p:nvPr>
        </p:nvSpPr>
        <p:spPr/>
        <p:txBody>
          <a:bodyPr/>
          <a:lstStyle>
            <a:lvl1pPr>
              <a:defRPr/>
            </a:lvl1pPr>
          </a:lstStyle>
          <a:p>
            <a:fld id="{707E7DDC-8598-4E6C-9B63-11BB40F11DA0}" type="slidenum">
              <a:rPr lang="en-US" altLang="en-US"/>
              <a:pPr/>
              <a:t>‹#›</a:t>
            </a:fld>
            <a:endParaRPr lang="en-US" altLang="en-US"/>
          </a:p>
        </p:txBody>
      </p:sp>
    </p:spTree>
    <p:extLst>
      <p:ext uri="{BB962C8B-B14F-4D97-AF65-F5344CB8AC3E}">
        <p14:creationId xmlns:p14="http://schemas.microsoft.com/office/powerpoint/2010/main" val="343608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89CC-71CE-42A2-BC76-9A53E2EE1364}"/>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C995CC-661B-4753-BC5C-095D12D4F52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620CFB7-E774-4B93-B122-038A70B564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D8C205-CE91-4B9E-83D2-22EB35AF67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BE0575-A6E8-4EB9-8F6B-3D4B14BC2A84}"/>
              </a:ext>
            </a:extLst>
          </p:cNvPr>
          <p:cNvSpPr>
            <a:spLocks noGrp="1"/>
          </p:cNvSpPr>
          <p:nvPr>
            <p:ph type="sldNum" sz="quarter" idx="12"/>
          </p:nvPr>
        </p:nvSpPr>
        <p:spPr/>
        <p:txBody>
          <a:bodyPr/>
          <a:lstStyle>
            <a:lvl1pPr>
              <a:defRPr/>
            </a:lvl1pPr>
          </a:lstStyle>
          <a:p>
            <a:fld id="{B26E6016-1598-4594-B45B-2033A86CB3E7}" type="slidenum">
              <a:rPr lang="en-US" altLang="en-US"/>
              <a:pPr/>
              <a:t>‹#›</a:t>
            </a:fld>
            <a:endParaRPr lang="en-US" altLang="en-US"/>
          </a:p>
        </p:txBody>
      </p:sp>
    </p:spTree>
    <p:extLst>
      <p:ext uri="{BB962C8B-B14F-4D97-AF65-F5344CB8AC3E}">
        <p14:creationId xmlns:p14="http://schemas.microsoft.com/office/powerpoint/2010/main" val="214165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A59E-A9EC-4C88-B6D9-E4772A45F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07F6D1-A5B2-43ED-902D-5F62C3F4C866}"/>
              </a:ext>
            </a:extLst>
          </p:cNvPr>
          <p:cNvSpPr>
            <a:spLocks noGrp="1"/>
          </p:cNvSpPr>
          <p:nvPr>
            <p:ph sz="half" idx="1"/>
          </p:nvPr>
        </p:nvSpPr>
        <p:spPr>
          <a:xfrm>
            <a:off x="1524000" y="1600200"/>
            <a:ext cx="3505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E31B9B-B35D-4A2B-B267-1FA54B4A407B}"/>
              </a:ext>
            </a:extLst>
          </p:cNvPr>
          <p:cNvSpPr>
            <a:spLocks noGrp="1"/>
          </p:cNvSpPr>
          <p:nvPr>
            <p:ph sz="half" idx="2"/>
          </p:nvPr>
        </p:nvSpPr>
        <p:spPr>
          <a:xfrm>
            <a:off x="5181600" y="1600200"/>
            <a:ext cx="3505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F4A44-26AF-42CA-ADE3-E96CF7E9207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DA96A17-5547-4094-874B-E88E38B6C2E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E28C9A8-BB78-49DB-AFF4-DAD81C41B355}"/>
              </a:ext>
            </a:extLst>
          </p:cNvPr>
          <p:cNvSpPr>
            <a:spLocks noGrp="1"/>
          </p:cNvSpPr>
          <p:nvPr>
            <p:ph type="sldNum" sz="quarter" idx="12"/>
          </p:nvPr>
        </p:nvSpPr>
        <p:spPr/>
        <p:txBody>
          <a:bodyPr/>
          <a:lstStyle>
            <a:lvl1pPr>
              <a:defRPr/>
            </a:lvl1pPr>
          </a:lstStyle>
          <a:p>
            <a:fld id="{50FBA51E-4CB7-4453-A54B-6F3CDAF77126}" type="slidenum">
              <a:rPr lang="en-US" altLang="en-US"/>
              <a:pPr/>
              <a:t>‹#›</a:t>
            </a:fld>
            <a:endParaRPr lang="en-US" altLang="en-US"/>
          </a:p>
        </p:txBody>
      </p:sp>
    </p:spTree>
    <p:extLst>
      <p:ext uri="{BB962C8B-B14F-4D97-AF65-F5344CB8AC3E}">
        <p14:creationId xmlns:p14="http://schemas.microsoft.com/office/powerpoint/2010/main" val="239388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5CE3-66F2-48F2-97F1-0B646CAA24D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606D4A-C8B6-4293-A272-45E03C3A9BF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2F3D0-AC1B-4EFE-8661-A623D3DC204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176773-2D08-4B28-A82C-43148E0DB84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43B006-389A-431B-81BB-9B4700D7D11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9B57D2-A602-4DEE-A2F0-5F0C7A43602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6712C05-AF5F-4907-B2C1-A99008B12A0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A7B9D40-D8D0-4A77-B927-C0CCA097F4DB}"/>
              </a:ext>
            </a:extLst>
          </p:cNvPr>
          <p:cNvSpPr>
            <a:spLocks noGrp="1"/>
          </p:cNvSpPr>
          <p:nvPr>
            <p:ph type="sldNum" sz="quarter" idx="12"/>
          </p:nvPr>
        </p:nvSpPr>
        <p:spPr/>
        <p:txBody>
          <a:bodyPr/>
          <a:lstStyle>
            <a:lvl1pPr>
              <a:defRPr/>
            </a:lvl1pPr>
          </a:lstStyle>
          <a:p>
            <a:fld id="{440D3335-7EB1-4C1A-A41C-A05C4C5ABFC4}" type="slidenum">
              <a:rPr lang="en-US" altLang="en-US"/>
              <a:pPr/>
              <a:t>‹#›</a:t>
            </a:fld>
            <a:endParaRPr lang="en-US" altLang="en-US"/>
          </a:p>
        </p:txBody>
      </p:sp>
    </p:spTree>
    <p:extLst>
      <p:ext uri="{BB962C8B-B14F-4D97-AF65-F5344CB8AC3E}">
        <p14:creationId xmlns:p14="http://schemas.microsoft.com/office/powerpoint/2010/main" val="281341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0DB8-81B3-4742-95D0-F026D067A8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B2A075-8C4A-4502-A5D3-373FD241DF9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C3A2F12-0762-4233-B24B-68BAC3B8DCA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650ED64-DE25-40AD-8347-29199B4489CE}"/>
              </a:ext>
            </a:extLst>
          </p:cNvPr>
          <p:cNvSpPr>
            <a:spLocks noGrp="1"/>
          </p:cNvSpPr>
          <p:nvPr>
            <p:ph type="sldNum" sz="quarter" idx="12"/>
          </p:nvPr>
        </p:nvSpPr>
        <p:spPr/>
        <p:txBody>
          <a:bodyPr/>
          <a:lstStyle>
            <a:lvl1pPr>
              <a:defRPr/>
            </a:lvl1pPr>
          </a:lstStyle>
          <a:p>
            <a:fld id="{DE451B9C-2DE6-455B-B5BE-21428F378E9E}" type="slidenum">
              <a:rPr lang="en-US" altLang="en-US"/>
              <a:pPr/>
              <a:t>‹#›</a:t>
            </a:fld>
            <a:endParaRPr lang="en-US" altLang="en-US"/>
          </a:p>
        </p:txBody>
      </p:sp>
    </p:spTree>
    <p:extLst>
      <p:ext uri="{BB962C8B-B14F-4D97-AF65-F5344CB8AC3E}">
        <p14:creationId xmlns:p14="http://schemas.microsoft.com/office/powerpoint/2010/main" val="254309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0A971-5609-4021-AF26-9449A271B07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002E89F-71FB-4360-98B3-8180DFE8A66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FE7C1C5-8715-42EE-9031-754417E6FD47}"/>
              </a:ext>
            </a:extLst>
          </p:cNvPr>
          <p:cNvSpPr>
            <a:spLocks noGrp="1"/>
          </p:cNvSpPr>
          <p:nvPr>
            <p:ph type="sldNum" sz="quarter" idx="12"/>
          </p:nvPr>
        </p:nvSpPr>
        <p:spPr/>
        <p:txBody>
          <a:bodyPr/>
          <a:lstStyle>
            <a:lvl1pPr>
              <a:defRPr/>
            </a:lvl1pPr>
          </a:lstStyle>
          <a:p>
            <a:fld id="{354FFB0E-7D03-4729-8C99-B1AECECAA8CB}" type="slidenum">
              <a:rPr lang="en-US" altLang="en-US"/>
              <a:pPr/>
              <a:t>‹#›</a:t>
            </a:fld>
            <a:endParaRPr lang="en-US" altLang="en-US"/>
          </a:p>
        </p:txBody>
      </p:sp>
    </p:spTree>
    <p:extLst>
      <p:ext uri="{BB962C8B-B14F-4D97-AF65-F5344CB8AC3E}">
        <p14:creationId xmlns:p14="http://schemas.microsoft.com/office/powerpoint/2010/main" val="2334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767A-D36F-4CB1-B744-B892FCC891B1}"/>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1C649B-E02F-4994-95EB-2C64FFBD8C1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365923-B8C7-4ED1-91A3-7B1EB743D5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9AB3C-707B-4833-8A73-307C4C52399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1C24247-106C-442E-A0F9-7BA25BF587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5D6A52C-B1BC-4F9E-B859-D8F3C7B72F15}"/>
              </a:ext>
            </a:extLst>
          </p:cNvPr>
          <p:cNvSpPr>
            <a:spLocks noGrp="1"/>
          </p:cNvSpPr>
          <p:nvPr>
            <p:ph type="sldNum" sz="quarter" idx="12"/>
          </p:nvPr>
        </p:nvSpPr>
        <p:spPr/>
        <p:txBody>
          <a:bodyPr/>
          <a:lstStyle>
            <a:lvl1pPr>
              <a:defRPr/>
            </a:lvl1pPr>
          </a:lstStyle>
          <a:p>
            <a:fld id="{39D0FFEE-2D41-459D-B1AA-C22998178E70}" type="slidenum">
              <a:rPr lang="en-US" altLang="en-US"/>
              <a:pPr/>
              <a:t>‹#›</a:t>
            </a:fld>
            <a:endParaRPr lang="en-US" altLang="en-US"/>
          </a:p>
        </p:txBody>
      </p:sp>
    </p:spTree>
    <p:extLst>
      <p:ext uri="{BB962C8B-B14F-4D97-AF65-F5344CB8AC3E}">
        <p14:creationId xmlns:p14="http://schemas.microsoft.com/office/powerpoint/2010/main" val="42296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AD71-3EAD-4E0F-B49F-7F51F6255ABE}"/>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57D0EE-7B64-4CCC-A3EF-A987EAE36EC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722D49-0962-43F7-A3B4-F5452DCED9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6C092-FA95-4C1D-A6C8-AAE6760929C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AF6D461-9664-45F8-988A-90995D1ED79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5A7001A-6FA8-4CF1-8504-44AD468D82DB}"/>
              </a:ext>
            </a:extLst>
          </p:cNvPr>
          <p:cNvSpPr>
            <a:spLocks noGrp="1"/>
          </p:cNvSpPr>
          <p:nvPr>
            <p:ph type="sldNum" sz="quarter" idx="12"/>
          </p:nvPr>
        </p:nvSpPr>
        <p:spPr/>
        <p:txBody>
          <a:bodyPr/>
          <a:lstStyle>
            <a:lvl1pPr>
              <a:defRPr/>
            </a:lvl1pPr>
          </a:lstStyle>
          <a:p>
            <a:fld id="{B7464127-06F2-42E0-82B3-5C8A4049476A}" type="slidenum">
              <a:rPr lang="en-US" altLang="en-US"/>
              <a:pPr/>
              <a:t>‹#›</a:t>
            </a:fld>
            <a:endParaRPr lang="en-US" altLang="en-US"/>
          </a:p>
        </p:txBody>
      </p:sp>
    </p:spTree>
    <p:extLst>
      <p:ext uri="{BB962C8B-B14F-4D97-AF65-F5344CB8AC3E}">
        <p14:creationId xmlns:p14="http://schemas.microsoft.com/office/powerpoint/2010/main" val="421804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32" name="Line 8">
            <a:extLst>
              <a:ext uri="{FF2B5EF4-FFF2-40B4-BE49-F238E27FC236}">
                <a16:creationId xmlns:a16="http://schemas.microsoft.com/office/drawing/2014/main" id="{07186E76-EA57-41DA-B56A-A2D663276A71}"/>
              </a:ext>
            </a:extLst>
          </p:cNvPr>
          <p:cNvSpPr>
            <a:spLocks noChangeShapeType="1"/>
          </p:cNvSpPr>
          <p:nvPr/>
        </p:nvSpPr>
        <p:spPr bwMode="auto">
          <a:xfrm>
            <a:off x="1600200" y="1143000"/>
            <a:ext cx="7010400" cy="0"/>
          </a:xfrm>
          <a:prstGeom prst="line">
            <a:avLst/>
          </a:prstGeom>
          <a:noFill/>
          <a:ln w="57150">
            <a:solidFill>
              <a:srgbClr val="468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Rectangle 2">
            <a:extLst>
              <a:ext uri="{FF2B5EF4-FFF2-40B4-BE49-F238E27FC236}">
                <a16:creationId xmlns:a16="http://schemas.microsoft.com/office/drawing/2014/main" id="{E49BA5C4-A4FE-41E9-8C29-5F41137370D0}"/>
              </a:ext>
            </a:extLst>
          </p:cNvPr>
          <p:cNvSpPr>
            <a:spLocks noGrp="1" noChangeArrowheads="1"/>
          </p:cNvSpPr>
          <p:nvPr>
            <p:ph type="title"/>
          </p:nvPr>
        </p:nvSpPr>
        <p:spPr bwMode="auto">
          <a:xfrm>
            <a:off x="1524000" y="1270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44EAD7F-017F-4DF2-A66C-193AA3F0B42D}"/>
              </a:ext>
            </a:extLst>
          </p:cNvPr>
          <p:cNvSpPr>
            <a:spLocks noGrp="1" noChangeArrowheads="1"/>
          </p:cNvSpPr>
          <p:nvPr>
            <p:ph type="body" idx="1"/>
          </p:nvPr>
        </p:nvSpPr>
        <p:spPr bwMode="auto">
          <a:xfrm>
            <a:off x="15240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8" name="Rectangle 4">
            <a:extLst>
              <a:ext uri="{FF2B5EF4-FFF2-40B4-BE49-F238E27FC236}">
                <a16:creationId xmlns:a16="http://schemas.microsoft.com/office/drawing/2014/main" id="{363E1E32-D28D-4B87-81B5-D384326DBF2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rgbClr val="9FCBF2"/>
                </a:solidFill>
              </a:defRPr>
            </a:lvl1pPr>
          </a:lstStyle>
          <a:p>
            <a:endParaRPr lang="en-US" altLang="en-US"/>
          </a:p>
        </p:txBody>
      </p:sp>
      <p:sp>
        <p:nvSpPr>
          <p:cNvPr id="1029" name="Rectangle 5">
            <a:extLst>
              <a:ext uri="{FF2B5EF4-FFF2-40B4-BE49-F238E27FC236}">
                <a16:creationId xmlns:a16="http://schemas.microsoft.com/office/drawing/2014/main" id="{58F02F3C-DACA-4CB6-B0CC-12BDC2DFC9F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rgbClr val="9FCBF2"/>
                </a:solidFill>
              </a:defRPr>
            </a:lvl1pPr>
          </a:lstStyle>
          <a:p>
            <a:endParaRPr lang="en-US" altLang="en-US"/>
          </a:p>
        </p:txBody>
      </p:sp>
      <p:sp>
        <p:nvSpPr>
          <p:cNvPr id="1030" name="Rectangle 6">
            <a:extLst>
              <a:ext uri="{FF2B5EF4-FFF2-40B4-BE49-F238E27FC236}">
                <a16:creationId xmlns:a16="http://schemas.microsoft.com/office/drawing/2014/main" id="{748986D3-E12E-40D7-8B16-6021B9E8616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9FCBF2"/>
                </a:solidFill>
              </a:defRPr>
            </a:lvl1pPr>
          </a:lstStyle>
          <a:p>
            <a:fld id="{8825A451-0394-4C66-9042-8AEAA85B848A}" type="slidenum">
              <a:rPr lang="en-US" altLang="en-US"/>
              <a:pPr/>
              <a:t>‹#›</a:t>
            </a:fld>
            <a:endParaRPr lang="en-US" altLang="en-US"/>
          </a:p>
        </p:txBody>
      </p:sp>
      <p:pic>
        <p:nvPicPr>
          <p:cNvPr id="1031" name="Picture 7" descr="feb12-16VXYBlk2V99">
            <a:extLst>
              <a:ext uri="{FF2B5EF4-FFF2-40B4-BE49-F238E27FC236}">
                <a16:creationId xmlns:a16="http://schemas.microsoft.com/office/drawing/2014/main" id="{686018EF-3B78-48BB-8EE4-1CC341585C1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28600"/>
            <a:ext cx="996950" cy="9969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Arial" panose="020B0604020202020204" pitchFamily="34" charset="0"/>
        </a:defRPr>
      </a:lvl2pPr>
      <a:lvl3pPr algn="l" rtl="0" fontAlgn="base">
        <a:spcBef>
          <a:spcPct val="0"/>
        </a:spcBef>
        <a:spcAft>
          <a:spcPct val="0"/>
        </a:spcAft>
        <a:defRPr sz="3200" b="1">
          <a:solidFill>
            <a:schemeClr val="bg1"/>
          </a:solidFill>
          <a:latin typeface="Arial" panose="020B0604020202020204" pitchFamily="34" charset="0"/>
        </a:defRPr>
      </a:lvl3pPr>
      <a:lvl4pPr algn="l" rtl="0" fontAlgn="base">
        <a:spcBef>
          <a:spcPct val="0"/>
        </a:spcBef>
        <a:spcAft>
          <a:spcPct val="0"/>
        </a:spcAft>
        <a:defRPr sz="3200" b="1">
          <a:solidFill>
            <a:schemeClr val="bg1"/>
          </a:solidFill>
          <a:latin typeface="Arial" panose="020B0604020202020204" pitchFamily="34" charset="0"/>
        </a:defRPr>
      </a:lvl4pPr>
      <a:lvl5pPr algn="l" rtl="0" fontAlgn="base">
        <a:spcBef>
          <a:spcPct val="0"/>
        </a:spcBef>
        <a:spcAft>
          <a:spcPct val="0"/>
        </a:spcAft>
        <a:defRPr sz="3200" b="1">
          <a:solidFill>
            <a:schemeClr val="bg1"/>
          </a:solidFill>
          <a:latin typeface="Arial" panose="020B0604020202020204" pitchFamily="34" charset="0"/>
        </a:defRPr>
      </a:lvl5pPr>
      <a:lvl6pPr marL="457200" algn="l" rtl="0" fontAlgn="base">
        <a:spcBef>
          <a:spcPct val="0"/>
        </a:spcBef>
        <a:spcAft>
          <a:spcPct val="0"/>
        </a:spcAft>
        <a:defRPr sz="3200" b="1">
          <a:solidFill>
            <a:schemeClr val="bg1"/>
          </a:solidFill>
          <a:latin typeface="Arial" panose="020B0604020202020204" pitchFamily="34" charset="0"/>
        </a:defRPr>
      </a:lvl6pPr>
      <a:lvl7pPr marL="914400" algn="l" rtl="0" fontAlgn="base">
        <a:spcBef>
          <a:spcPct val="0"/>
        </a:spcBef>
        <a:spcAft>
          <a:spcPct val="0"/>
        </a:spcAft>
        <a:defRPr sz="3200" b="1">
          <a:solidFill>
            <a:schemeClr val="bg1"/>
          </a:solidFill>
          <a:latin typeface="Arial" panose="020B0604020202020204" pitchFamily="34" charset="0"/>
        </a:defRPr>
      </a:lvl7pPr>
      <a:lvl8pPr marL="1371600" algn="l" rtl="0" fontAlgn="base">
        <a:spcBef>
          <a:spcPct val="0"/>
        </a:spcBef>
        <a:spcAft>
          <a:spcPct val="0"/>
        </a:spcAft>
        <a:defRPr sz="3200" b="1">
          <a:solidFill>
            <a:schemeClr val="bg1"/>
          </a:solidFill>
          <a:latin typeface="Arial" panose="020B0604020202020204" pitchFamily="34" charset="0"/>
        </a:defRPr>
      </a:lvl8pPr>
      <a:lvl9pPr marL="1828800" algn="l" rtl="0" fontAlgn="base">
        <a:spcBef>
          <a:spcPct val="0"/>
        </a:spcBef>
        <a:spcAft>
          <a:spcPct val="0"/>
        </a:spcAft>
        <a:defRPr sz="3200" b="1">
          <a:solidFill>
            <a:schemeClr val="bg1"/>
          </a:solidFill>
          <a:latin typeface="Arial" panose="020B0604020202020204" pitchFamily="34" charset="0"/>
        </a:defRPr>
      </a:lvl9pPr>
    </p:titleStyle>
    <p:bodyStyle>
      <a:lvl1pPr marL="342900" indent="-342900" algn="l" rtl="0" fontAlgn="base">
        <a:spcBef>
          <a:spcPct val="20000"/>
        </a:spcBef>
        <a:spcAft>
          <a:spcPct val="0"/>
        </a:spcAft>
        <a:defRPr sz="28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rgbClr val="9FCBF2"/>
          </a:solidFill>
          <a:latin typeface="+mn-lt"/>
          <a:ea typeface="+mn-ea"/>
          <a:cs typeface="+mn-cs"/>
        </a:defRPr>
      </a:lvl2pPr>
      <a:lvl3pPr marL="1143000" indent="-228600" algn="l" rtl="0" fontAlgn="base">
        <a:spcBef>
          <a:spcPct val="20000"/>
        </a:spcBef>
        <a:spcAft>
          <a:spcPct val="0"/>
        </a:spcAft>
        <a:buFont typeface="Georgia" panose="02040502050405020303" pitchFamily="18"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Century Gothic" panose="020B0502020202020204" pitchFamily="34" charset="0"/>
        <a:buChar char="&gt;"/>
        <a:defRPr sz="2400" kern="1200">
          <a:solidFill>
            <a:srgbClr val="9FCBF2"/>
          </a:solidFill>
          <a:latin typeface="+mn-lt"/>
          <a:ea typeface="+mn-ea"/>
          <a:cs typeface="+mn-cs"/>
        </a:defRPr>
      </a:lvl4pPr>
      <a:lvl5pPr marL="2057400" indent="-228600" algn="l" rtl="0" fontAlgn="base">
        <a:spcBef>
          <a:spcPct val="20000"/>
        </a:spcBef>
        <a:spcAft>
          <a:spcPct val="0"/>
        </a:spcAft>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aine.gov/doe/Testing_Accountability/MECAS/ela_math_materials/msa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71">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73">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27"/>
            <a:ext cx="9141714"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3498233B-BC8E-4502-8FF7-D8CB27D8F078}"/>
              </a:ext>
            </a:extLst>
          </p:cNvPr>
          <p:cNvSpPr>
            <a:spLocks noGrp="1" noChangeArrowheads="1"/>
          </p:cNvSpPr>
          <p:nvPr>
            <p:ph type="ctrTitle"/>
          </p:nvPr>
        </p:nvSpPr>
        <p:spPr>
          <a:xfrm>
            <a:off x="596505" y="637953"/>
            <a:ext cx="8391529" cy="3189507"/>
          </a:xfrm>
        </p:spPr>
        <p:txBody>
          <a:bodyPr>
            <a:normAutofit/>
          </a:bodyPr>
          <a:lstStyle/>
          <a:p>
            <a:pPr>
              <a:lnSpc>
                <a:spcPct val="90000"/>
              </a:lnSpc>
            </a:pPr>
            <a:r>
              <a:rPr lang="en-US" altLang="en-US" sz="6000" dirty="0">
                <a:solidFill>
                  <a:srgbClr val="FFFFFF"/>
                </a:solidFill>
                <a:latin typeface="Georgia"/>
              </a:rPr>
              <a:t>Office Hours</a:t>
            </a:r>
            <a:br>
              <a:rPr lang="en-US" altLang="en-US" sz="6000" dirty="0">
                <a:solidFill>
                  <a:srgbClr val="FFFFFF"/>
                </a:solidFill>
                <a:latin typeface="Georgia"/>
              </a:rPr>
            </a:br>
            <a:r>
              <a:rPr lang="en-US" altLang="en-US" sz="4000" dirty="0">
                <a:solidFill>
                  <a:srgbClr val="FFFFFF"/>
                </a:solidFill>
                <a:latin typeface="Georgia"/>
              </a:rPr>
              <a:t>MSAA &amp; MSAA Science</a:t>
            </a:r>
          </a:p>
        </p:txBody>
      </p:sp>
      <p:sp>
        <p:nvSpPr>
          <p:cNvPr id="2059"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810" y="4208147"/>
            <a:ext cx="254344"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0"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098333"/>
            <a:ext cx="151393"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1"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86" y="4098334"/>
            <a:ext cx="6699764"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51" name="Rectangle 3">
            <a:extLst>
              <a:ext uri="{FF2B5EF4-FFF2-40B4-BE49-F238E27FC236}">
                <a16:creationId xmlns:a16="http://schemas.microsoft.com/office/drawing/2014/main" id="{C73A5B6C-11CE-46C4-B969-5BF1F693A950}"/>
              </a:ext>
            </a:extLst>
          </p:cNvPr>
          <p:cNvSpPr>
            <a:spLocks noGrp="1" noChangeArrowheads="1"/>
          </p:cNvSpPr>
          <p:nvPr>
            <p:ph type="subTitle" idx="1"/>
          </p:nvPr>
        </p:nvSpPr>
        <p:spPr>
          <a:xfrm>
            <a:off x="596506" y="4377268"/>
            <a:ext cx="5978177" cy="1280582"/>
          </a:xfrm>
        </p:spPr>
        <p:txBody>
          <a:bodyPr anchor="t">
            <a:normAutofit/>
          </a:bodyPr>
          <a:lstStyle/>
          <a:p>
            <a:pPr algn="l">
              <a:lnSpc>
                <a:spcPct val="90000"/>
              </a:lnSpc>
            </a:pPr>
            <a:r>
              <a:rPr lang="en-US" altLang="en-US" sz="1500" dirty="0">
                <a:solidFill>
                  <a:srgbClr val="FEFFFF"/>
                </a:solidFill>
              </a:rPr>
              <a:t>March 4, 2022</a:t>
            </a:r>
          </a:p>
          <a:p>
            <a:pPr algn="l">
              <a:lnSpc>
                <a:spcPct val="90000"/>
              </a:lnSpc>
            </a:pPr>
            <a:r>
              <a:rPr lang="en-US" altLang="en-US" sz="1500" dirty="0">
                <a:solidFill>
                  <a:srgbClr val="FEFFFF"/>
                </a:solidFill>
              </a:rPr>
              <a:t>Please post questions you may have in the chat box – we will work to answer them during the session and add them to a Q &amp; A document. </a:t>
            </a:r>
          </a:p>
          <a:p>
            <a:pPr algn="l">
              <a:lnSpc>
                <a:spcPct val="90000"/>
              </a:lnSpc>
            </a:pPr>
            <a:r>
              <a:rPr lang="en-US" altLang="en-US" sz="1500" dirty="0">
                <a:solidFill>
                  <a:srgbClr val="FEFFFF"/>
                </a:solidFill>
              </a:rPr>
              <a:t>We will begin shortly.</a:t>
            </a:r>
          </a:p>
        </p:txBody>
      </p:sp>
      <p:sp>
        <p:nvSpPr>
          <p:cNvPr id="2062"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0154" y="4377267"/>
            <a:ext cx="2341560"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F7A3-1577-46C6-8339-DCE3FF69786B}"/>
              </a:ext>
            </a:extLst>
          </p:cNvPr>
          <p:cNvSpPr>
            <a:spLocks noGrp="1"/>
          </p:cNvSpPr>
          <p:nvPr>
            <p:ph type="title"/>
          </p:nvPr>
        </p:nvSpPr>
        <p:spPr/>
        <p:txBody>
          <a:bodyPr/>
          <a:lstStyle/>
          <a:p>
            <a:r>
              <a:rPr lang="en-US" dirty="0"/>
              <a:t>Sample Items and Best Practice Videos</a:t>
            </a:r>
          </a:p>
        </p:txBody>
      </p:sp>
      <p:pic>
        <p:nvPicPr>
          <p:cNvPr id="4" name="Picture 3">
            <a:extLst>
              <a:ext uri="{FF2B5EF4-FFF2-40B4-BE49-F238E27FC236}">
                <a16:creationId xmlns:a16="http://schemas.microsoft.com/office/drawing/2014/main" id="{6A076864-B951-46F7-BBF1-C59C7A3BAC01}"/>
              </a:ext>
            </a:extLst>
          </p:cNvPr>
          <p:cNvPicPr>
            <a:picLocks noChangeAspect="1"/>
          </p:cNvPicPr>
          <p:nvPr/>
        </p:nvPicPr>
        <p:blipFill>
          <a:blip r:embed="rId2"/>
          <a:stretch>
            <a:fillRect/>
          </a:stretch>
        </p:blipFill>
        <p:spPr>
          <a:xfrm>
            <a:off x="402307" y="2584411"/>
            <a:ext cx="8339385" cy="2511464"/>
          </a:xfrm>
          <a:prstGeom prst="rect">
            <a:avLst/>
          </a:prstGeom>
        </p:spPr>
      </p:pic>
    </p:spTree>
    <p:extLst>
      <p:ext uri="{BB962C8B-B14F-4D97-AF65-F5344CB8AC3E}">
        <p14:creationId xmlns:p14="http://schemas.microsoft.com/office/powerpoint/2010/main" val="2566088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AA29-B7CC-4908-ABBD-7E9A9624254C}"/>
              </a:ext>
            </a:extLst>
          </p:cNvPr>
          <p:cNvSpPr>
            <a:spLocks noGrp="1"/>
          </p:cNvSpPr>
          <p:nvPr>
            <p:ph type="title"/>
          </p:nvPr>
        </p:nvSpPr>
        <p:spPr/>
        <p:txBody>
          <a:bodyPr/>
          <a:lstStyle/>
          <a:p>
            <a:r>
              <a:rPr lang="en-US" dirty="0"/>
              <a:t>User Accounts and Creating Classrooms</a:t>
            </a:r>
          </a:p>
        </p:txBody>
      </p:sp>
      <p:sp>
        <p:nvSpPr>
          <p:cNvPr id="3" name="Content Placeholder 2">
            <a:extLst>
              <a:ext uri="{FF2B5EF4-FFF2-40B4-BE49-F238E27FC236}">
                <a16:creationId xmlns:a16="http://schemas.microsoft.com/office/drawing/2014/main" id="{2A8995AE-4A88-4328-B697-6B5F6A18F160}"/>
              </a:ext>
            </a:extLst>
          </p:cNvPr>
          <p:cNvSpPr>
            <a:spLocks noGrp="1"/>
          </p:cNvSpPr>
          <p:nvPr>
            <p:ph idx="1"/>
          </p:nvPr>
        </p:nvSpPr>
        <p:spPr>
          <a:xfrm>
            <a:off x="342900" y="1600200"/>
            <a:ext cx="8343900" cy="4525963"/>
          </a:xfrm>
        </p:spPr>
        <p:txBody>
          <a:bodyPr/>
          <a:lstStyle/>
          <a:p>
            <a:r>
              <a:rPr lang="en-US" dirty="0"/>
              <a:t>	Based on a field survey shared with Special Education Directors in early January, Test Coordinators were identified for the MSAA.</a:t>
            </a:r>
          </a:p>
          <a:p>
            <a:endParaRPr lang="en-US" dirty="0"/>
          </a:p>
          <a:p>
            <a:r>
              <a:rPr lang="en-US" dirty="0"/>
              <a:t>	Within that survey, Directors had the option for DOE to create the TA accounts as well for the district.  </a:t>
            </a:r>
          </a:p>
          <a:p>
            <a:endParaRPr lang="en-US" dirty="0"/>
          </a:p>
          <a:p>
            <a:r>
              <a:rPr lang="en-US" dirty="0"/>
              <a:t>	Accounts were created on 2/22/22, and users received a welcome email from the MSAA System.</a:t>
            </a:r>
          </a:p>
        </p:txBody>
      </p:sp>
    </p:spTree>
    <p:extLst>
      <p:ext uri="{BB962C8B-B14F-4D97-AF65-F5344CB8AC3E}">
        <p14:creationId xmlns:p14="http://schemas.microsoft.com/office/powerpoint/2010/main" val="53181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AA29-B7CC-4908-ABBD-7E9A9624254C}"/>
              </a:ext>
            </a:extLst>
          </p:cNvPr>
          <p:cNvSpPr>
            <a:spLocks noGrp="1"/>
          </p:cNvSpPr>
          <p:nvPr>
            <p:ph type="title"/>
          </p:nvPr>
        </p:nvSpPr>
        <p:spPr/>
        <p:txBody>
          <a:bodyPr/>
          <a:lstStyle/>
          <a:p>
            <a:r>
              <a:rPr lang="en-US" dirty="0"/>
              <a:t>User Accounts and Creating Classrooms</a:t>
            </a:r>
          </a:p>
        </p:txBody>
      </p:sp>
      <p:sp>
        <p:nvSpPr>
          <p:cNvPr id="3" name="Content Placeholder 2">
            <a:extLst>
              <a:ext uri="{FF2B5EF4-FFF2-40B4-BE49-F238E27FC236}">
                <a16:creationId xmlns:a16="http://schemas.microsoft.com/office/drawing/2014/main" id="{2A8995AE-4A88-4328-B697-6B5F6A18F160}"/>
              </a:ext>
            </a:extLst>
          </p:cNvPr>
          <p:cNvSpPr>
            <a:spLocks noGrp="1"/>
          </p:cNvSpPr>
          <p:nvPr>
            <p:ph idx="1"/>
          </p:nvPr>
        </p:nvSpPr>
        <p:spPr>
          <a:xfrm>
            <a:off x="342900" y="1600200"/>
            <a:ext cx="8343900" cy="4525963"/>
          </a:xfrm>
        </p:spPr>
        <p:txBody>
          <a:bodyPr/>
          <a:lstStyle/>
          <a:p>
            <a:r>
              <a:rPr lang="en-US" dirty="0"/>
              <a:t>	In schools where more than one student is eligible to participate in the MSAA, the creation of classrooms is </a:t>
            </a:r>
            <a:r>
              <a:rPr lang="en-US" u="sng" dirty="0"/>
              <a:t>highly recommended</a:t>
            </a:r>
            <a:r>
              <a:rPr lang="en-US" dirty="0"/>
              <a:t>.</a:t>
            </a:r>
          </a:p>
          <a:p>
            <a:endParaRPr lang="en-US" dirty="0"/>
          </a:p>
          <a:p>
            <a:r>
              <a:rPr lang="en-US" dirty="0"/>
              <a:t>	TC can create unique classrooms and assign a specific student and TA to that classroom. This also protects student PII, as the TA will only be able to view the assessment, materials and progress of that student.</a:t>
            </a:r>
          </a:p>
        </p:txBody>
      </p:sp>
    </p:spTree>
    <p:extLst>
      <p:ext uri="{BB962C8B-B14F-4D97-AF65-F5344CB8AC3E}">
        <p14:creationId xmlns:p14="http://schemas.microsoft.com/office/powerpoint/2010/main" val="3723967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AA29-B7CC-4908-ABBD-7E9A9624254C}"/>
              </a:ext>
            </a:extLst>
          </p:cNvPr>
          <p:cNvSpPr>
            <a:spLocks noGrp="1"/>
          </p:cNvSpPr>
          <p:nvPr>
            <p:ph type="title"/>
          </p:nvPr>
        </p:nvSpPr>
        <p:spPr/>
        <p:txBody>
          <a:bodyPr/>
          <a:lstStyle/>
          <a:p>
            <a:r>
              <a:rPr lang="en-US" dirty="0"/>
              <a:t>User Accounts and Creating Classrooms</a:t>
            </a:r>
          </a:p>
        </p:txBody>
      </p:sp>
      <p:sp>
        <p:nvSpPr>
          <p:cNvPr id="6" name="Content Placeholder 5">
            <a:extLst>
              <a:ext uri="{FF2B5EF4-FFF2-40B4-BE49-F238E27FC236}">
                <a16:creationId xmlns:a16="http://schemas.microsoft.com/office/drawing/2014/main" id="{64F82BD1-1589-4E80-8E38-E3CFF182EEA9}"/>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9CC951D2-B120-4B07-843F-457F09E2D3EA}"/>
              </a:ext>
            </a:extLst>
          </p:cNvPr>
          <p:cNvPicPr>
            <a:picLocks noChangeAspect="1"/>
          </p:cNvPicPr>
          <p:nvPr/>
        </p:nvPicPr>
        <p:blipFill>
          <a:blip r:embed="rId2"/>
          <a:stretch>
            <a:fillRect/>
          </a:stretch>
        </p:blipFill>
        <p:spPr>
          <a:xfrm>
            <a:off x="352425" y="1706020"/>
            <a:ext cx="8334375" cy="4451687"/>
          </a:xfrm>
          <a:prstGeom prst="rect">
            <a:avLst/>
          </a:prstGeom>
        </p:spPr>
      </p:pic>
    </p:spTree>
    <p:extLst>
      <p:ext uri="{BB962C8B-B14F-4D97-AF65-F5344CB8AC3E}">
        <p14:creationId xmlns:p14="http://schemas.microsoft.com/office/powerpoint/2010/main" val="1868140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a:xfrm>
            <a:off x="1806707" y="0"/>
            <a:ext cx="7162800" cy="1143000"/>
          </a:xfrm>
        </p:spPr>
        <p:txBody>
          <a:bodyPr/>
          <a:lstStyle/>
          <a:p>
            <a:br>
              <a:rPr lang="en-US" dirty="0"/>
            </a:br>
            <a:r>
              <a:rPr lang="en-US" dirty="0">
                <a:latin typeface="Georgia"/>
                <a:cs typeface="Arial"/>
              </a:rPr>
              <a:t>Preparing for Assessment</a:t>
            </a:r>
            <a:br>
              <a:rPr lang="en-US" dirty="0">
                <a:latin typeface="Georgia"/>
                <a:cs typeface="Arial"/>
              </a:rPr>
            </a:br>
            <a:r>
              <a:rPr lang="en-US" dirty="0">
                <a:latin typeface="Georgia"/>
                <a:cs typeface="Arial"/>
              </a:rPr>
              <a:t>Training Modules and DTA</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495301" y="1262035"/>
            <a:ext cx="8191499" cy="5163066"/>
          </a:xfrm>
        </p:spPr>
        <p:txBody>
          <a:bodyPr/>
          <a:lstStyle/>
          <a:p>
            <a:pPr marL="0" indent="0"/>
            <a:r>
              <a:rPr lang="en-US" sz="2000" dirty="0">
                <a:ea typeface="+mn-lt"/>
                <a:cs typeface="+mn-lt"/>
              </a:rPr>
              <a:t>There is a series of six modules for both TA and TC, including a final quiz.  Training modules are mandatory for both roles.  Without the qualifying score on the final quiz and completion of each module, TA cannot access the student assessment materials.</a:t>
            </a:r>
          </a:p>
          <a:p>
            <a:pPr marL="0" indent="0"/>
            <a:endParaRPr lang="en-US" sz="2000" dirty="0">
              <a:ea typeface="+mn-lt"/>
              <a:cs typeface="+mn-lt"/>
            </a:endParaRPr>
          </a:p>
          <a:p>
            <a:pPr marL="0" indent="0"/>
            <a:endParaRPr lang="en-US" sz="2000" dirty="0">
              <a:ea typeface="+mn-lt"/>
              <a:cs typeface="+mn-lt"/>
            </a:endParaRPr>
          </a:p>
          <a:p>
            <a:pPr marL="0" indent="0"/>
            <a:r>
              <a:rPr lang="en-US" sz="2000" dirty="0">
                <a:ea typeface="+mn-lt"/>
                <a:cs typeface="+mn-lt"/>
              </a:rPr>
              <a:t>Additionally, TA must build in time prior to the administration to review the Directions for Test Administrators (DTA).  This is a highly accommodated form which includes: </a:t>
            </a:r>
          </a:p>
          <a:p>
            <a:pPr>
              <a:buFont typeface="Arial" panose="020B0604020202020204" pitchFamily="34" charset="0"/>
              <a:buChar char="•"/>
            </a:pPr>
            <a:r>
              <a:rPr lang="en-US" sz="2000" dirty="0">
                <a:ea typeface="+mn-lt"/>
                <a:cs typeface="+mn-lt"/>
              </a:rPr>
              <a:t>directions, items and options read aloud</a:t>
            </a:r>
          </a:p>
          <a:p>
            <a:pPr>
              <a:buFont typeface="Arial" panose="020B0604020202020204" pitchFamily="34" charset="0"/>
              <a:buChar char="•"/>
            </a:pPr>
            <a:r>
              <a:rPr lang="en-US" sz="2000" dirty="0">
                <a:ea typeface="+mn-lt"/>
                <a:cs typeface="+mn-lt"/>
              </a:rPr>
              <a:t>alternative text for students who are blind/have visual impairment</a:t>
            </a:r>
          </a:p>
          <a:p>
            <a:pPr>
              <a:buFont typeface="Arial" panose="020B0604020202020204" pitchFamily="34" charset="0"/>
              <a:buChar char="•"/>
            </a:pPr>
            <a:r>
              <a:rPr lang="en-US" sz="2000" dirty="0">
                <a:ea typeface="+mn-lt"/>
                <a:cs typeface="+mn-lt"/>
              </a:rPr>
              <a:t>Manipulatives, resource sheets</a:t>
            </a:r>
          </a:p>
          <a:p>
            <a:pPr>
              <a:buFont typeface="Arial" panose="020B0604020202020204" pitchFamily="34" charset="0"/>
              <a:buChar char="•"/>
            </a:pPr>
            <a:r>
              <a:rPr lang="en-US" sz="2000" dirty="0">
                <a:ea typeface="+mn-lt"/>
                <a:cs typeface="+mn-lt"/>
              </a:rPr>
              <a:t>Tactile graphics as appropriate (developed by TA) </a:t>
            </a:r>
          </a:p>
          <a:p>
            <a:pPr>
              <a:buFont typeface="Arial" panose="020B0604020202020204" pitchFamily="34" charset="0"/>
              <a:buChar char="•"/>
            </a:pPr>
            <a:endParaRPr lang="en-US" sz="2000" dirty="0">
              <a:ea typeface="+mn-lt"/>
              <a:cs typeface="+mn-lt"/>
            </a:endParaRPr>
          </a:p>
          <a:p>
            <a:pPr marL="0" indent="0"/>
            <a:endParaRPr lang="en-US" sz="2000" dirty="0">
              <a:ea typeface="+mn-lt"/>
              <a:cs typeface="+mn-lt"/>
            </a:endParaRPr>
          </a:p>
          <a:p>
            <a:pPr marL="0" indent="0"/>
            <a:endParaRPr lang="en-US" sz="2400" dirty="0">
              <a:ea typeface="+mn-lt"/>
              <a:cs typeface="+mn-lt"/>
            </a:endParaRPr>
          </a:p>
          <a:p>
            <a:pPr marL="0" indent="0"/>
            <a:endParaRPr lang="en-US" sz="2400" dirty="0">
              <a:ea typeface="+mn-lt"/>
              <a:cs typeface="+mn-lt"/>
            </a:endParaRPr>
          </a:p>
        </p:txBody>
      </p:sp>
    </p:spTree>
    <p:extLst>
      <p:ext uri="{BB962C8B-B14F-4D97-AF65-F5344CB8AC3E}">
        <p14:creationId xmlns:p14="http://schemas.microsoft.com/office/powerpoint/2010/main" val="359383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a:xfrm>
            <a:off x="1806707" y="0"/>
            <a:ext cx="7162800" cy="1143000"/>
          </a:xfrm>
        </p:spPr>
        <p:txBody>
          <a:bodyPr/>
          <a:lstStyle/>
          <a:p>
            <a:br>
              <a:rPr lang="en-US" dirty="0"/>
            </a:br>
            <a:r>
              <a:rPr lang="en-US" dirty="0">
                <a:latin typeface="Georgia"/>
                <a:cs typeface="Arial"/>
              </a:rPr>
              <a:t>DOE Support and Technical Assistance</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495301" y="1262035"/>
            <a:ext cx="8191499" cy="3843365"/>
          </a:xfrm>
        </p:spPr>
        <p:txBody>
          <a:bodyPr/>
          <a:lstStyle/>
          <a:p>
            <a:pPr marL="0" indent="0"/>
            <a:endParaRPr lang="en-US" sz="2000" dirty="0">
              <a:ea typeface="+mn-lt"/>
              <a:cs typeface="+mn-lt"/>
            </a:endParaRPr>
          </a:p>
          <a:p>
            <a:pPr marL="0" indent="0"/>
            <a:r>
              <a:rPr lang="en-US" sz="2000" b="1" u="sng" dirty="0">
                <a:ea typeface="+mn-lt"/>
                <a:cs typeface="+mn-lt"/>
              </a:rPr>
              <a:t>Open Office Hours for MSAA TC:</a:t>
            </a:r>
          </a:p>
          <a:p>
            <a:pPr marL="0" indent="0"/>
            <a:r>
              <a:rPr lang="en-US" sz="2000" dirty="0">
                <a:ea typeface="+mn-lt"/>
                <a:cs typeface="+mn-lt"/>
              </a:rPr>
              <a:t>3/4/22 10am-12pm (</a:t>
            </a:r>
            <a:r>
              <a:rPr lang="en-US" sz="2000" i="1" dirty="0">
                <a:ea typeface="+mn-lt"/>
                <a:cs typeface="+mn-lt"/>
              </a:rPr>
              <a:t>concluded)</a:t>
            </a:r>
          </a:p>
          <a:p>
            <a:pPr marL="0" indent="0"/>
            <a:endParaRPr lang="en-US" sz="2000" i="1" dirty="0">
              <a:ea typeface="+mn-lt"/>
              <a:cs typeface="+mn-lt"/>
            </a:endParaRPr>
          </a:p>
          <a:p>
            <a:pPr marL="0" indent="0"/>
            <a:r>
              <a:rPr lang="en-US" sz="2000" dirty="0">
                <a:ea typeface="+mn-lt"/>
                <a:cs typeface="+mn-lt"/>
              </a:rPr>
              <a:t>3/11/22 10am-12pm</a:t>
            </a:r>
          </a:p>
          <a:p>
            <a:pPr marL="0" indent="0"/>
            <a:endParaRPr lang="en-US" sz="2000" dirty="0">
              <a:ea typeface="+mn-lt"/>
              <a:cs typeface="+mn-lt"/>
            </a:endParaRPr>
          </a:p>
          <a:p>
            <a:pPr marL="0" indent="0"/>
            <a:r>
              <a:rPr lang="en-US" sz="2000" b="1" u="sng" dirty="0">
                <a:ea typeface="+mn-lt"/>
                <a:cs typeface="+mn-lt"/>
              </a:rPr>
              <a:t>TA Live Webinar Training</a:t>
            </a:r>
          </a:p>
          <a:p>
            <a:pPr marL="0" indent="0"/>
            <a:endParaRPr lang="en-US" sz="2000" dirty="0">
              <a:ea typeface="+mn-lt"/>
              <a:cs typeface="+mn-lt"/>
            </a:endParaRPr>
          </a:p>
          <a:p>
            <a:pPr marL="0" indent="0"/>
            <a:r>
              <a:rPr lang="en-US" sz="2000" dirty="0">
                <a:ea typeface="+mn-lt"/>
                <a:cs typeface="+mn-lt"/>
              </a:rPr>
              <a:t>3/7/22 3-4pm</a:t>
            </a:r>
          </a:p>
          <a:p>
            <a:pPr marL="0" indent="0"/>
            <a:endParaRPr lang="en-US" sz="2000" dirty="0">
              <a:ea typeface="+mn-lt"/>
              <a:cs typeface="+mn-lt"/>
            </a:endParaRPr>
          </a:p>
          <a:p>
            <a:pPr marL="0" indent="0"/>
            <a:endParaRPr lang="en-US" sz="2000" dirty="0">
              <a:ea typeface="+mn-lt"/>
              <a:cs typeface="+mn-lt"/>
            </a:endParaRPr>
          </a:p>
          <a:p>
            <a:pPr marL="0" indent="0"/>
            <a:endParaRPr lang="en-US" sz="2000" dirty="0">
              <a:ea typeface="+mn-lt"/>
              <a:cs typeface="+mn-lt"/>
            </a:endParaRPr>
          </a:p>
          <a:p>
            <a:pPr marL="0" indent="0"/>
            <a:endParaRPr lang="en-US" sz="2000" dirty="0">
              <a:ea typeface="+mn-lt"/>
              <a:cs typeface="+mn-lt"/>
            </a:endParaRPr>
          </a:p>
          <a:p>
            <a:pPr marL="0" indent="0"/>
            <a:endParaRPr lang="en-US" sz="2000" dirty="0">
              <a:ea typeface="+mn-lt"/>
              <a:cs typeface="+mn-lt"/>
            </a:endParaRPr>
          </a:p>
          <a:p>
            <a:pPr marL="0" indent="0"/>
            <a:endParaRPr lang="en-US" sz="2400" dirty="0">
              <a:ea typeface="+mn-lt"/>
              <a:cs typeface="+mn-lt"/>
            </a:endParaRPr>
          </a:p>
          <a:p>
            <a:pPr marL="0" indent="0"/>
            <a:endParaRPr lang="en-US" sz="2400" dirty="0">
              <a:ea typeface="+mn-lt"/>
              <a:cs typeface="+mn-lt"/>
            </a:endParaRPr>
          </a:p>
        </p:txBody>
      </p:sp>
    </p:spTree>
    <p:extLst>
      <p:ext uri="{BB962C8B-B14F-4D97-AF65-F5344CB8AC3E}">
        <p14:creationId xmlns:p14="http://schemas.microsoft.com/office/powerpoint/2010/main" val="249768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a:xfrm>
            <a:off x="1806707" y="0"/>
            <a:ext cx="7162800" cy="1143000"/>
          </a:xfrm>
        </p:spPr>
        <p:txBody>
          <a:bodyPr/>
          <a:lstStyle/>
          <a:p>
            <a:br>
              <a:rPr lang="en-US" dirty="0"/>
            </a:br>
            <a:r>
              <a:rPr lang="en-US" dirty="0">
                <a:latin typeface="Georgia"/>
                <a:cs typeface="Arial"/>
              </a:rPr>
              <a:t>DOE Support and Technical Assistance</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190501" y="1262035"/>
            <a:ext cx="8496300" cy="5205440"/>
          </a:xfrm>
        </p:spPr>
        <p:txBody>
          <a:bodyPr/>
          <a:lstStyle/>
          <a:p>
            <a:pPr marL="0" indent="0"/>
            <a:r>
              <a:rPr lang="en-US" sz="2000" dirty="0">
                <a:ea typeface="+mn-lt"/>
                <a:cs typeface="+mn-lt"/>
              </a:rPr>
              <a:t>Technical assistance can take many different forms, including:</a:t>
            </a:r>
          </a:p>
          <a:p>
            <a:pPr marL="0" indent="0"/>
            <a:endParaRPr lang="en-US" sz="2000" dirty="0">
              <a:ea typeface="+mn-lt"/>
              <a:cs typeface="+mn-lt"/>
            </a:endParaRPr>
          </a:p>
          <a:p>
            <a:pPr>
              <a:buFont typeface="Arial" panose="020B0604020202020204" pitchFamily="34" charset="0"/>
              <a:buChar char="•"/>
            </a:pPr>
            <a:r>
              <a:rPr lang="en-US" sz="2000" dirty="0">
                <a:ea typeface="+mn-lt"/>
                <a:cs typeface="+mn-lt"/>
              </a:rPr>
              <a:t>Training onsite or virtually</a:t>
            </a:r>
          </a:p>
          <a:p>
            <a:pPr>
              <a:buFont typeface="Arial" panose="020B0604020202020204" pitchFamily="34" charset="0"/>
              <a:buChar char="•"/>
            </a:pPr>
            <a:r>
              <a:rPr lang="en-US" sz="2000" dirty="0">
                <a:ea typeface="+mn-lt"/>
                <a:cs typeface="+mn-lt"/>
              </a:rPr>
              <a:t>Modeling the administration of an item or session</a:t>
            </a:r>
          </a:p>
          <a:p>
            <a:pPr>
              <a:buFont typeface="Arial" panose="020B0604020202020204" pitchFamily="34" charset="0"/>
              <a:buChar char="•"/>
            </a:pPr>
            <a:r>
              <a:rPr lang="en-US" sz="2000" dirty="0">
                <a:ea typeface="+mn-lt"/>
                <a:cs typeface="+mn-lt"/>
              </a:rPr>
              <a:t>Check-ins pre, during or post-assessment</a:t>
            </a:r>
          </a:p>
          <a:p>
            <a:pPr>
              <a:buFont typeface="Arial" panose="020B0604020202020204" pitchFamily="34" charset="0"/>
              <a:buChar char="•"/>
            </a:pPr>
            <a:r>
              <a:rPr lang="en-US" sz="2000" dirty="0">
                <a:ea typeface="+mn-lt"/>
                <a:cs typeface="+mn-lt"/>
              </a:rPr>
              <a:t>Support in coordinator with out of district partners</a:t>
            </a:r>
          </a:p>
          <a:p>
            <a:pPr>
              <a:buFont typeface="Arial" panose="020B0604020202020204" pitchFamily="34" charset="0"/>
              <a:buChar char="•"/>
            </a:pPr>
            <a:r>
              <a:rPr lang="en-US" sz="2000" dirty="0">
                <a:ea typeface="+mn-lt"/>
                <a:cs typeface="+mn-lt"/>
              </a:rPr>
              <a:t>Assessment observation with feedback provided</a:t>
            </a:r>
          </a:p>
          <a:p>
            <a:pPr marL="0" indent="0" algn="ctr"/>
            <a:br>
              <a:rPr lang="en-US" sz="2000" dirty="0">
                <a:ea typeface="+mn-lt"/>
                <a:cs typeface="+mn-lt"/>
              </a:rPr>
            </a:br>
            <a:r>
              <a:rPr lang="en-US" sz="2000" dirty="0">
                <a:ea typeface="+mn-lt"/>
                <a:cs typeface="+mn-lt"/>
              </a:rPr>
              <a:t>Additionally, the Team has reached out to several districts regarding onsite technical assistance visits this year, to include assessment observations. This not only is required in order to meet federal peer review, but it also informs planning for professional development in the upcoming school year.  Technical assistance data from the Winter 2022 </a:t>
            </a:r>
            <a:r>
              <a:rPr lang="en-US" sz="2000" i="1" dirty="0">
                <a:ea typeface="+mn-lt"/>
                <a:cs typeface="+mn-lt"/>
              </a:rPr>
              <a:t>ACCESS for ELLs </a:t>
            </a:r>
            <a:r>
              <a:rPr lang="en-US" sz="2000" dirty="0">
                <a:ea typeface="+mn-lt"/>
                <a:cs typeface="+mn-lt"/>
              </a:rPr>
              <a:t>administration has yielded critical data related to the student assessment experience and how the Team can best support the field in terms of future trainings.</a:t>
            </a:r>
          </a:p>
          <a:p>
            <a:pPr>
              <a:buFont typeface="Arial" panose="020B0604020202020204" pitchFamily="34" charset="0"/>
              <a:buChar char="•"/>
            </a:pPr>
            <a:endParaRPr lang="en-US" sz="2000" dirty="0">
              <a:ea typeface="+mn-lt"/>
              <a:cs typeface="+mn-lt"/>
            </a:endParaRPr>
          </a:p>
          <a:p>
            <a:pPr marL="0" indent="0"/>
            <a:endParaRPr lang="en-US" sz="2000" dirty="0">
              <a:ea typeface="+mn-lt"/>
              <a:cs typeface="+mn-lt"/>
            </a:endParaRPr>
          </a:p>
          <a:p>
            <a:pPr>
              <a:buFont typeface="Arial" panose="020B0604020202020204" pitchFamily="34" charset="0"/>
              <a:buChar char="•"/>
            </a:pPr>
            <a:endParaRPr lang="en-US" sz="2000" dirty="0">
              <a:ea typeface="+mn-lt"/>
              <a:cs typeface="+mn-lt"/>
            </a:endParaRPr>
          </a:p>
          <a:p>
            <a:pPr marL="0" indent="0"/>
            <a:endParaRPr lang="en-US" sz="2000" dirty="0">
              <a:ea typeface="+mn-lt"/>
              <a:cs typeface="+mn-lt"/>
            </a:endParaRPr>
          </a:p>
          <a:p>
            <a:pPr marL="0" indent="0"/>
            <a:endParaRPr lang="en-US" sz="2400" dirty="0">
              <a:ea typeface="+mn-lt"/>
              <a:cs typeface="+mn-lt"/>
            </a:endParaRPr>
          </a:p>
          <a:p>
            <a:pPr marL="0" indent="0"/>
            <a:endParaRPr lang="en-US" sz="2400" dirty="0">
              <a:ea typeface="+mn-lt"/>
              <a:cs typeface="+mn-lt"/>
            </a:endParaRPr>
          </a:p>
        </p:txBody>
      </p:sp>
    </p:spTree>
    <p:extLst>
      <p:ext uri="{BB962C8B-B14F-4D97-AF65-F5344CB8AC3E}">
        <p14:creationId xmlns:p14="http://schemas.microsoft.com/office/powerpoint/2010/main" val="237087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a:xfrm>
            <a:off x="1806707" y="0"/>
            <a:ext cx="7162800" cy="1143000"/>
          </a:xfrm>
        </p:spPr>
        <p:txBody>
          <a:bodyPr/>
          <a:lstStyle/>
          <a:p>
            <a:br>
              <a:rPr lang="en-US" dirty="0"/>
            </a:br>
            <a:r>
              <a:rPr lang="en-US" dirty="0">
                <a:latin typeface="Georgia"/>
                <a:cs typeface="Arial"/>
              </a:rPr>
              <a:t>Online Reports</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190501" y="1262035"/>
            <a:ext cx="8496300" cy="5205440"/>
          </a:xfrm>
        </p:spPr>
        <p:txBody>
          <a:bodyPr/>
          <a:lstStyle/>
          <a:p>
            <a:pPr marL="0" indent="0"/>
            <a:endParaRPr lang="en-US" sz="2000" dirty="0">
              <a:ea typeface="+mn-lt"/>
              <a:cs typeface="+mn-lt"/>
            </a:endParaRPr>
          </a:p>
          <a:p>
            <a:pPr marL="0" indent="0"/>
            <a:r>
              <a:rPr lang="en-US" sz="1800" dirty="0">
                <a:ea typeface="+mn-lt"/>
                <a:cs typeface="+mn-lt"/>
              </a:rPr>
              <a:t>The online reporting window opens on 7/18/22 and closes 9/9/22.  During this window, districts will have the opportunity to download district, school, and student level reports.  In addition to reports, there are also parent guides for each grade level to support families in their understanding.</a:t>
            </a:r>
          </a:p>
          <a:p>
            <a:pPr marL="0" indent="0"/>
            <a:endParaRPr lang="en-US" sz="2000" dirty="0">
              <a:ea typeface="+mn-lt"/>
              <a:cs typeface="+mn-lt"/>
            </a:endParaRPr>
          </a:p>
          <a:p>
            <a:pPr marL="0" indent="0"/>
            <a:endParaRPr lang="en-US" sz="2000" dirty="0">
              <a:ea typeface="+mn-lt"/>
              <a:cs typeface="+mn-lt"/>
            </a:endParaRPr>
          </a:p>
          <a:p>
            <a:pPr marL="0" indent="0"/>
            <a:endParaRPr lang="en-US" sz="2400" dirty="0">
              <a:ea typeface="+mn-lt"/>
              <a:cs typeface="+mn-lt"/>
            </a:endParaRPr>
          </a:p>
          <a:p>
            <a:pPr marL="0" indent="0"/>
            <a:endParaRPr lang="en-US" sz="2400" dirty="0">
              <a:ea typeface="+mn-lt"/>
              <a:cs typeface="+mn-lt"/>
            </a:endParaRPr>
          </a:p>
        </p:txBody>
      </p:sp>
      <p:pic>
        <p:nvPicPr>
          <p:cNvPr id="5" name="Picture 4">
            <a:extLst>
              <a:ext uri="{FF2B5EF4-FFF2-40B4-BE49-F238E27FC236}">
                <a16:creationId xmlns:a16="http://schemas.microsoft.com/office/drawing/2014/main" id="{A5DDA313-65E1-484B-95C5-81BA9E23182D}"/>
              </a:ext>
            </a:extLst>
          </p:cNvPr>
          <p:cNvPicPr>
            <a:picLocks noChangeAspect="1"/>
          </p:cNvPicPr>
          <p:nvPr/>
        </p:nvPicPr>
        <p:blipFill>
          <a:blip r:embed="rId3"/>
          <a:stretch>
            <a:fillRect/>
          </a:stretch>
        </p:blipFill>
        <p:spPr>
          <a:xfrm>
            <a:off x="923737" y="2949394"/>
            <a:ext cx="7296525" cy="3518081"/>
          </a:xfrm>
          <a:prstGeom prst="rect">
            <a:avLst/>
          </a:prstGeom>
        </p:spPr>
      </p:pic>
    </p:spTree>
    <p:extLst>
      <p:ext uri="{BB962C8B-B14F-4D97-AF65-F5344CB8AC3E}">
        <p14:creationId xmlns:p14="http://schemas.microsoft.com/office/powerpoint/2010/main" val="241486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DC0B-5997-46C8-8483-2AE91D4BFE98}"/>
              </a:ext>
            </a:extLst>
          </p:cNvPr>
          <p:cNvSpPr>
            <a:spLocks noGrp="1"/>
          </p:cNvSpPr>
          <p:nvPr>
            <p:ph type="title"/>
          </p:nvPr>
        </p:nvSpPr>
        <p:spPr/>
        <p:txBody>
          <a:bodyPr/>
          <a:lstStyle/>
          <a:p>
            <a:r>
              <a:rPr lang="en-US">
                <a:latin typeface="Georgia"/>
              </a:rPr>
              <a:t>Questions &amp; Answers</a:t>
            </a:r>
          </a:p>
        </p:txBody>
      </p:sp>
      <p:pic>
        <p:nvPicPr>
          <p:cNvPr id="5122" name="Picture 2" descr="LegalFeature: Immigration Questions and Answers - Caribbean News">
            <a:extLst>
              <a:ext uri="{FF2B5EF4-FFF2-40B4-BE49-F238E27FC236}">
                <a16:creationId xmlns:a16="http://schemas.microsoft.com/office/drawing/2014/main" id="{150B1AC7-3761-4FC0-A173-CE2CCD8664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2072482"/>
            <a:ext cx="6827835" cy="341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6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72D8-58EC-4323-9C15-5BA009823BDE}"/>
              </a:ext>
            </a:extLst>
          </p:cNvPr>
          <p:cNvSpPr>
            <a:spLocks noGrp="1"/>
          </p:cNvSpPr>
          <p:nvPr>
            <p:ph type="title"/>
          </p:nvPr>
        </p:nvSpPr>
        <p:spPr/>
        <p:txBody>
          <a:bodyPr/>
          <a:lstStyle/>
          <a:p>
            <a:r>
              <a:rPr lang="en-US">
                <a:latin typeface="Georgia"/>
              </a:rPr>
              <a:t>Questions or Support? @maine.gov</a:t>
            </a:r>
          </a:p>
        </p:txBody>
      </p:sp>
      <p:sp>
        <p:nvSpPr>
          <p:cNvPr id="3" name="Content Placeholder 2">
            <a:extLst>
              <a:ext uri="{FF2B5EF4-FFF2-40B4-BE49-F238E27FC236}">
                <a16:creationId xmlns:a16="http://schemas.microsoft.com/office/drawing/2014/main" id="{B96128C4-E4AE-44CC-ADCA-B5842D57AB76}"/>
              </a:ext>
            </a:extLst>
          </p:cNvPr>
          <p:cNvSpPr>
            <a:spLocks noGrp="1"/>
          </p:cNvSpPr>
          <p:nvPr>
            <p:ph idx="1"/>
          </p:nvPr>
        </p:nvSpPr>
        <p:spPr>
          <a:xfrm>
            <a:off x="381000" y="1600200"/>
            <a:ext cx="8751498" cy="5144189"/>
          </a:xfrm>
        </p:spPr>
        <p:txBody>
          <a:bodyPr/>
          <a:lstStyle/>
          <a:p>
            <a:r>
              <a:rPr lang="en-US" sz="2000" u="sng" dirty="0"/>
              <a:t>Jodi Bossio-Smith </a:t>
            </a:r>
          </a:p>
          <a:p>
            <a:pPr marL="457200" indent="-457200">
              <a:buFont typeface="Arial" panose="020B0604020202020204" pitchFamily="34" charset="0"/>
              <a:buChar char="•"/>
            </a:pPr>
            <a:r>
              <a:rPr lang="en-US" sz="2000" dirty="0"/>
              <a:t>MSAA Math &amp; ELA/Literacy, MSAA Science </a:t>
            </a:r>
          </a:p>
          <a:p>
            <a:pPr marL="457200" indent="-457200">
              <a:buFont typeface="Arial" panose="020B0604020202020204" pitchFamily="34" charset="0"/>
              <a:buChar char="•"/>
            </a:pPr>
            <a:r>
              <a:rPr lang="en-US" sz="2000" dirty="0"/>
              <a:t>ACCESS for ELLs &amp; Alternate ACCESS for ELLs </a:t>
            </a:r>
          </a:p>
          <a:p>
            <a:pPr marL="0" indent="0"/>
            <a:endParaRPr lang="en-US" sz="2000" dirty="0"/>
          </a:p>
          <a:p>
            <a:pPr marL="0" indent="0"/>
            <a:r>
              <a:rPr lang="en-US" sz="2000" u="sng" dirty="0"/>
              <a:t>Nancy Godfrey</a:t>
            </a:r>
          </a:p>
          <a:p>
            <a:pPr marL="457200" indent="-457200">
              <a:buFont typeface="Arial" panose="020B0604020202020204" pitchFamily="34" charset="0"/>
              <a:buChar char="•"/>
            </a:pPr>
            <a:r>
              <a:rPr lang="en-US" sz="2000" dirty="0"/>
              <a:t>NWEA Math &amp; ELA/Literacy</a:t>
            </a:r>
          </a:p>
          <a:p>
            <a:pPr marL="457200" indent="-457200">
              <a:buFont typeface="Arial" panose="020B0604020202020204" pitchFamily="34" charset="0"/>
              <a:buChar char="•"/>
            </a:pPr>
            <a:r>
              <a:rPr lang="en-US" sz="2000" dirty="0"/>
              <a:t>Maine Science </a:t>
            </a:r>
          </a:p>
          <a:p>
            <a:pPr marL="457200" indent="-457200">
              <a:buFont typeface="Arial" panose="020B0604020202020204" pitchFamily="34" charset="0"/>
              <a:buChar char="•"/>
            </a:pPr>
            <a:endParaRPr lang="en-US" sz="2000" dirty="0"/>
          </a:p>
          <a:p>
            <a:pPr marL="0" indent="0"/>
            <a:r>
              <a:rPr lang="en-US" sz="2000" u="sng" dirty="0"/>
              <a:t>Regina Lewis</a:t>
            </a:r>
          </a:p>
          <a:p>
            <a:pPr marL="285750" indent="-285750">
              <a:buFont typeface="Arial" panose="020B0604020202020204" pitchFamily="34" charset="0"/>
              <a:buChar char="•"/>
            </a:pPr>
            <a:r>
              <a:rPr lang="en-US" sz="2000" dirty="0"/>
              <a:t>NAEP &amp; International Assessments</a:t>
            </a:r>
          </a:p>
          <a:p>
            <a:pPr marL="0" indent="0"/>
            <a:endParaRPr lang="en-US" sz="2000" dirty="0"/>
          </a:p>
          <a:p>
            <a:pPr marL="0" indent="0"/>
            <a:r>
              <a:rPr lang="en-US" sz="2000" u="sng" dirty="0"/>
              <a:t>Varun Motay</a:t>
            </a:r>
            <a:r>
              <a:rPr lang="en-US" sz="2000" dirty="0"/>
              <a:t>, Data Analyst                   </a:t>
            </a:r>
            <a:r>
              <a:rPr lang="en-US" sz="2000" u="sng" dirty="0"/>
              <a:t>Cheryl Brackett</a:t>
            </a:r>
            <a:r>
              <a:rPr lang="en-US" sz="2000" dirty="0"/>
              <a:t>, Management Analyst</a:t>
            </a:r>
          </a:p>
        </p:txBody>
      </p:sp>
    </p:spTree>
    <p:extLst>
      <p:ext uri="{BB962C8B-B14F-4D97-AF65-F5344CB8AC3E}">
        <p14:creationId xmlns:p14="http://schemas.microsoft.com/office/powerpoint/2010/main" val="405776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p:txBody>
          <a:bodyPr/>
          <a:lstStyle/>
          <a:p>
            <a:br>
              <a:rPr lang="en-US" dirty="0"/>
            </a:br>
            <a:r>
              <a:rPr lang="en-US" dirty="0">
                <a:latin typeface="Georgia"/>
                <a:cs typeface="Arial"/>
              </a:rPr>
              <a:t>MSAA and MSAA Science</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495301" y="1600200"/>
            <a:ext cx="8191499" cy="4824901"/>
          </a:xfrm>
        </p:spPr>
        <p:txBody>
          <a:bodyPr/>
          <a:lstStyle/>
          <a:p>
            <a:pPr marL="0" indent="0" algn="ctr"/>
            <a:r>
              <a:rPr lang="en-US" sz="2400" dirty="0">
                <a:ea typeface="+mn-lt"/>
                <a:cs typeface="+mn-lt"/>
              </a:rPr>
              <a:t>As a reminder, every student in grades 3-8 and 3</a:t>
            </a:r>
            <a:r>
              <a:rPr lang="en-US" sz="2400" baseline="30000" dirty="0">
                <a:ea typeface="+mn-lt"/>
                <a:cs typeface="+mn-lt"/>
              </a:rPr>
              <a:t>rd</a:t>
            </a:r>
            <a:r>
              <a:rPr lang="en-US" sz="2400" dirty="0">
                <a:ea typeface="+mn-lt"/>
                <a:cs typeface="+mn-lt"/>
              </a:rPr>
              <a:t> year of HS participate in </a:t>
            </a:r>
            <a:r>
              <a:rPr lang="en-US" sz="2400" u="sng" dirty="0">
                <a:ea typeface="+mn-lt"/>
                <a:cs typeface="+mn-lt"/>
              </a:rPr>
              <a:t>either</a:t>
            </a:r>
            <a:r>
              <a:rPr lang="en-US" sz="2400" dirty="0">
                <a:ea typeface="+mn-lt"/>
                <a:cs typeface="+mn-lt"/>
              </a:rPr>
              <a:t> a general or alternate assessment in the content areas of ELA/literacy and mathematics.</a:t>
            </a:r>
          </a:p>
          <a:p>
            <a:pPr marL="0" indent="0" algn="ctr"/>
            <a:endParaRPr lang="en-US" sz="2400" dirty="0">
              <a:ea typeface="+mn-lt"/>
              <a:cs typeface="+mn-lt"/>
            </a:endParaRPr>
          </a:p>
          <a:p>
            <a:pPr marL="0" indent="0" algn="ctr"/>
            <a:endParaRPr lang="en-US" sz="2400" dirty="0">
              <a:ea typeface="+mn-lt"/>
              <a:cs typeface="+mn-lt"/>
            </a:endParaRPr>
          </a:p>
          <a:p>
            <a:pPr marL="0" indent="0" algn="ctr"/>
            <a:r>
              <a:rPr lang="en-US" sz="2400" dirty="0">
                <a:ea typeface="+mn-lt"/>
                <a:cs typeface="+mn-lt"/>
              </a:rPr>
              <a:t>Students with the most significant cognitive disabilities who have been found eligible per the IEP Team using state criteria for eligibility participate in alternate assessments. Maine’s alternate assessment in ELA/literacy and math is the MSAA, and the MSAA in Science.</a:t>
            </a:r>
          </a:p>
          <a:p>
            <a:pPr marL="0" indent="0" algn="ctr"/>
            <a:endParaRPr lang="en-US" sz="2400" dirty="0">
              <a:solidFill>
                <a:schemeClr val="tx1"/>
              </a:solidFill>
              <a:ea typeface="+mn-lt"/>
              <a:cs typeface="+mn-lt"/>
            </a:endParaRPr>
          </a:p>
          <a:p>
            <a:pPr marL="0" indent="0" algn="ctr"/>
            <a:r>
              <a:rPr lang="en-US" sz="2400" dirty="0">
                <a:solidFill>
                  <a:schemeClr val="tx1"/>
                </a:solidFill>
                <a:hlinkClick r:id="rId3">
                  <a:extLst>
                    <a:ext uri="{A12FA001-AC4F-418D-AE19-62706E023703}">
                      <ahyp:hlinkClr xmlns:ahyp="http://schemas.microsoft.com/office/drawing/2018/hyperlinkcolor" val="tx"/>
                    </a:ext>
                  </a:extLst>
                </a:hlinkClick>
              </a:rPr>
              <a:t>MSAA | Department of Education (maine.gov)</a:t>
            </a:r>
            <a:endParaRPr lang="en-US" sz="2400" dirty="0">
              <a:solidFill>
                <a:schemeClr val="tx1"/>
              </a:solidFill>
            </a:endParaRPr>
          </a:p>
          <a:p>
            <a:pPr marL="0" indent="0" algn="ctr"/>
            <a:endParaRPr lang="en-US" sz="2000" dirty="0">
              <a:ea typeface="+mn-lt"/>
              <a:cs typeface="+mn-lt"/>
            </a:endParaRPr>
          </a:p>
        </p:txBody>
      </p:sp>
    </p:spTree>
    <p:extLst>
      <p:ext uri="{BB962C8B-B14F-4D97-AF65-F5344CB8AC3E}">
        <p14:creationId xmlns:p14="http://schemas.microsoft.com/office/powerpoint/2010/main" val="1094700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a:xfrm>
            <a:off x="1578107" y="-827"/>
            <a:ext cx="7162800" cy="1143000"/>
          </a:xfrm>
        </p:spPr>
        <p:txBody>
          <a:bodyPr/>
          <a:lstStyle/>
          <a:p>
            <a:br>
              <a:rPr lang="en-US" dirty="0"/>
            </a:br>
            <a:r>
              <a:rPr lang="en-US" dirty="0">
                <a:latin typeface="Georgia"/>
                <a:cs typeface="Arial"/>
              </a:rPr>
              <a:t>MSAA/MSAA Science Timeline</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495301" y="1262035"/>
            <a:ext cx="8191499" cy="5460651"/>
          </a:xfrm>
        </p:spPr>
        <p:txBody>
          <a:bodyPr/>
          <a:lstStyle/>
          <a:p>
            <a:pPr marL="0" indent="0"/>
            <a:endParaRPr lang="en-US" sz="2000" dirty="0">
              <a:ea typeface="+mn-lt"/>
              <a:cs typeface="+mn-lt"/>
            </a:endParaRPr>
          </a:p>
          <a:p>
            <a:pPr marL="0" indent="0"/>
            <a:endParaRPr lang="en-US" sz="2000" dirty="0">
              <a:ea typeface="+mn-lt"/>
              <a:cs typeface="+mn-lt"/>
            </a:endParaRPr>
          </a:p>
          <a:p>
            <a:pPr marL="0" indent="0"/>
            <a:endParaRPr lang="en-US" sz="2000" dirty="0">
              <a:ea typeface="+mn-lt"/>
              <a:cs typeface="+mn-lt"/>
            </a:endParaRPr>
          </a:p>
          <a:p>
            <a:pPr marL="0" indent="0"/>
            <a:endParaRPr lang="en-US" sz="2000" dirty="0">
              <a:ea typeface="+mn-lt"/>
              <a:cs typeface="+mn-lt"/>
            </a:endParaRPr>
          </a:p>
          <a:p>
            <a:pPr marL="0" indent="0"/>
            <a:endParaRPr lang="en-US" sz="2000" dirty="0">
              <a:ea typeface="+mn-lt"/>
              <a:cs typeface="+mn-lt"/>
            </a:endParaRPr>
          </a:p>
          <a:p>
            <a:pPr marL="0" indent="0"/>
            <a:endParaRPr lang="en-US" sz="2000" dirty="0">
              <a:ea typeface="+mn-lt"/>
              <a:cs typeface="+mn-lt"/>
            </a:endParaRPr>
          </a:p>
        </p:txBody>
      </p:sp>
      <p:graphicFrame>
        <p:nvGraphicFramePr>
          <p:cNvPr id="4" name="Table 4">
            <a:extLst>
              <a:ext uri="{FF2B5EF4-FFF2-40B4-BE49-F238E27FC236}">
                <a16:creationId xmlns:a16="http://schemas.microsoft.com/office/drawing/2014/main" id="{332CD35F-E3CC-4C51-97F4-C700912EEC43}"/>
              </a:ext>
            </a:extLst>
          </p:cNvPr>
          <p:cNvGraphicFramePr>
            <a:graphicFrameLocks noGrp="1"/>
          </p:cNvGraphicFramePr>
          <p:nvPr>
            <p:extLst>
              <p:ext uri="{D42A27DB-BD31-4B8C-83A1-F6EECF244321}">
                <p14:modId xmlns:p14="http://schemas.microsoft.com/office/powerpoint/2010/main" val="1412281375"/>
              </p:ext>
            </p:extLst>
          </p:nvPr>
        </p:nvGraphicFramePr>
        <p:xfrm>
          <a:off x="1033464" y="1440051"/>
          <a:ext cx="7653336" cy="5104618"/>
        </p:xfrm>
        <a:graphic>
          <a:graphicData uri="http://schemas.openxmlformats.org/drawingml/2006/table">
            <a:tbl>
              <a:tblPr firstRow="1" bandRow="1">
                <a:tableStyleId>{5C22544A-7EE6-4342-B048-85BDC9FD1C3A}</a:tableStyleId>
              </a:tblPr>
              <a:tblGrid>
                <a:gridCol w="1913334">
                  <a:extLst>
                    <a:ext uri="{9D8B030D-6E8A-4147-A177-3AD203B41FA5}">
                      <a16:colId xmlns:a16="http://schemas.microsoft.com/office/drawing/2014/main" val="247169130"/>
                    </a:ext>
                  </a:extLst>
                </a:gridCol>
                <a:gridCol w="1913334">
                  <a:extLst>
                    <a:ext uri="{9D8B030D-6E8A-4147-A177-3AD203B41FA5}">
                      <a16:colId xmlns:a16="http://schemas.microsoft.com/office/drawing/2014/main" val="3186381125"/>
                    </a:ext>
                  </a:extLst>
                </a:gridCol>
                <a:gridCol w="1913334">
                  <a:extLst>
                    <a:ext uri="{9D8B030D-6E8A-4147-A177-3AD203B41FA5}">
                      <a16:colId xmlns:a16="http://schemas.microsoft.com/office/drawing/2014/main" val="1987228227"/>
                    </a:ext>
                  </a:extLst>
                </a:gridCol>
                <a:gridCol w="1913334">
                  <a:extLst>
                    <a:ext uri="{9D8B030D-6E8A-4147-A177-3AD203B41FA5}">
                      <a16:colId xmlns:a16="http://schemas.microsoft.com/office/drawing/2014/main" val="457400673"/>
                    </a:ext>
                  </a:extLst>
                </a:gridCol>
              </a:tblGrid>
              <a:tr h="399064">
                <a:tc>
                  <a:txBody>
                    <a:bodyPr/>
                    <a:lstStyle/>
                    <a:p>
                      <a:pPr algn="ctr"/>
                      <a:r>
                        <a:rPr lang="en-US" dirty="0"/>
                        <a:t>Date</a:t>
                      </a:r>
                    </a:p>
                  </a:txBody>
                  <a:tcPr/>
                </a:tc>
                <a:tc>
                  <a:txBody>
                    <a:bodyPr/>
                    <a:lstStyle/>
                    <a:p>
                      <a:pPr algn="ctr"/>
                      <a:r>
                        <a:rPr lang="en-US" dirty="0"/>
                        <a:t>Action</a:t>
                      </a:r>
                    </a:p>
                  </a:txBody>
                  <a:tcPr/>
                </a:tc>
                <a:tc>
                  <a:txBody>
                    <a:bodyPr/>
                    <a:lstStyle/>
                    <a:p>
                      <a:pPr algn="ctr"/>
                      <a:r>
                        <a:rPr lang="en-US" dirty="0"/>
                        <a:t>Whom</a:t>
                      </a:r>
                    </a:p>
                  </a:txBody>
                  <a:tcPr/>
                </a:tc>
                <a:tc>
                  <a:txBody>
                    <a:bodyPr/>
                    <a:lstStyle/>
                    <a:p>
                      <a:pPr algn="ctr"/>
                      <a:r>
                        <a:rPr lang="en-US" dirty="0"/>
                        <a:t>Deadline</a:t>
                      </a:r>
                    </a:p>
                  </a:txBody>
                  <a:tcPr/>
                </a:tc>
                <a:extLst>
                  <a:ext uri="{0D108BD9-81ED-4DB2-BD59-A6C34878D82A}">
                    <a16:rowId xmlns:a16="http://schemas.microsoft.com/office/drawing/2014/main" val="3744825085"/>
                  </a:ext>
                </a:extLst>
              </a:tr>
              <a:tr h="607677">
                <a:tc>
                  <a:txBody>
                    <a:bodyPr/>
                    <a:lstStyle/>
                    <a:p>
                      <a:pPr algn="ctr"/>
                      <a:r>
                        <a:rPr lang="en-US" sz="1400" dirty="0">
                          <a:solidFill>
                            <a:srgbClr val="002060"/>
                          </a:solidFill>
                        </a:rPr>
                        <a:t>Now</a:t>
                      </a:r>
                    </a:p>
                  </a:txBody>
                  <a:tcPr/>
                </a:tc>
                <a:tc>
                  <a:txBody>
                    <a:bodyPr/>
                    <a:lstStyle/>
                    <a:p>
                      <a:pPr algn="ctr"/>
                      <a:r>
                        <a:rPr lang="en-US" sz="1400" dirty="0">
                          <a:solidFill>
                            <a:srgbClr val="002060"/>
                          </a:solidFill>
                        </a:rPr>
                        <a:t>TA administers sample items to students</a:t>
                      </a:r>
                    </a:p>
                  </a:txBody>
                  <a:tcPr/>
                </a:tc>
                <a:tc>
                  <a:txBody>
                    <a:bodyPr/>
                    <a:lstStyle/>
                    <a:p>
                      <a:pPr algn="ctr"/>
                      <a:r>
                        <a:rPr lang="en-US" sz="1400" dirty="0">
                          <a:solidFill>
                            <a:srgbClr val="002060"/>
                          </a:solidFill>
                        </a:rPr>
                        <a:t>TC (please check in with all TA)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Prior to the administration of the assessment</a:t>
                      </a:r>
                    </a:p>
                  </a:txBody>
                  <a:tcPr/>
                </a:tc>
                <a:extLst>
                  <a:ext uri="{0D108BD9-81ED-4DB2-BD59-A6C34878D82A}">
                    <a16:rowId xmlns:a16="http://schemas.microsoft.com/office/drawing/2014/main" val="3723429028"/>
                  </a:ext>
                </a:extLst>
              </a:tr>
              <a:tr h="607677">
                <a:tc>
                  <a:txBody>
                    <a:bodyPr/>
                    <a:lstStyle/>
                    <a:p>
                      <a:pPr algn="ctr"/>
                      <a:r>
                        <a:rPr lang="en-US" sz="1400" dirty="0">
                          <a:solidFill>
                            <a:srgbClr val="002060"/>
                          </a:solidFill>
                        </a:rPr>
                        <a:t>2/22/22</a:t>
                      </a:r>
                    </a:p>
                  </a:txBody>
                  <a:tcPr/>
                </a:tc>
                <a:tc>
                  <a:txBody>
                    <a:bodyPr/>
                    <a:lstStyle/>
                    <a:p>
                      <a:pPr algn="ctr"/>
                      <a:r>
                        <a:rPr lang="en-US" sz="1400" dirty="0">
                          <a:solidFill>
                            <a:srgbClr val="002060"/>
                          </a:solidFill>
                        </a:rPr>
                        <a:t>User accounts created for TA/TC</a:t>
                      </a:r>
                    </a:p>
                  </a:txBody>
                  <a:tcPr/>
                </a:tc>
                <a:tc>
                  <a:txBody>
                    <a:bodyPr/>
                    <a:lstStyle/>
                    <a:p>
                      <a:pPr algn="ctr"/>
                      <a:r>
                        <a:rPr lang="en-US" sz="1400" dirty="0">
                          <a:solidFill>
                            <a:srgbClr val="002060"/>
                          </a:solidFill>
                        </a:rPr>
                        <a:t>DOE</a:t>
                      </a:r>
                    </a:p>
                    <a:p>
                      <a:pPr algn="ctr"/>
                      <a:endParaRPr lang="en-US" sz="1400" dirty="0">
                        <a:solidFill>
                          <a:srgbClr val="002060"/>
                        </a:solidFill>
                      </a:endParaRPr>
                    </a:p>
                    <a:p>
                      <a:pPr algn="ctr"/>
                      <a:r>
                        <a:rPr lang="en-US" sz="1400" dirty="0">
                          <a:solidFill>
                            <a:srgbClr val="002060"/>
                          </a:solidFill>
                        </a:rPr>
                        <a:t>Districts</a:t>
                      </a:r>
                    </a:p>
                  </a:txBody>
                  <a:tcPr/>
                </a:tc>
                <a:tc>
                  <a:txBody>
                    <a:bodyPr/>
                    <a:lstStyle/>
                    <a:p>
                      <a:pPr algn="ctr"/>
                      <a:r>
                        <a:rPr lang="en-US" sz="1400" dirty="0">
                          <a:solidFill>
                            <a:srgbClr val="002060"/>
                          </a:solidFill>
                        </a:rPr>
                        <a:t>3/14/22</a:t>
                      </a:r>
                    </a:p>
                  </a:txBody>
                  <a:tcPr/>
                </a:tc>
                <a:extLst>
                  <a:ext uri="{0D108BD9-81ED-4DB2-BD59-A6C34878D82A}">
                    <a16:rowId xmlns:a16="http://schemas.microsoft.com/office/drawing/2014/main" val="3867551718"/>
                  </a:ext>
                </a:extLst>
              </a:tr>
              <a:tr h="607677">
                <a:tc>
                  <a:txBody>
                    <a:bodyPr/>
                    <a:lstStyle/>
                    <a:p>
                      <a:pPr algn="ctr"/>
                      <a:r>
                        <a:rPr lang="en-US" sz="1400" dirty="0">
                          <a:solidFill>
                            <a:srgbClr val="002060"/>
                          </a:solidFill>
                        </a:rPr>
                        <a:t>2/22/22</a:t>
                      </a:r>
                    </a:p>
                  </a:txBody>
                  <a:tcPr/>
                </a:tc>
                <a:tc>
                  <a:txBody>
                    <a:bodyPr/>
                    <a:lstStyle/>
                    <a:p>
                      <a:pPr algn="ctr"/>
                      <a:r>
                        <a:rPr lang="en-US" sz="1400" dirty="0">
                          <a:solidFill>
                            <a:srgbClr val="002060"/>
                          </a:solidFill>
                        </a:rPr>
                        <a:t>TC establish classrooms in MSAA Platform</a:t>
                      </a:r>
                    </a:p>
                  </a:txBody>
                  <a:tcPr/>
                </a:tc>
                <a:tc>
                  <a:txBody>
                    <a:bodyPr/>
                    <a:lstStyle/>
                    <a:p>
                      <a:pPr algn="ctr"/>
                      <a:r>
                        <a:rPr lang="en-US" sz="1400" dirty="0">
                          <a:solidFill>
                            <a:srgbClr val="002060"/>
                          </a:solidFill>
                        </a:rPr>
                        <a:t>TC</a:t>
                      </a:r>
                    </a:p>
                  </a:txBody>
                  <a:tcPr/>
                </a:tc>
                <a:tc>
                  <a:txBody>
                    <a:bodyPr/>
                    <a:lstStyle/>
                    <a:p>
                      <a:pPr algn="ctr"/>
                      <a:r>
                        <a:rPr lang="en-US" sz="1400" dirty="0">
                          <a:solidFill>
                            <a:srgbClr val="002060"/>
                          </a:solidFill>
                        </a:rPr>
                        <a:t>3/14/22</a:t>
                      </a:r>
                    </a:p>
                  </a:txBody>
                  <a:tcPr/>
                </a:tc>
                <a:extLst>
                  <a:ext uri="{0D108BD9-81ED-4DB2-BD59-A6C34878D82A}">
                    <a16:rowId xmlns:a16="http://schemas.microsoft.com/office/drawing/2014/main" val="2298130447"/>
                  </a:ext>
                </a:extLst>
              </a:tr>
              <a:tr h="1139394">
                <a:tc>
                  <a:txBody>
                    <a:bodyPr/>
                    <a:lstStyle/>
                    <a:p>
                      <a:pPr algn="ctr"/>
                      <a:r>
                        <a:rPr lang="en-US" sz="1400" dirty="0">
                          <a:solidFill>
                            <a:srgbClr val="002060"/>
                          </a:solidFill>
                        </a:rPr>
                        <a:t>2/28/22</a:t>
                      </a:r>
                    </a:p>
                  </a:txBody>
                  <a:tcPr/>
                </a:tc>
                <a:tc>
                  <a:txBody>
                    <a:bodyPr/>
                    <a:lstStyle/>
                    <a:p>
                      <a:pPr algn="ctr"/>
                      <a:r>
                        <a:rPr lang="en-US" sz="1400" dirty="0">
                          <a:solidFill>
                            <a:srgbClr val="002060"/>
                          </a:solidFill>
                        </a:rPr>
                        <a:t>Training modules go live in MSAA Platform</a:t>
                      </a:r>
                    </a:p>
                  </a:txBody>
                  <a:tcPr/>
                </a:tc>
                <a:tc>
                  <a:txBody>
                    <a:bodyPr/>
                    <a:lstStyle/>
                    <a:p>
                      <a:pPr algn="ctr"/>
                      <a:r>
                        <a:rPr lang="en-US" sz="1400" dirty="0">
                          <a:solidFill>
                            <a:srgbClr val="002060"/>
                          </a:solidFill>
                        </a:rPr>
                        <a:t>TC</a:t>
                      </a:r>
                    </a:p>
                    <a:p>
                      <a:pPr algn="ctr"/>
                      <a:r>
                        <a:rPr lang="en-US" sz="1400" dirty="0">
                          <a:solidFill>
                            <a:srgbClr val="002060"/>
                          </a:solidFill>
                        </a:rPr>
                        <a:t>TA</a:t>
                      </a:r>
                    </a:p>
                  </a:txBody>
                  <a:tcPr/>
                </a:tc>
                <a:tc>
                  <a:txBody>
                    <a:bodyPr/>
                    <a:lstStyle/>
                    <a:p>
                      <a:pPr algn="ctr"/>
                      <a:r>
                        <a:rPr lang="en-US" sz="1400" dirty="0">
                          <a:solidFill>
                            <a:srgbClr val="002060"/>
                          </a:solidFill>
                        </a:rPr>
                        <a:t>3/14/22</a:t>
                      </a:r>
                    </a:p>
                  </a:txBody>
                  <a:tcPr/>
                </a:tc>
                <a:extLst>
                  <a:ext uri="{0D108BD9-81ED-4DB2-BD59-A6C34878D82A}">
                    <a16:rowId xmlns:a16="http://schemas.microsoft.com/office/drawing/2014/main" val="1177919081"/>
                  </a:ext>
                </a:extLst>
              </a:tr>
              <a:tr h="399064">
                <a:tc>
                  <a:txBody>
                    <a:bodyPr/>
                    <a:lstStyle/>
                    <a:p>
                      <a:pPr algn="ctr"/>
                      <a:r>
                        <a:rPr lang="en-US" sz="1400" dirty="0">
                          <a:solidFill>
                            <a:srgbClr val="002060"/>
                          </a:solidFill>
                        </a:rPr>
                        <a:t>2/28/22</a:t>
                      </a:r>
                    </a:p>
                  </a:txBody>
                  <a:tcPr/>
                </a:tc>
                <a:tc>
                  <a:txBody>
                    <a:bodyPr/>
                    <a:lstStyle/>
                    <a:p>
                      <a:pPr algn="ctr"/>
                      <a:r>
                        <a:rPr lang="en-US" sz="1400" dirty="0">
                          <a:solidFill>
                            <a:srgbClr val="002060"/>
                          </a:solidFill>
                        </a:rPr>
                        <a:t>TA reviews </a:t>
                      </a:r>
                      <a:r>
                        <a:rPr lang="en-US" sz="1400" b="1" dirty="0">
                          <a:solidFill>
                            <a:srgbClr val="002060"/>
                          </a:solidFill>
                        </a:rPr>
                        <a:t>Directions for Test Administrators</a:t>
                      </a:r>
                      <a:r>
                        <a:rPr lang="en-US" sz="1400" dirty="0">
                          <a:solidFill>
                            <a:srgbClr val="002060"/>
                          </a:solidFill>
                        </a:rPr>
                        <a:t> (DTA) to prepare/organize for administration</a:t>
                      </a:r>
                    </a:p>
                  </a:txBody>
                  <a:tcPr/>
                </a:tc>
                <a:tc>
                  <a:txBody>
                    <a:bodyPr/>
                    <a:lstStyle/>
                    <a:p>
                      <a:pPr algn="ctr"/>
                      <a:r>
                        <a:rPr lang="en-US" sz="1400" dirty="0">
                          <a:solidFill>
                            <a:srgbClr val="002060"/>
                          </a:solidFill>
                        </a:rPr>
                        <a:t>TC (please check in with all TA)</a:t>
                      </a:r>
                    </a:p>
                    <a:p>
                      <a:pPr algn="ctr"/>
                      <a:endParaRPr lang="en-US" sz="1400" dirty="0">
                        <a:solidFill>
                          <a:srgbClr val="002060"/>
                        </a:solidFill>
                      </a:endParaRPr>
                    </a:p>
                    <a:p>
                      <a:pPr algn="ctr"/>
                      <a:r>
                        <a:rPr lang="en-US" sz="1400" dirty="0">
                          <a:solidFill>
                            <a:srgbClr val="002060"/>
                          </a:solidFill>
                        </a:rPr>
                        <a:t>TA</a:t>
                      </a:r>
                    </a:p>
                  </a:txBody>
                  <a:tcPr/>
                </a:tc>
                <a:tc>
                  <a:txBody>
                    <a:bodyPr/>
                    <a:lstStyle/>
                    <a:p>
                      <a:pPr algn="ctr"/>
                      <a:r>
                        <a:rPr lang="en-US" sz="1400" dirty="0">
                          <a:solidFill>
                            <a:srgbClr val="002060"/>
                          </a:solidFill>
                        </a:rPr>
                        <a:t>Prior to the administration of the assessment</a:t>
                      </a:r>
                    </a:p>
                  </a:txBody>
                  <a:tcPr/>
                </a:tc>
                <a:extLst>
                  <a:ext uri="{0D108BD9-81ED-4DB2-BD59-A6C34878D82A}">
                    <a16:rowId xmlns:a16="http://schemas.microsoft.com/office/drawing/2014/main" val="2725239071"/>
                  </a:ext>
                </a:extLst>
              </a:tr>
            </a:tbl>
          </a:graphicData>
        </a:graphic>
      </p:graphicFrame>
    </p:spTree>
    <p:extLst>
      <p:ext uri="{BB962C8B-B14F-4D97-AF65-F5344CB8AC3E}">
        <p14:creationId xmlns:p14="http://schemas.microsoft.com/office/powerpoint/2010/main" val="186210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a:xfrm>
            <a:off x="1578107" y="-827"/>
            <a:ext cx="7162800" cy="1143000"/>
          </a:xfrm>
        </p:spPr>
        <p:txBody>
          <a:bodyPr/>
          <a:lstStyle/>
          <a:p>
            <a:br>
              <a:rPr lang="en-US" dirty="0"/>
            </a:br>
            <a:r>
              <a:rPr lang="en-US" dirty="0">
                <a:latin typeface="Georgia"/>
                <a:cs typeface="Arial"/>
              </a:rPr>
              <a:t>MSAA/MSAA Science Timeline</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495301" y="1262035"/>
            <a:ext cx="8191499" cy="5460651"/>
          </a:xfrm>
        </p:spPr>
        <p:txBody>
          <a:bodyPr/>
          <a:lstStyle/>
          <a:p>
            <a:pPr marL="0" indent="0"/>
            <a:endParaRPr lang="en-US" sz="2000" dirty="0">
              <a:ea typeface="+mn-lt"/>
              <a:cs typeface="+mn-lt"/>
            </a:endParaRPr>
          </a:p>
          <a:p>
            <a:pPr marL="0" indent="0"/>
            <a:endParaRPr lang="en-US" sz="2000" dirty="0">
              <a:ea typeface="+mn-lt"/>
              <a:cs typeface="+mn-lt"/>
            </a:endParaRPr>
          </a:p>
          <a:p>
            <a:pPr marL="0" indent="0"/>
            <a:endParaRPr lang="en-US" sz="2000" dirty="0">
              <a:ea typeface="+mn-lt"/>
              <a:cs typeface="+mn-lt"/>
            </a:endParaRPr>
          </a:p>
          <a:p>
            <a:pPr marL="0" indent="0"/>
            <a:endParaRPr lang="en-US" sz="2000" dirty="0">
              <a:ea typeface="+mn-lt"/>
              <a:cs typeface="+mn-lt"/>
            </a:endParaRPr>
          </a:p>
          <a:p>
            <a:pPr marL="0" indent="0"/>
            <a:endParaRPr lang="en-US" sz="2000" dirty="0">
              <a:ea typeface="+mn-lt"/>
              <a:cs typeface="+mn-lt"/>
            </a:endParaRPr>
          </a:p>
          <a:p>
            <a:pPr marL="0" indent="0"/>
            <a:endParaRPr lang="en-US" sz="2000" dirty="0">
              <a:ea typeface="+mn-lt"/>
              <a:cs typeface="+mn-lt"/>
            </a:endParaRPr>
          </a:p>
        </p:txBody>
      </p:sp>
      <p:graphicFrame>
        <p:nvGraphicFramePr>
          <p:cNvPr id="4" name="Table 4">
            <a:extLst>
              <a:ext uri="{FF2B5EF4-FFF2-40B4-BE49-F238E27FC236}">
                <a16:creationId xmlns:a16="http://schemas.microsoft.com/office/drawing/2014/main" id="{332CD35F-E3CC-4C51-97F4-C700912EEC43}"/>
              </a:ext>
            </a:extLst>
          </p:cNvPr>
          <p:cNvGraphicFramePr>
            <a:graphicFrameLocks noGrp="1"/>
          </p:cNvGraphicFramePr>
          <p:nvPr>
            <p:extLst>
              <p:ext uri="{D42A27DB-BD31-4B8C-83A1-F6EECF244321}">
                <p14:modId xmlns:p14="http://schemas.microsoft.com/office/powerpoint/2010/main" val="46132276"/>
              </p:ext>
            </p:extLst>
          </p:nvPr>
        </p:nvGraphicFramePr>
        <p:xfrm>
          <a:off x="871536" y="1657359"/>
          <a:ext cx="7653336" cy="4719532"/>
        </p:xfrm>
        <a:graphic>
          <a:graphicData uri="http://schemas.openxmlformats.org/drawingml/2006/table">
            <a:tbl>
              <a:tblPr firstRow="1" bandRow="1">
                <a:tableStyleId>{5C22544A-7EE6-4342-B048-85BDC9FD1C3A}</a:tableStyleId>
              </a:tblPr>
              <a:tblGrid>
                <a:gridCol w="1913334">
                  <a:extLst>
                    <a:ext uri="{9D8B030D-6E8A-4147-A177-3AD203B41FA5}">
                      <a16:colId xmlns:a16="http://schemas.microsoft.com/office/drawing/2014/main" val="247169130"/>
                    </a:ext>
                  </a:extLst>
                </a:gridCol>
                <a:gridCol w="1913334">
                  <a:extLst>
                    <a:ext uri="{9D8B030D-6E8A-4147-A177-3AD203B41FA5}">
                      <a16:colId xmlns:a16="http://schemas.microsoft.com/office/drawing/2014/main" val="3186381125"/>
                    </a:ext>
                  </a:extLst>
                </a:gridCol>
                <a:gridCol w="1913334">
                  <a:extLst>
                    <a:ext uri="{9D8B030D-6E8A-4147-A177-3AD203B41FA5}">
                      <a16:colId xmlns:a16="http://schemas.microsoft.com/office/drawing/2014/main" val="1987228227"/>
                    </a:ext>
                  </a:extLst>
                </a:gridCol>
                <a:gridCol w="1913334">
                  <a:extLst>
                    <a:ext uri="{9D8B030D-6E8A-4147-A177-3AD203B41FA5}">
                      <a16:colId xmlns:a16="http://schemas.microsoft.com/office/drawing/2014/main" val="457400673"/>
                    </a:ext>
                  </a:extLst>
                </a:gridCol>
              </a:tblGrid>
              <a:tr h="399064">
                <a:tc>
                  <a:txBody>
                    <a:bodyPr/>
                    <a:lstStyle/>
                    <a:p>
                      <a:pPr algn="ctr"/>
                      <a:r>
                        <a:rPr lang="en-US" dirty="0"/>
                        <a:t>Date</a:t>
                      </a:r>
                    </a:p>
                  </a:txBody>
                  <a:tcPr/>
                </a:tc>
                <a:tc>
                  <a:txBody>
                    <a:bodyPr/>
                    <a:lstStyle/>
                    <a:p>
                      <a:pPr algn="ctr"/>
                      <a:r>
                        <a:rPr lang="en-US" dirty="0"/>
                        <a:t>Action</a:t>
                      </a:r>
                    </a:p>
                  </a:txBody>
                  <a:tcPr/>
                </a:tc>
                <a:tc>
                  <a:txBody>
                    <a:bodyPr/>
                    <a:lstStyle/>
                    <a:p>
                      <a:pPr algn="ctr"/>
                      <a:r>
                        <a:rPr lang="en-US" dirty="0"/>
                        <a:t>Whom</a:t>
                      </a:r>
                    </a:p>
                  </a:txBody>
                  <a:tcPr/>
                </a:tc>
                <a:tc>
                  <a:txBody>
                    <a:bodyPr/>
                    <a:lstStyle/>
                    <a:p>
                      <a:pPr algn="ctr"/>
                      <a:r>
                        <a:rPr lang="en-US" dirty="0"/>
                        <a:t>Deadline</a:t>
                      </a:r>
                    </a:p>
                  </a:txBody>
                  <a:tcPr/>
                </a:tc>
                <a:extLst>
                  <a:ext uri="{0D108BD9-81ED-4DB2-BD59-A6C34878D82A}">
                    <a16:rowId xmlns:a16="http://schemas.microsoft.com/office/drawing/2014/main" val="3744825085"/>
                  </a:ext>
                </a:extLst>
              </a:tr>
              <a:tr h="607677">
                <a:tc>
                  <a:txBody>
                    <a:bodyPr/>
                    <a:lstStyle/>
                    <a:p>
                      <a:pPr algn="ctr"/>
                      <a:r>
                        <a:rPr lang="en-US" sz="1400" dirty="0">
                          <a:solidFill>
                            <a:srgbClr val="002060"/>
                          </a:solidFill>
                        </a:rPr>
                        <a:t>3/1/22</a:t>
                      </a:r>
                    </a:p>
                  </a:txBody>
                  <a:tcPr/>
                </a:tc>
                <a:tc>
                  <a:txBody>
                    <a:bodyPr/>
                    <a:lstStyle/>
                    <a:p>
                      <a:pPr algn="ctr"/>
                      <a:r>
                        <a:rPr lang="en-US" sz="1400" dirty="0">
                          <a:solidFill>
                            <a:srgbClr val="002060"/>
                          </a:solidFill>
                        </a:rPr>
                        <a:t>Alternate assessment snapshot</a:t>
                      </a:r>
                    </a:p>
                  </a:txBody>
                  <a:tcPr/>
                </a:tc>
                <a:tc>
                  <a:txBody>
                    <a:bodyPr/>
                    <a:lstStyle/>
                    <a:p>
                      <a:pPr algn="ctr"/>
                      <a:r>
                        <a:rPr lang="en-US" sz="1400" dirty="0">
                          <a:solidFill>
                            <a:srgbClr val="002060"/>
                          </a:solidFill>
                        </a:rPr>
                        <a:t>DOE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3/1/22</a:t>
                      </a:r>
                    </a:p>
                  </a:txBody>
                  <a:tcPr/>
                </a:tc>
                <a:extLst>
                  <a:ext uri="{0D108BD9-81ED-4DB2-BD59-A6C34878D82A}">
                    <a16:rowId xmlns:a16="http://schemas.microsoft.com/office/drawing/2014/main" val="3723429028"/>
                  </a:ext>
                </a:extLst>
              </a:tr>
              <a:tr h="607677">
                <a:tc>
                  <a:txBody>
                    <a:bodyPr/>
                    <a:lstStyle/>
                    <a:p>
                      <a:pPr algn="ctr"/>
                      <a:r>
                        <a:rPr lang="en-US" sz="1400" dirty="0">
                          <a:solidFill>
                            <a:srgbClr val="002060"/>
                          </a:solidFill>
                        </a:rPr>
                        <a:t>3/4/11</a:t>
                      </a:r>
                    </a:p>
                  </a:txBody>
                  <a:tcPr/>
                </a:tc>
                <a:tc>
                  <a:txBody>
                    <a:bodyPr/>
                    <a:lstStyle/>
                    <a:p>
                      <a:pPr algn="ctr"/>
                      <a:r>
                        <a:rPr lang="en-US" sz="1400" dirty="0">
                          <a:solidFill>
                            <a:srgbClr val="002060"/>
                          </a:solidFill>
                        </a:rPr>
                        <a:t>Alternate Assessment Open Office Hours</a:t>
                      </a:r>
                    </a:p>
                  </a:txBody>
                  <a:tcPr/>
                </a:tc>
                <a:tc>
                  <a:txBody>
                    <a:bodyPr/>
                    <a:lstStyle/>
                    <a:p>
                      <a:pPr algn="ctr"/>
                      <a:r>
                        <a:rPr lang="en-US" sz="1400" dirty="0">
                          <a:solidFill>
                            <a:srgbClr val="002060"/>
                          </a:solidFill>
                        </a:rPr>
                        <a:t>DOE</a:t>
                      </a:r>
                    </a:p>
                  </a:txBody>
                  <a:tcPr/>
                </a:tc>
                <a:tc>
                  <a:txBody>
                    <a:bodyPr/>
                    <a:lstStyle/>
                    <a:p>
                      <a:pPr algn="ctr"/>
                      <a:r>
                        <a:rPr lang="en-US" sz="1400" dirty="0">
                          <a:solidFill>
                            <a:srgbClr val="002060"/>
                          </a:solidFill>
                        </a:rPr>
                        <a:t>3/4/22</a:t>
                      </a:r>
                    </a:p>
                  </a:txBody>
                  <a:tcPr/>
                </a:tc>
                <a:extLst>
                  <a:ext uri="{0D108BD9-81ED-4DB2-BD59-A6C34878D82A}">
                    <a16:rowId xmlns:a16="http://schemas.microsoft.com/office/drawing/2014/main" val="1394185755"/>
                  </a:ext>
                </a:extLst>
              </a:tr>
              <a:tr h="607677">
                <a:tc>
                  <a:txBody>
                    <a:bodyPr/>
                    <a:lstStyle/>
                    <a:p>
                      <a:pPr algn="ctr"/>
                      <a:r>
                        <a:rPr lang="en-US" sz="1400" dirty="0">
                          <a:solidFill>
                            <a:srgbClr val="002060"/>
                          </a:solidFill>
                        </a:rPr>
                        <a:t>3/11/22</a:t>
                      </a:r>
                    </a:p>
                  </a:txBody>
                  <a:tcPr/>
                </a:tc>
                <a:tc>
                  <a:txBody>
                    <a:bodyPr/>
                    <a:lstStyle/>
                    <a:p>
                      <a:pPr algn="ctr"/>
                      <a:r>
                        <a:rPr lang="en-US" sz="1400" dirty="0">
                          <a:solidFill>
                            <a:srgbClr val="002060"/>
                          </a:solidFill>
                        </a:rPr>
                        <a:t>Alternate Assessment Open Office Hours</a:t>
                      </a:r>
                    </a:p>
                  </a:txBody>
                  <a:tcPr/>
                </a:tc>
                <a:tc>
                  <a:txBody>
                    <a:bodyPr/>
                    <a:lstStyle/>
                    <a:p>
                      <a:pPr algn="ctr"/>
                      <a:r>
                        <a:rPr lang="en-US" sz="1400" dirty="0">
                          <a:solidFill>
                            <a:srgbClr val="002060"/>
                          </a:solidFill>
                        </a:rPr>
                        <a:t>DOE</a:t>
                      </a:r>
                    </a:p>
                  </a:txBody>
                  <a:tcPr/>
                </a:tc>
                <a:tc>
                  <a:txBody>
                    <a:bodyPr/>
                    <a:lstStyle/>
                    <a:p>
                      <a:pPr algn="ctr"/>
                      <a:r>
                        <a:rPr lang="en-US" sz="1400" dirty="0">
                          <a:solidFill>
                            <a:srgbClr val="002060"/>
                          </a:solidFill>
                        </a:rPr>
                        <a:t>3/11/22</a:t>
                      </a:r>
                    </a:p>
                  </a:txBody>
                  <a:tcPr/>
                </a:tc>
                <a:extLst>
                  <a:ext uri="{0D108BD9-81ED-4DB2-BD59-A6C34878D82A}">
                    <a16:rowId xmlns:a16="http://schemas.microsoft.com/office/drawing/2014/main" val="2403989421"/>
                  </a:ext>
                </a:extLst>
              </a:tr>
              <a:tr h="607677">
                <a:tc>
                  <a:txBody>
                    <a:bodyPr/>
                    <a:lstStyle/>
                    <a:p>
                      <a:pPr algn="ctr"/>
                      <a:r>
                        <a:rPr lang="en-US" sz="1400" dirty="0">
                          <a:solidFill>
                            <a:srgbClr val="002060"/>
                          </a:solidFill>
                        </a:rPr>
                        <a:t>3/7/22</a:t>
                      </a:r>
                    </a:p>
                  </a:txBody>
                  <a:tcPr/>
                </a:tc>
                <a:tc>
                  <a:txBody>
                    <a:bodyPr/>
                    <a:lstStyle/>
                    <a:p>
                      <a:pPr algn="ctr"/>
                      <a:r>
                        <a:rPr lang="en-US" sz="1400" dirty="0">
                          <a:solidFill>
                            <a:srgbClr val="002060"/>
                          </a:solidFill>
                        </a:rPr>
                        <a:t>TA Training, Live Webinar</a:t>
                      </a:r>
                    </a:p>
                  </a:txBody>
                  <a:tcPr/>
                </a:tc>
                <a:tc>
                  <a:txBody>
                    <a:bodyPr/>
                    <a:lstStyle/>
                    <a:p>
                      <a:pPr algn="ctr"/>
                      <a:r>
                        <a:rPr lang="en-US" sz="1400" dirty="0">
                          <a:solidFill>
                            <a:srgbClr val="002060"/>
                          </a:solidFill>
                        </a:rPr>
                        <a:t>DOE</a:t>
                      </a:r>
                    </a:p>
                    <a:p>
                      <a:pPr algn="ctr"/>
                      <a:endParaRPr lang="en-US" sz="1400" dirty="0">
                        <a:solidFill>
                          <a:srgbClr val="002060"/>
                        </a:solidFill>
                      </a:endParaRPr>
                    </a:p>
                  </a:txBody>
                  <a:tcPr/>
                </a:tc>
                <a:tc>
                  <a:txBody>
                    <a:bodyPr/>
                    <a:lstStyle/>
                    <a:p>
                      <a:pPr algn="ctr"/>
                      <a:r>
                        <a:rPr lang="en-US" sz="1400" dirty="0">
                          <a:solidFill>
                            <a:srgbClr val="002060"/>
                          </a:solidFill>
                        </a:rPr>
                        <a:t>3/7/22</a:t>
                      </a:r>
                    </a:p>
                  </a:txBody>
                  <a:tcPr/>
                </a:tc>
                <a:extLst>
                  <a:ext uri="{0D108BD9-81ED-4DB2-BD59-A6C34878D82A}">
                    <a16:rowId xmlns:a16="http://schemas.microsoft.com/office/drawing/2014/main" val="3867551718"/>
                  </a:ext>
                </a:extLst>
              </a:tr>
              <a:tr h="607677">
                <a:tc>
                  <a:txBody>
                    <a:bodyPr/>
                    <a:lstStyle/>
                    <a:p>
                      <a:pPr algn="ctr"/>
                      <a:r>
                        <a:rPr lang="en-US" sz="1400" dirty="0">
                          <a:solidFill>
                            <a:srgbClr val="002060"/>
                          </a:solidFill>
                        </a:rPr>
                        <a:t>3/14/22</a:t>
                      </a:r>
                    </a:p>
                  </a:txBody>
                  <a:tcPr/>
                </a:tc>
                <a:tc>
                  <a:txBody>
                    <a:bodyPr/>
                    <a:lstStyle/>
                    <a:p>
                      <a:pPr algn="ctr"/>
                      <a:r>
                        <a:rPr lang="en-US" sz="1400" dirty="0">
                          <a:solidFill>
                            <a:srgbClr val="002060"/>
                          </a:solidFill>
                        </a:rPr>
                        <a:t>MSAA &amp; MSAA Science administration window</a:t>
                      </a:r>
                    </a:p>
                  </a:txBody>
                  <a:tcPr/>
                </a:tc>
                <a:tc>
                  <a:txBody>
                    <a:bodyPr/>
                    <a:lstStyle/>
                    <a:p>
                      <a:pPr algn="ctr"/>
                      <a:r>
                        <a:rPr lang="en-US" sz="1400" dirty="0">
                          <a:solidFill>
                            <a:srgbClr val="002060"/>
                          </a:solidFill>
                        </a:rPr>
                        <a:t>Districts </a:t>
                      </a:r>
                    </a:p>
                  </a:txBody>
                  <a:tcPr/>
                </a:tc>
                <a:tc>
                  <a:txBody>
                    <a:bodyPr/>
                    <a:lstStyle/>
                    <a:p>
                      <a:pPr algn="ctr"/>
                      <a:r>
                        <a:rPr lang="en-US" sz="1400" dirty="0">
                          <a:solidFill>
                            <a:srgbClr val="002060"/>
                          </a:solidFill>
                        </a:rPr>
                        <a:t>4/29/22</a:t>
                      </a:r>
                    </a:p>
                  </a:txBody>
                  <a:tcPr/>
                </a:tc>
                <a:extLst>
                  <a:ext uri="{0D108BD9-81ED-4DB2-BD59-A6C34878D82A}">
                    <a16:rowId xmlns:a16="http://schemas.microsoft.com/office/drawing/2014/main" val="2298130447"/>
                  </a:ext>
                </a:extLst>
              </a:tr>
              <a:tr h="607677">
                <a:tc>
                  <a:txBody>
                    <a:bodyPr/>
                    <a:lstStyle/>
                    <a:p>
                      <a:pPr algn="ctr"/>
                      <a:r>
                        <a:rPr lang="en-US" sz="1400" dirty="0">
                          <a:solidFill>
                            <a:srgbClr val="002060"/>
                          </a:solidFill>
                        </a:rPr>
                        <a:t>7/18/22</a:t>
                      </a:r>
                    </a:p>
                  </a:txBody>
                  <a:tcPr/>
                </a:tc>
                <a:tc>
                  <a:txBody>
                    <a:bodyPr/>
                    <a:lstStyle/>
                    <a:p>
                      <a:pPr algn="ctr"/>
                      <a:r>
                        <a:rPr lang="en-US" sz="1400" dirty="0">
                          <a:solidFill>
                            <a:srgbClr val="002060"/>
                          </a:solidFill>
                        </a:rPr>
                        <a:t>Online reporting for student, school and district reports in the MSAA Platform</a:t>
                      </a:r>
                    </a:p>
                  </a:txBody>
                  <a:tcPr/>
                </a:tc>
                <a:tc>
                  <a:txBody>
                    <a:bodyPr/>
                    <a:lstStyle/>
                    <a:p>
                      <a:pPr algn="ctr"/>
                      <a:r>
                        <a:rPr lang="en-US" sz="1400" dirty="0">
                          <a:solidFill>
                            <a:srgbClr val="002060"/>
                          </a:solidFill>
                        </a:rPr>
                        <a:t>DOE</a:t>
                      </a:r>
                    </a:p>
                    <a:p>
                      <a:pPr algn="ctr"/>
                      <a:endParaRPr lang="en-US" sz="1400" dirty="0">
                        <a:solidFill>
                          <a:srgbClr val="002060"/>
                        </a:solidFill>
                      </a:endParaRPr>
                    </a:p>
                    <a:p>
                      <a:pPr algn="ctr"/>
                      <a:r>
                        <a:rPr lang="en-US" sz="1400" dirty="0">
                          <a:solidFill>
                            <a:srgbClr val="002060"/>
                          </a:solidFill>
                        </a:rPr>
                        <a:t>Districts</a:t>
                      </a:r>
                    </a:p>
                  </a:txBody>
                  <a:tcPr/>
                </a:tc>
                <a:tc>
                  <a:txBody>
                    <a:bodyPr/>
                    <a:lstStyle/>
                    <a:p>
                      <a:pPr algn="ctr"/>
                      <a:r>
                        <a:rPr lang="en-US" sz="1400" dirty="0">
                          <a:solidFill>
                            <a:srgbClr val="002060"/>
                          </a:solidFill>
                        </a:rPr>
                        <a:t>9/9/22</a:t>
                      </a:r>
                    </a:p>
                  </a:txBody>
                  <a:tcPr/>
                </a:tc>
                <a:extLst>
                  <a:ext uri="{0D108BD9-81ED-4DB2-BD59-A6C34878D82A}">
                    <a16:rowId xmlns:a16="http://schemas.microsoft.com/office/drawing/2014/main" val="727807923"/>
                  </a:ext>
                </a:extLst>
              </a:tr>
            </a:tbl>
          </a:graphicData>
        </a:graphic>
      </p:graphicFrame>
    </p:spTree>
    <p:extLst>
      <p:ext uri="{BB962C8B-B14F-4D97-AF65-F5344CB8AC3E}">
        <p14:creationId xmlns:p14="http://schemas.microsoft.com/office/powerpoint/2010/main" val="5027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F7A3-1577-46C6-8339-DCE3FF69786B}"/>
              </a:ext>
            </a:extLst>
          </p:cNvPr>
          <p:cNvSpPr>
            <a:spLocks noGrp="1"/>
          </p:cNvSpPr>
          <p:nvPr>
            <p:ph type="title"/>
          </p:nvPr>
        </p:nvSpPr>
        <p:spPr/>
        <p:txBody>
          <a:bodyPr/>
          <a:lstStyle/>
          <a:p>
            <a:r>
              <a:rPr lang="en-US" dirty="0"/>
              <a:t>Sample Items and Best Practice Videos</a:t>
            </a:r>
          </a:p>
        </p:txBody>
      </p:sp>
      <p:sp>
        <p:nvSpPr>
          <p:cNvPr id="3" name="Content Placeholder 2">
            <a:extLst>
              <a:ext uri="{FF2B5EF4-FFF2-40B4-BE49-F238E27FC236}">
                <a16:creationId xmlns:a16="http://schemas.microsoft.com/office/drawing/2014/main" id="{79431568-3B80-4019-84BF-DF181715AFD5}"/>
              </a:ext>
            </a:extLst>
          </p:cNvPr>
          <p:cNvSpPr>
            <a:spLocks noGrp="1"/>
          </p:cNvSpPr>
          <p:nvPr>
            <p:ph idx="1"/>
          </p:nvPr>
        </p:nvSpPr>
        <p:spPr>
          <a:xfrm>
            <a:off x="257175" y="1600200"/>
            <a:ext cx="8429625" cy="4525963"/>
          </a:xfrm>
        </p:spPr>
        <p:txBody>
          <a:bodyPr/>
          <a:lstStyle/>
          <a:p>
            <a:endParaRPr lang="en-US" dirty="0"/>
          </a:p>
          <a:p>
            <a:r>
              <a:rPr lang="en-US" dirty="0"/>
              <a:t>	Sample items provide both students and the TA the opportunity to interact with the types of items, platform, and any accessibility features/ accommodations as appropriate prior to the administration of the assessment.</a:t>
            </a:r>
          </a:p>
        </p:txBody>
      </p:sp>
    </p:spTree>
    <p:extLst>
      <p:ext uri="{BB962C8B-B14F-4D97-AF65-F5344CB8AC3E}">
        <p14:creationId xmlns:p14="http://schemas.microsoft.com/office/powerpoint/2010/main" val="274456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F7A3-1577-46C6-8339-DCE3FF69786B}"/>
              </a:ext>
            </a:extLst>
          </p:cNvPr>
          <p:cNvSpPr>
            <a:spLocks noGrp="1"/>
          </p:cNvSpPr>
          <p:nvPr>
            <p:ph type="title"/>
          </p:nvPr>
        </p:nvSpPr>
        <p:spPr/>
        <p:txBody>
          <a:bodyPr/>
          <a:lstStyle/>
          <a:p>
            <a:r>
              <a:rPr lang="en-US" dirty="0"/>
              <a:t>Sample Items and Best Practice Videos</a:t>
            </a:r>
          </a:p>
        </p:txBody>
      </p:sp>
      <p:sp>
        <p:nvSpPr>
          <p:cNvPr id="3" name="Content Placeholder 2">
            <a:extLst>
              <a:ext uri="{FF2B5EF4-FFF2-40B4-BE49-F238E27FC236}">
                <a16:creationId xmlns:a16="http://schemas.microsoft.com/office/drawing/2014/main" id="{79431568-3B80-4019-84BF-DF181715AFD5}"/>
              </a:ext>
            </a:extLst>
          </p:cNvPr>
          <p:cNvSpPr>
            <a:spLocks noGrp="1"/>
          </p:cNvSpPr>
          <p:nvPr>
            <p:ph idx="1"/>
          </p:nvPr>
        </p:nvSpPr>
        <p:spPr>
          <a:xfrm>
            <a:off x="257175" y="1295400"/>
            <a:ext cx="8429625" cy="4830763"/>
          </a:xfrm>
        </p:spPr>
        <p:txBody>
          <a:bodyPr/>
          <a:lstStyle/>
          <a:p>
            <a:pPr algn="ctr"/>
            <a:r>
              <a:rPr lang="en-US" u="sng" dirty="0"/>
              <a:t>Msaaassessment.org</a:t>
            </a:r>
          </a:p>
          <a:p>
            <a:pPr algn="ctr"/>
            <a:endParaRPr lang="en-US" dirty="0"/>
          </a:p>
          <a:p>
            <a:pPr algn="ctr"/>
            <a:endParaRPr lang="en-US" dirty="0"/>
          </a:p>
        </p:txBody>
      </p:sp>
      <p:pic>
        <p:nvPicPr>
          <p:cNvPr id="6" name="Picture 5">
            <a:extLst>
              <a:ext uri="{FF2B5EF4-FFF2-40B4-BE49-F238E27FC236}">
                <a16:creationId xmlns:a16="http://schemas.microsoft.com/office/drawing/2014/main" id="{EF2DC5CE-F923-44AA-B3A5-B7C5BD5E15B6}"/>
              </a:ext>
            </a:extLst>
          </p:cNvPr>
          <p:cNvPicPr>
            <a:picLocks noChangeAspect="1"/>
          </p:cNvPicPr>
          <p:nvPr/>
        </p:nvPicPr>
        <p:blipFill>
          <a:blip r:embed="rId2"/>
          <a:stretch>
            <a:fillRect/>
          </a:stretch>
        </p:blipFill>
        <p:spPr>
          <a:xfrm>
            <a:off x="663340" y="2079472"/>
            <a:ext cx="8023460" cy="4396722"/>
          </a:xfrm>
          <a:prstGeom prst="rect">
            <a:avLst/>
          </a:prstGeom>
        </p:spPr>
      </p:pic>
    </p:spTree>
    <p:extLst>
      <p:ext uri="{BB962C8B-B14F-4D97-AF65-F5344CB8AC3E}">
        <p14:creationId xmlns:p14="http://schemas.microsoft.com/office/powerpoint/2010/main" val="221068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F7A3-1577-46C6-8339-DCE3FF69786B}"/>
              </a:ext>
            </a:extLst>
          </p:cNvPr>
          <p:cNvSpPr>
            <a:spLocks noGrp="1"/>
          </p:cNvSpPr>
          <p:nvPr>
            <p:ph type="title"/>
          </p:nvPr>
        </p:nvSpPr>
        <p:spPr/>
        <p:txBody>
          <a:bodyPr/>
          <a:lstStyle/>
          <a:p>
            <a:r>
              <a:rPr lang="en-US" dirty="0"/>
              <a:t>Sample Items and Best Practice Videos</a:t>
            </a:r>
          </a:p>
        </p:txBody>
      </p:sp>
      <p:sp>
        <p:nvSpPr>
          <p:cNvPr id="3" name="Content Placeholder 2">
            <a:extLst>
              <a:ext uri="{FF2B5EF4-FFF2-40B4-BE49-F238E27FC236}">
                <a16:creationId xmlns:a16="http://schemas.microsoft.com/office/drawing/2014/main" id="{79431568-3B80-4019-84BF-DF181715AFD5}"/>
              </a:ext>
            </a:extLst>
          </p:cNvPr>
          <p:cNvSpPr>
            <a:spLocks noGrp="1"/>
          </p:cNvSpPr>
          <p:nvPr>
            <p:ph idx="1"/>
          </p:nvPr>
        </p:nvSpPr>
        <p:spPr>
          <a:xfrm>
            <a:off x="257175" y="1600200"/>
            <a:ext cx="8429625" cy="4525963"/>
          </a:xfrm>
        </p:spPr>
        <p:txBody>
          <a:bodyPr/>
          <a:lstStyle/>
          <a:p>
            <a:endParaRPr lang="en-US" dirty="0"/>
          </a:p>
        </p:txBody>
      </p:sp>
      <p:pic>
        <p:nvPicPr>
          <p:cNvPr id="5" name="Picture 4">
            <a:extLst>
              <a:ext uri="{FF2B5EF4-FFF2-40B4-BE49-F238E27FC236}">
                <a16:creationId xmlns:a16="http://schemas.microsoft.com/office/drawing/2014/main" id="{4513364B-17F1-490B-896C-5CB4964D687E}"/>
              </a:ext>
            </a:extLst>
          </p:cNvPr>
          <p:cNvPicPr>
            <a:picLocks noChangeAspect="1"/>
          </p:cNvPicPr>
          <p:nvPr/>
        </p:nvPicPr>
        <p:blipFill>
          <a:blip r:embed="rId2"/>
          <a:stretch>
            <a:fillRect/>
          </a:stretch>
        </p:blipFill>
        <p:spPr>
          <a:xfrm>
            <a:off x="123824" y="1600200"/>
            <a:ext cx="8953501" cy="4419600"/>
          </a:xfrm>
          <a:prstGeom prst="rect">
            <a:avLst/>
          </a:prstGeom>
        </p:spPr>
      </p:pic>
    </p:spTree>
    <p:extLst>
      <p:ext uri="{BB962C8B-B14F-4D97-AF65-F5344CB8AC3E}">
        <p14:creationId xmlns:p14="http://schemas.microsoft.com/office/powerpoint/2010/main" val="410654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F7A3-1577-46C6-8339-DCE3FF69786B}"/>
              </a:ext>
            </a:extLst>
          </p:cNvPr>
          <p:cNvSpPr>
            <a:spLocks noGrp="1"/>
          </p:cNvSpPr>
          <p:nvPr>
            <p:ph type="title"/>
          </p:nvPr>
        </p:nvSpPr>
        <p:spPr/>
        <p:txBody>
          <a:bodyPr/>
          <a:lstStyle/>
          <a:p>
            <a:r>
              <a:rPr lang="en-US" dirty="0"/>
              <a:t>Sample Items and Best Practice Videos</a:t>
            </a:r>
          </a:p>
        </p:txBody>
      </p:sp>
      <p:pic>
        <p:nvPicPr>
          <p:cNvPr id="6" name="Content Placeholder 5">
            <a:extLst>
              <a:ext uri="{FF2B5EF4-FFF2-40B4-BE49-F238E27FC236}">
                <a16:creationId xmlns:a16="http://schemas.microsoft.com/office/drawing/2014/main" id="{10AE6D5E-50D3-4A4B-91E2-6E3C5D28D7B9}"/>
              </a:ext>
            </a:extLst>
          </p:cNvPr>
          <p:cNvPicPr>
            <a:picLocks noGrp="1" noChangeAspect="1"/>
          </p:cNvPicPr>
          <p:nvPr>
            <p:ph idx="1"/>
          </p:nvPr>
        </p:nvPicPr>
        <p:blipFill>
          <a:blip r:embed="rId2"/>
          <a:stretch>
            <a:fillRect/>
          </a:stretch>
        </p:blipFill>
        <p:spPr>
          <a:xfrm>
            <a:off x="357187" y="3429000"/>
            <a:ext cx="8429625" cy="2704084"/>
          </a:xfrm>
        </p:spPr>
      </p:pic>
      <p:sp>
        <p:nvSpPr>
          <p:cNvPr id="8" name="TextBox 7">
            <a:extLst>
              <a:ext uri="{FF2B5EF4-FFF2-40B4-BE49-F238E27FC236}">
                <a16:creationId xmlns:a16="http://schemas.microsoft.com/office/drawing/2014/main" id="{EB934FE7-0933-40B0-A044-EA1EC689763C}"/>
              </a:ext>
            </a:extLst>
          </p:cNvPr>
          <p:cNvSpPr txBox="1"/>
          <p:nvPr/>
        </p:nvSpPr>
        <p:spPr>
          <a:xfrm>
            <a:off x="485775" y="1476374"/>
            <a:ext cx="8172450" cy="1631216"/>
          </a:xfrm>
          <a:prstGeom prst="rect">
            <a:avLst/>
          </a:prstGeom>
          <a:noFill/>
        </p:spPr>
        <p:txBody>
          <a:bodyPr wrap="square" rtlCol="0">
            <a:spAutoFit/>
          </a:bodyPr>
          <a:lstStyle/>
          <a:p>
            <a:r>
              <a:rPr lang="en-US" sz="2000" dirty="0">
                <a:latin typeface="+mn-lt"/>
              </a:rPr>
              <a:t>One unique feature of MSAA/MSAA Science sample items is the Teachers Guides resources.  These guides are found on the same page of the MSAA website and support teachers in determining what the student knows and can do in relation to the corresponding alternate academic achievement standards for each practice item.</a:t>
            </a:r>
          </a:p>
        </p:txBody>
      </p:sp>
    </p:spTree>
    <p:extLst>
      <p:ext uri="{BB962C8B-B14F-4D97-AF65-F5344CB8AC3E}">
        <p14:creationId xmlns:p14="http://schemas.microsoft.com/office/powerpoint/2010/main" val="429162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F7A3-1577-46C6-8339-DCE3FF69786B}"/>
              </a:ext>
            </a:extLst>
          </p:cNvPr>
          <p:cNvSpPr>
            <a:spLocks noGrp="1"/>
          </p:cNvSpPr>
          <p:nvPr>
            <p:ph type="title"/>
          </p:nvPr>
        </p:nvSpPr>
        <p:spPr/>
        <p:txBody>
          <a:bodyPr/>
          <a:lstStyle/>
          <a:p>
            <a:r>
              <a:rPr lang="en-US" dirty="0"/>
              <a:t>Sample Items and Best Practice Videos</a:t>
            </a:r>
          </a:p>
        </p:txBody>
      </p:sp>
      <p:pic>
        <p:nvPicPr>
          <p:cNvPr id="5" name="Picture 4">
            <a:extLst>
              <a:ext uri="{FF2B5EF4-FFF2-40B4-BE49-F238E27FC236}">
                <a16:creationId xmlns:a16="http://schemas.microsoft.com/office/drawing/2014/main" id="{3D5E3385-8DAB-49F2-9D92-E4039B01D12C}"/>
              </a:ext>
            </a:extLst>
          </p:cNvPr>
          <p:cNvPicPr>
            <a:picLocks noChangeAspect="1"/>
          </p:cNvPicPr>
          <p:nvPr/>
        </p:nvPicPr>
        <p:blipFill>
          <a:blip r:embed="rId2"/>
          <a:stretch>
            <a:fillRect/>
          </a:stretch>
        </p:blipFill>
        <p:spPr>
          <a:xfrm>
            <a:off x="485775" y="1476374"/>
            <a:ext cx="8103016" cy="5137414"/>
          </a:xfrm>
          <a:prstGeom prst="rect">
            <a:avLst/>
          </a:prstGeom>
        </p:spPr>
      </p:pic>
    </p:spTree>
    <p:extLst>
      <p:ext uri="{BB962C8B-B14F-4D97-AF65-F5344CB8AC3E}">
        <p14:creationId xmlns:p14="http://schemas.microsoft.com/office/powerpoint/2010/main" val="3490880541"/>
      </p:ext>
    </p:extLst>
  </p:cSld>
  <p:clrMapOvr>
    <a:masterClrMapping/>
  </p:clrMapOvr>
</p:sld>
</file>

<file path=ppt/theme/theme1.xml><?xml version="1.0" encoding="utf-8"?>
<a:theme xmlns:a="http://schemas.openxmlformats.org/drawingml/2006/main" name="Office Theme">
  <a:themeElements>
    <a:clrScheme name="Office Theme 13">
      <a:dk1>
        <a:srgbClr val="FFFFFF"/>
      </a:dk1>
      <a:lt1>
        <a:srgbClr val="FFFFFF"/>
      </a:lt1>
      <a:dk2>
        <a:srgbClr val="FFFFFF"/>
      </a:dk2>
      <a:lt2>
        <a:srgbClr val="000000"/>
      </a:lt2>
      <a:accent1>
        <a:srgbClr val="548DBF"/>
      </a:accent1>
      <a:accent2>
        <a:srgbClr val="D4CDC7"/>
      </a:accent2>
      <a:accent3>
        <a:srgbClr val="FFFFFF"/>
      </a:accent3>
      <a:accent4>
        <a:srgbClr val="DADADA"/>
      </a:accent4>
      <a:accent5>
        <a:srgbClr val="B3C5DC"/>
      </a:accent5>
      <a:accent6>
        <a:srgbClr val="C0BAB4"/>
      </a:accent6>
      <a:hlink>
        <a:srgbClr val="BF801B"/>
      </a:hlink>
      <a:folHlink>
        <a:srgbClr val="D65833"/>
      </a:folHlink>
    </a:clrScheme>
    <a:fontScheme name="Office Theme">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FFFFFF"/>
        </a:dk1>
        <a:lt1>
          <a:srgbClr val="FFFFFF"/>
        </a:lt1>
        <a:dk2>
          <a:srgbClr val="FFFFFF"/>
        </a:dk2>
        <a:lt2>
          <a:srgbClr val="000000"/>
        </a:lt2>
        <a:accent1>
          <a:srgbClr val="548DBF"/>
        </a:accent1>
        <a:accent2>
          <a:srgbClr val="D4CDC7"/>
        </a:accent2>
        <a:accent3>
          <a:srgbClr val="FFFFFF"/>
        </a:accent3>
        <a:accent4>
          <a:srgbClr val="DADADA"/>
        </a:accent4>
        <a:accent5>
          <a:srgbClr val="B3C5DC"/>
        </a:accent5>
        <a:accent6>
          <a:srgbClr val="C0BAB4"/>
        </a:accent6>
        <a:hlink>
          <a:srgbClr val="BF801B"/>
        </a:hlink>
        <a:folHlink>
          <a:srgbClr val="D658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AC office hours 2.5.2021.pot  -  Compatibility Mode" id="{4A8CC6DE-601D-4A7E-8C4B-6ABFC63E515C}" vid="{C88DDAB4-5EE5-4C87-84E7-3415333C1B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B6D10452B3C140AD78CB361C8521BB" ma:contentTypeVersion="12" ma:contentTypeDescription="Create a new document." ma:contentTypeScope="" ma:versionID="45171831ec64cbe5a7ed0ba782b1f68a">
  <xsd:schema xmlns:xsd="http://www.w3.org/2001/XMLSchema" xmlns:xs="http://www.w3.org/2001/XMLSchema" xmlns:p="http://schemas.microsoft.com/office/2006/metadata/properties" xmlns:ns1="http://schemas.microsoft.com/sharepoint/v3" xmlns:ns2="f2504363-5ef8-426c-bff7-6d35b5990f98" xmlns:ns3="84c01c9a-618d-4c42-99a5-20629369116a" targetNamespace="http://schemas.microsoft.com/office/2006/metadata/properties" ma:root="true" ma:fieldsID="0cef8ec4fa77b54a1bdb8bf99c99c238" ns1:_="" ns2:_="" ns3:_="">
    <xsd:import namespace="http://schemas.microsoft.com/sharepoint/v3"/>
    <xsd:import namespace="f2504363-5ef8-426c-bff7-6d35b5990f98"/>
    <xsd:import namespace="84c01c9a-618d-4c42-99a5-2062936911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504363-5ef8-426c-bff7-6d35b5990f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c01c9a-618d-4c42-99a5-20629369116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84c01c9a-618d-4c42-99a5-20629369116a">
      <UserInfo>
        <DisplayName>Brackett, Cheryl</DisplayName>
        <AccountId>15</AccountId>
        <AccountType/>
      </UserInfo>
      <UserInfo>
        <DisplayName>Kirk, Janette</DisplayName>
        <AccountId>6</AccountId>
        <AccountType/>
      </UserInfo>
      <UserInfo>
        <DisplayName>Bossio-Smith, Jodi</DisplayName>
        <AccountId>59</AccountId>
        <AccountType/>
      </UserInfo>
      <UserInfo>
        <DisplayName>Lewis, Regina</DisplayName>
        <AccountId>13</AccountId>
        <AccountType/>
      </UserInfo>
    </SharedWithUsers>
  </documentManagement>
</p:properties>
</file>

<file path=customXml/itemProps1.xml><?xml version="1.0" encoding="utf-8"?>
<ds:datastoreItem xmlns:ds="http://schemas.openxmlformats.org/officeDocument/2006/customXml" ds:itemID="{1A6B9522-FEEE-4801-AF5C-BFAC981B8183}">
  <ds:schemaRefs>
    <ds:schemaRef ds:uri="http://schemas.microsoft.com/sharepoint/v3/contenttype/forms"/>
  </ds:schemaRefs>
</ds:datastoreItem>
</file>

<file path=customXml/itemProps2.xml><?xml version="1.0" encoding="utf-8"?>
<ds:datastoreItem xmlns:ds="http://schemas.openxmlformats.org/officeDocument/2006/customXml" ds:itemID="{666D74B1-06E1-4ED7-89D8-EA9C1F02E35D}">
  <ds:schemaRefs>
    <ds:schemaRef ds:uri="http://schemas.microsoft.com/office/2006/metadata/longProperties"/>
  </ds:schemaRefs>
</ds:datastoreItem>
</file>

<file path=customXml/itemProps3.xml><?xml version="1.0" encoding="utf-8"?>
<ds:datastoreItem xmlns:ds="http://schemas.openxmlformats.org/officeDocument/2006/customXml" ds:itemID="{B22BD118-2CB9-44EF-855C-033D8CC31AFB}">
  <ds:schemaRefs>
    <ds:schemaRef ds:uri="84c01c9a-618d-4c42-99a5-20629369116a"/>
    <ds:schemaRef ds:uri="f2504363-5ef8-426c-bff7-6d35b5990f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085BFCFC-9E44-4A5C-81CC-DED3120A2B15}">
  <ds:schemaRefs>
    <ds:schemaRef ds:uri="http://purl.org/dc/elements/1.1/"/>
    <ds:schemaRef ds:uri="84c01c9a-618d-4c42-99a5-20629369116a"/>
    <ds:schemaRef ds:uri="http://schemas.microsoft.com/office/2006/metadata/properties"/>
    <ds:schemaRef ds:uri="f2504363-5ef8-426c-bff7-6d35b5990f98"/>
    <ds:schemaRef ds:uri="http://purl.org/dc/terms/"/>
    <ds:schemaRef ds:uri="http://schemas.microsoft.com/sharepoint/v3"/>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226</TotalTime>
  <Words>1234</Words>
  <Application>Microsoft Office PowerPoint</Application>
  <PresentationFormat>On-screen Show (4:3)</PresentationFormat>
  <Paragraphs>177</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Arial,Sans-Serif</vt:lpstr>
      <vt:lpstr>Calibri</vt:lpstr>
      <vt:lpstr>Century Gothic</vt:lpstr>
      <vt:lpstr>Georgia</vt:lpstr>
      <vt:lpstr>Office Theme</vt:lpstr>
      <vt:lpstr>Office Hours MSAA &amp; MSAA Science</vt:lpstr>
      <vt:lpstr> MSAA and MSAA Science</vt:lpstr>
      <vt:lpstr> MSAA/MSAA Science Timeline</vt:lpstr>
      <vt:lpstr> MSAA/MSAA Science Timeline</vt:lpstr>
      <vt:lpstr>Sample Items and Best Practice Videos</vt:lpstr>
      <vt:lpstr>Sample Items and Best Practice Videos</vt:lpstr>
      <vt:lpstr>Sample Items and Best Practice Videos</vt:lpstr>
      <vt:lpstr>Sample Items and Best Practice Videos</vt:lpstr>
      <vt:lpstr>Sample Items and Best Practice Videos</vt:lpstr>
      <vt:lpstr>Sample Items and Best Practice Videos</vt:lpstr>
      <vt:lpstr>User Accounts and Creating Classrooms</vt:lpstr>
      <vt:lpstr>User Accounts and Creating Classrooms</vt:lpstr>
      <vt:lpstr>User Accounts and Creating Classrooms</vt:lpstr>
      <vt:lpstr> Preparing for Assessment Training Modules and DTA</vt:lpstr>
      <vt:lpstr> DOE Support and Technical Assistance</vt:lpstr>
      <vt:lpstr> DOE Support and Technical Assistance</vt:lpstr>
      <vt:lpstr> Online Reports</vt:lpstr>
      <vt:lpstr>Questions &amp; Answers</vt:lpstr>
      <vt:lpstr>Questions or Support? @maine.gov</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Maine</dc:creator>
  <cp:lastModifiedBy>Bossio-Smith, Jodi</cp:lastModifiedBy>
  <cp:revision>51</cp:revision>
  <dcterms:created xsi:type="dcterms:W3CDTF">2012-03-26T19:59:30Z</dcterms:created>
  <dcterms:modified xsi:type="dcterms:W3CDTF">2022-02-23T13:06:18Z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Paling, Rachel</vt:lpwstr>
  </property>
  <property fmtid="{D5CDD505-2E9C-101B-9397-08002B2CF9AE}" pid="3" name="xd_Signature">
    <vt:lpwstr/>
  </property>
  <property fmtid="{D5CDD505-2E9C-101B-9397-08002B2CF9AE}" pid="4" name="Order">
    <vt:lpwstr>523000.000000000</vt:lpwstr>
  </property>
  <property fmtid="{D5CDD505-2E9C-101B-9397-08002B2CF9AE}" pid="5" name="ComplianceAssetId">
    <vt:lpwstr/>
  </property>
  <property fmtid="{D5CDD505-2E9C-101B-9397-08002B2CF9AE}" pid="6" name="TemplateUrl">
    <vt:lpwstr/>
  </property>
  <property fmtid="{D5CDD505-2E9C-101B-9397-08002B2CF9AE}" pid="7" name="xd_ProgID">
    <vt:lpwstr/>
  </property>
  <property fmtid="{D5CDD505-2E9C-101B-9397-08002B2CF9AE}" pid="8" name="display_urn:schemas-microsoft-com:office:office#Author">
    <vt:lpwstr>Paling, Rachel</vt:lpwstr>
  </property>
  <property fmtid="{D5CDD505-2E9C-101B-9397-08002B2CF9AE}" pid="9" name="ContentTypeId">
    <vt:lpwstr>0x01010064B6D10452B3C140AD78CB361C8521BB</vt:lpwstr>
  </property>
</Properties>
</file>