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74" r:id="rId6"/>
    <p:sldId id="422" r:id="rId7"/>
    <p:sldId id="425" r:id="rId8"/>
    <p:sldId id="426" r:id="rId9"/>
    <p:sldId id="416" r:id="rId10"/>
    <p:sldId id="284" r:id="rId11"/>
    <p:sldId id="263" r:id="rId12"/>
    <p:sldId id="264" r:id="rId13"/>
    <p:sldId id="265" r:id="rId14"/>
    <p:sldId id="282" r:id="rId15"/>
    <p:sldId id="269" r:id="rId16"/>
    <p:sldId id="268" r:id="rId17"/>
    <p:sldId id="287" r:id="rId18"/>
    <p:sldId id="427" r:id="rId19"/>
    <p:sldId id="407" r:id="rId20"/>
    <p:sldId id="258" r:id="rId21"/>
    <p:sldId id="260" r:id="rId22"/>
    <p:sldId id="419" r:id="rId23"/>
    <p:sldId id="421" r:id="rId24"/>
    <p:sldId id="420" r:id="rId25"/>
    <p:sldId id="280" r:id="rId26"/>
    <p:sldId id="423" r:id="rId27"/>
    <p:sldId id="428" r:id="rId28"/>
    <p:sldId id="417" r:id="rId29"/>
    <p:sldId id="424" r:id="rId30"/>
    <p:sldId id="41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281497-90A3-4903-A0B3-E355D7499EC9}" v="355" dt="2021-02-03T13:45:28.9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nes, Karen A" userId="5be2d611-45ca-4b11-a7c9-83d9fddfa6f4" providerId="ADAL" clId="{13281497-90A3-4903-A0B3-E355D7499EC9}"/>
    <pc:docChg chg="custSel addSld delSld modSld sldOrd">
      <pc:chgData name="Barnes, Karen A" userId="5be2d611-45ca-4b11-a7c9-83d9fddfa6f4" providerId="ADAL" clId="{13281497-90A3-4903-A0B3-E355D7499EC9}" dt="2021-02-03T13:45:47.857" v="1168" actId="20577"/>
      <pc:docMkLst>
        <pc:docMk/>
      </pc:docMkLst>
      <pc:sldChg chg="addSp delSp modSp delDesignElem">
        <pc:chgData name="Barnes, Karen A" userId="5be2d611-45ca-4b11-a7c9-83d9fddfa6f4" providerId="ADAL" clId="{13281497-90A3-4903-A0B3-E355D7499EC9}" dt="2021-02-03T12:58:16.476" v="261" actId="20577"/>
        <pc:sldMkLst>
          <pc:docMk/>
          <pc:sldMk cId="2617977940" sldId="257"/>
        </pc:sldMkLst>
        <pc:spChg chg="mod">
          <ac:chgData name="Barnes, Karen A" userId="5be2d611-45ca-4b11-a7c9-83d9fddfa6f4" providerId="ADAL" clId="{13281497-90A3-4903-A0B3-E355D7499EC9}" dt="2021-02-03T12:58:16.476" v="261" actId="20577"/>
          <ac:spMkLst>
            <pc:docMk/>
            <pc:sldMk cId="2617977940" sldId="257"/>
            <ac:spMk id="2" creationId="{3D6E6C6D-D3B0-4924-A093-0C4869E8A61C}"/>
          </ac:spMkLst>
        </pc:spChg>
        <pc:spChg chg="del mod">
          <ac:chgData name="Barnes, Karen A" userId="5be2d611-45ca-4b11-a7c9-83d9fddfa6f4" providerId="ADAL" clId="{13281497-90A3-4903-A0B3-E355D7499EC9}" dt="2021-02-02T20:12:27.217" v="119"/>
          <ac:spMkLst>
            <pc:docMk/>
            <pc:sldMk cId="2617977940" sldId="257"/>
            <ac:spMk id="3" creationId="{9CF87712-D54F-475E-B91D-0DA17FBA9E7B}"/>
          </ac:spMkLst>
        </pc:spChg>
        <pc:spChg chg="add del mod">
          <ac:chgData name="Barnes, Karen A" userId="5be2d611-45ca-4b11-a7c9-83d9fddfa6f4" providerId="ADAL" clId="{13281497-90A3-4903-A0B3-E355D7499EC9}" dt="2021-02-03T12:57:24.743" v="234"/>
          <ac:spMkLst>
            <pc:docMk/>
            <pc:sldMk cId="2617977940" sldId="257"/>
            <ac:spMk id="4" creationId="{37001EFE-C6B1-4CF9-9D58-695D95FCB2BB}"/>
          </ac:spMkLst>
        </pc:spChg>
        <pc:spChg chg="add del">
          <ac:chgData name="Barnes, Karen A" userId="5be2d611-45ca-4b11-a7c9-83d9fddfa6f4" providerId="ADAL" clId="{13281497-90A3-4903-A0B3-E355D7499EC9}" dt="2021-02-03T12:57:24.743" v="234"/>
          <ac:spMkLst>
            <pc:docMk/>
            <pc:sldMk cId="2617977940" sldId="257"/>
            <ac:spMk id="18" creationId="{0700D48D-C9AA-4000-A912-29A4FEA98A9F}"/>
          </ac:spMkLst>
        </pc:spChg>
        <pc:cxnChg chg="add del">
          <ac:chgData name="Barnes, Karen A" userId="5be2d611-45ca-4b11-a7c9-83d9fddfa6f4" providerId="ADAL" clId="{13281497-90A3-4903-A0B3-E355D7499EC9}" dt="2021-02-03T12:57:24.743" v="234"/>
          <ac:cxnSpMkLst>
            <pc:docMk/>
            <pc:sldMk cId="2617977940" sldId="257"/>
            <ac:cxnSpMk id="20" creationId="{805E69BC-D844-4AB5-9E35-ED458EE29655}"/>
          </ac:cxnSpMkLst>
        </pc:cxnChg>
        <pc:cxnChg chg="add del">
          <ac:chgData name="Barnes, Karen A" userId="5be2d611-45ca-4b11-a7c9-83d9fddfa6f4" providerId="ADAL" clId="{13281497-90A3-4903-A0B3-E355D7499EC9}" dt="2021-02-03T12:57:24.743" v="234"/>
          <ac:cxnSpMkLst>
            <pc:docMk/>
            <pc:sldMk cId="2617977940" sldId="257"/>
            <ac:cxnSpMk id="22" creationId="{4312C673-8179-457E-AD2A-D1FAE4CC961A}"/>
          </ac:cxnSpMkLst>
        </pc:cxnChg>
      </pc:sldChg>
      <pc:sldChg chg="add">
        <pc:chgData name="Barnes, Karen A" userId="5be2d611-45ca-4b11-a7c9-83d9fddfa6f4" providerId="ADAL" clId="{13281497-90A3-4903-A0B3-E355D7499EC9}" dt="2021-02-02T20:09:57.276" v="17"/>
        <pc:sldMkLst>
          <pc:docMk/>
          <pc:sldMk cId="2645200710" sldId="258"/>
        </pc:sldMkLst>
      </pc:sldChg>
      <pc:sldChg chg="add ord">
        <pc:chgData name="Barnes, Karen A" userId="5be2d611-45ca-4b11-a7c9-83d9fddfa6f4" providerId="ADAL" clId="{13281497-90A3-4903-A0B3-E355D7499EC9}" dt="2021-02-03T12:21:58.176" v="219"/>
        <pc:sldMkLst>
          <pc:docMk/>
          <pc:sldMk cId="4117017236" sldId="260"/>
        </pc:sldMkLst>
      </pc:sldChg>
      <pc:sldChg chg="ord">
        <pc:chgData name="Barnes, Karen A" userId="5be2d611-45ca-4b11-a7c9-83d9fddfa6f4" providerId="ADAL" clId="{13281497-90A3-4903-A0B3-E355D7499EC9}" dt="2021-02-03T12:19:00.328" v="214"/>
        <pc:sldMkLst>
          <pc:docMk/>
          <pc:sldMk cId="3130603367" sldId="263"/>
        </pc:sldMkLst>
      </pc:sldChg>
      <pc:sldChg chg="modSp add ord">
        <pc:chgData name="Barnes, Karen A" userId="5be2d611-45ca-4b11-a7c9-83d9fddfa6f4" providerId="ADAL" clId="{13281497-90A3-4903-A0B3-E355D7499EC9}" dt="2021-02-03T12:20:51.715" v="216"/>
        <pc:sldMkLst>
          <pc:docMk/>
          <pc:sldMk cId="591878109" sldId="264"/>
        </pc:sldMkLst>
        <pc:spChg chg="mod">
          <ac:chgData name="Barnes, Karen A" userId="5be2d611-45ca-4b11-a7c9-83d9fddfa6f4" providerId="ADAL" clId="{13281497-90A3-4903-A0B3-E355D7499EC9}" dt="2021-02-02T20:13:10.874" v="120" actId="207"/>
          <ac:spMkLst>
            <pc:docMk/>
            <pc:sldMk cId="591878109" sldId="264"/>
            <ac:spMk id="2" creationId="{0199AF17-30F9-4441-AC54-5B49F2A7E22F}"/>
          </ac:spMkLst>
        </pc:spChg>
      </pc:sldChg>
      <pc:sldChg chg="modSp add ord">
        <pc:chgData name="Barnes, Karen A" userId="5be2d611-45ca-4b11-a7c9-83d9fddfa6f4" providerId="ADAL" clId="{13281497-90A3-4903-A0B3-E355D7499EC9}" dt="2021-02-03T12:20:23.648" v="215"/>
        <pc:sldMkLst>
          <pc:docMk/>
          <pc:sldMk cId="1282227926" sldId="265"/>
        </pc:sldMkLst>
        <pc:spChg chg="mod">
          <ac:chgData name="Barnes, Karen A" userId="5be2d611-45ca-4b11-a7c9-83d9fddfa6f4" providerId="ADAL" clId="{13281497-90A3-4903-A0B3-E355D7499EC9}" dt="2021-02-02T20:13:49.861" v="123" actId="207"/>
          <ac:spMkLst>
            <pc:docMk/>
            <pc:sldMk cId="1282227926" sldId="265"/>
            <ac:spMk id="2" creationId="{2106A71D-B7F6-4C4C-9E45-FB98719992FC}"/>
          </ac:spMkLst>
        </pc:spChg>
      </pc:sldChg>
      <pc:sldChg chg="modSp add ord">
        <pc:chgData name="Barnes, Karen A" userId="5be2d611-45ca-4b11-a7c9-83d9fddfa6f4" providerId="ADAL" clId="{13281497-90A3-4903-A0B3-E355D7499EC9}" dt="2021-02-03T12:38:41.207" v="225"/>
        <pc:sldMkLst>
          <pc:docMk/>
          <pc:sldMk cId="625892684" sldId="268"/>
        </pc:sldMkLst>
        <pc:spChg chg="mod">
          <ac:chgData name="Barnes, Karen A" userId="5be2d611-45ca-4b11-a7c9-83d9fddfa6f4" providerId="ADAL" clId="{13281497-90A3-4903-A0B3-E355D7499EC9}" dt="2021-02-02T20:14:02.003" v="124" actId="207"/>
          <ac:spMkLst>
            <pc:docMk/>
            <pc:sldMk cId="625892684" sldId="268"/>
            <ac:spMk id="2" creationId="{918080CB-95A8-43A3-937B-9F654214D6D7}"/>
          </ac:spMkLst>
        </pc:spChg>
      </pc:sldChg>
      <pc:sldChg chg="modSp add ord">
        <pc:chgData name="Barnes, Karen A" userId="5be2d611-45ca-4b11-a7c9-83d9fddfa6f4" providerId="ADAL" clId="{13281497-90A3-4903-A0B3-E355D7499EC9}" dt="2021-02-03T12:21:50.401" v="218"/>
        <pc:sldMkLst>
          <pc:docMk/>
          <pc:sldMk cId="202440572" sldId="269"/>
        </pc:sldMkLst>
        <pc:spChg chg="mod">
          <ac:chgData name="Barnes, Karen A" userId="5be2d611-45ca-4b11-a7c9-83d9fddfa6f4" providerId="ADAL" clId="{13281497-90A3-4903-A0B3-E355D7499EC9}" dt="2021-02-02T20:14:39.429" v="126" actId="207"/>
          <ac:spMkLst>
            <pc:docMk/>
            <pc:sldMk cId="202440572" sldId="269"/>
            <ac:spMk id="2" creationId="{F6105B8E-2F64-48A6-994D-21B7C3FDC383}"/>
          </ac:spMkLst>
        </pc:spChg>
        <pc:spChg chg="mod">
          <ac:chgData name="Barnes, Karen A" userId="5be2d611-45ca-4b11-a7c9-83d9fddfa6f4" providerId="ADAL" clId="{13281497-90A3-4903-A0B3-E355D7499EC9}" dt="2021-02-02T20:02:16.248" v="12" actId="27636"/>
          <ac:spMkLst>
            <pc:docMk/>
            <pc:sldMk cId="202440572" sldId="269"/>
            <ac:spMk id="3" creationId="{E7500426-3E15-49C2-93F1-2E4A62D11446}"/>
          </ac:spMkLst>
        </pc:spChg>
      </pc:sldChg>
      <pc:sldChg chg="ord">
        <pc:chgData name="Barnes, Karen A" userId="5be2d611-45ca-4b11-a7c9-83d9fddfa6f4" providerId="ADAL" clId="{13281497-90A3-4903-A0B3-E355D7499EC9}" dt="2021-02-03T12:22:59.652" v="222"/>
        <pc:sldMkLst>
          <pc:docMk/>
          <pc:sldMk cId="1853061243" sldId="280"/>
        </pc:sldMkLst>
      </pc:sldChg>
      <pc:sldChg chg="modSp add ord">
        <pc:chgData name="Barnes, Karen A" userId="5be2d611-45ca-4b11-a7c9-83d9fddfa6f4" providerId="ADAL" clId="{13281497-90A3-4903-A0B3-E355D7499EC9}" dt="2021-02-03T12:38:06.064" v="224" actId="20577"/>
        <pc:sldMkLst>
          <pc:docMk/>
          <pc:sldMk cId="2256583251" sldId="282"/>
        </pc:sldMkLst>
        <pc:spChg chg="mod">
          <ac:chgData name="Barnes, Karen A" userId="5be2d611-45ca-4b11-a7c9-83d9fddfa6f4" providerId="ADAL" clId="{13281497-90A3-4903-A0B3-E355D7499EC9}" dt="2021-02-02T20:13:26.025" v="121" actId="207"/>
          <ac:spMkLst>
            <pc:docMk/>
            <pc:sldMk cId="2256583251" sldId="282"/>
            <ac:spMk id="2" creationId="{28AE9BB5-D962-4256-82AB-8D56075380D9}"/>
          </ac:spMkLst>
        </pc:spChg>
        <pc:spChg chg="mod">
          <ac:chgData name="Barnes, Karen A" userId="5be2d611-45ca-4b11-a7c9-83d9fddfa6f4" providerId="ADAL" clId="{13281497-90A3-4903-A0B3-E355D7499EC9}" dt="2021-02-03T12:38:06.064" v="224" actId="20577"/>
          <ac:spMkLst>
            <pc:docMk/>
            <pc:sldMk cId="2256583251" sldId="282"/>
            <ac:spMk id="3" creationId="{6AB88C98-8002-42B9-BD2F-9AEAAB0565E8}"/>
          </ac:spMkLst>
        </pc:spChg>
      </pc:sldChg>
      <pc:sldChg chg="modSp add ord">
        <pc:chgData name="Barnes, Karen A" userId="5be2d611-45ca-4b11-a7c9-83d9fddfa6f4" providerId="ADAL" clId="{13281497-90A3-4903-A0B3-E355D7499EC9}" dt="2021-02-03T12:17:33.110" v="213"/>
        <pc:sldMkLst>
          <pc:docMk/>
          <pc:sldMk cId="982068249" sldId="284"/>
        </pc:sldMkLst>
        <pc:spChg chg="mod">
          <ac:chgData name="Barnes, Karen A" userId="5be2d611-45ca-4b11-a7c9-83d9fddfa6f4" providerId="ADAL" clId="{13281497-90A3-4903-A0B3-E355D7499EC9}" dt="2021-02-02T20:13:36.024" v="122" actId="207"/>
          <ac:spMkLst>
            <pc:docMk/>
            <pc:sldMk cId="982068249" sldId="284"/>
            <ac:spMk id="2" creationId="{3A084B26-23E5-48E4-BCC3-6EF3FDDB0CEE}"/>
          </ac:spMkLst>
        </pc:spChg>
        <pc:spChg chg="mod">
          <ac:chgData name="Barnes, Karen A" userId="5be2d611-45ca-4b11-a7c9-83d9fddfa6f4" providerId="ADAL" clId="{13281497-90A3-4903-A0B3-E355D7499EC9}" dt="2021-02-02T19:58:12.641" v="4" actId="27636"/>
          <ac:spMkLst>
            <pc:docMk/>
            <pc:sldMk cId="982068249" sldId="284"/>
            <ac:spMk id="3" creationId="{6861194A-F06A-49F6-837D-D9C79D80A15F}"/>
          </ac:spMkLst>
        </pc:spChg>
      </pc:sldChg>
      <pc:sldChg chg="modSp add ord">
        <pc:chgData name="Barnes, Karen A" userId="5be2d611-45ca-4b11-a7c9-83d9fddfa6f4" providerId="ADAL" clId="{13281497-90A3-4903-A0B3-E355D7499EC9}" dt="2021-02-03T12:38:55.528" v="226"/>
        <pc:sldMkLst>
          <pc:docMk/>
          <pc:sldMk cId="3225125520" sldId="287"/>
        </pc:sldMkLst>
        <pc:spChg chg="mod">
          <ac:chgData name="Barnes, Karen A" userId="5be2d611-45ca-4b11-a7c9-83d9fddfa6f4" providerId="ADAL" clId="{13281497-90A3-4903-A0B3-E355D7499EC9}" dt="2021-02-02T20:14:22.304" v="125" actId="207"/>
          <ac:spMkLst>
            <pc:docMk/>
            <pc:sldMk cId="3225125520" sldId="287"/>
            <ac:spMk id="2" creationId="{68677920-C989-4EBC-BBCE-0D94D11DC152}"/>
          </ac:spMkLst>
        </pc:spChg>
        <pc:spChg chg="mod">
          <ac:chgData name="Barnes, Karen A" userId="5be2d611-45ca-4b11-a7c9-83d9fddfa6f4" providerId="ADAL" clId="{13281497-90A3-4903-A0B3-E355D7499EC9}" dt="2021-02-02T20:01:19.089" v="10" actId="27636"/>
          <ac:spMkLst>
            <pc:docMk/>
            <pc:sldMk cId="3225125520" sldId="287"/>
            <ac:spMk id="3" creationId="{C28B2E0D-D451-4A21-90BE-A497866DC9D4}"/>
          </ac:spMkLst>
        </pc:spChg>
      </pc:sldChg>
      <pc:sldChg chg="del">
        <pc:chgData name="Barnes, Karen A" userId="5be2d611-45ca-4b11-a7c9-83d9fddfa6f4" providerId="ADAL" clId="{13281497-90A3-4903-A0B3-E355D7499EC9}" dt="2021-02-03T00:01:45.046" v="206" actId="2696"/>
        <pc:sldMkLst>
          <pc:docMk/>
          <pc:sldMk cId="2659787476" sldId="296"/>
        </pc:sldMkLst>
      </pc:sldChg>
      <pc:sldChg chg="del">
        <pc:chgData name="Barnes, Karen A" userId="5be2d611-45ca-4b11-a7c9-83d9fddfa6f4" providerId="ADAL" clId="{13281497-90A3-4903-A0B3-E355D7499EC9}" dt="2021-02-03T00:02:33.611" v="212" actId="2696"/>
        <pc:sldMkLst>
          <pc:docMk/>
          <pc:sldMk cId="2698084459" sldId="297"/>
        </pc:sldMkLst>
      </pc:sldChg>
      <pc:sldChg chg="addSp delSp">
        <pc:chgData name="Barnes, Karen A" userId="5be2d611-45ca-4b11-a7c9-83d9fddfa6f4" providerId="ADAL" clId="{13281497-90A3-4903-A0B3-E355D7499EC9}" dt="2021-02-02T20:08:16.692" v="14"/>
        <pc:sldMkLst>
          <pc:docMk/>
          <pc:sldMk cId="1873302546" sldId="407"/>
        </pc:sldMkLst>
        <pc:picChg chg="add del">
          <ac:chgData name="Barnes, Karen A" userId="5be2d611-45ca-4b11-a7c9-83d9fddfa6f4" providerId="ADAL" clId="{13281497-90A3-4903-A0B3-E355D7499EC9}" dt="2021-02-02T20:08:16.692" v="14"/>
          <ac:picMkLst>
            <pc:docMk/>
            <pc:sldMk cId="1873302546" sldId="407"/>
            <ac:picMk id="10" creationId="{165B29AE-6422-41DA-A6C7-BC8BFB891F67}"/>
          </ac:picMkLst>
        </pc:picChg>
      </pc:sldChg>
      <pc:sldChg chg="ord">
        <pc:chgData name="Barnes, Karen A" userId="5be2d611-45ca-4b11-a7c9-83d9fddfa6f4" providerId="ADAL" clId="{13281497-90A3-4903-A0B3-E355D7499EC9}" dt="2021-02-03T12:50:39.320" v="230"/>
        <pc:sldMkLst>
          <pc:docMk/>
          <pc:sldMk cId="2921154988" sldId="416"/>
        </pc:sldMkLst>
      </pc:sldChg>
      <pc:sldChg chg="ord">
        <pc:chgData name="Barnes, Karen A" userId="5be2d611-45ca-4b11-a7c9-83d9fddfa6f4" providerId="ADAL" clId="{13281497-90A3-4903-A0B3-E355D7499EC9}" dt="2021-02-03T12:40:14.446" v="229"/>
        <pc:sldMkLst>
          <pc:docMk/>
          <pc:sldMk cId="2607688896" sldId="417"/>
        </pc:sldMkLst>
      </pc:sldChg>
      <pc:sldChg chg="ord">
        <pc:chgData name="Barnes, Karen A" userId="5be2d611-45ca-4b11-a7c9-83d9fddfa6f4" providerId="ADAL" clId="{13281497-90A3-4903-A0B3-E355D7499EC9}" dt="2021-02-03T12:22:36.201" v="220"/>
        <pc:sldMkLst>
          <pc:docMk/>
          <pc:sldMk cId="3571143799" sldId="419"/>
        </pc:sldMkLst>
      </pc:sldChg>
      <pc:sldChg chg="ord">
        <pc:chgData name="Barnes, Karen A" userId="5be2d611-45ca-4b11-a7c9-83d9fddfa6f4" providerId="ADAL" clId="{13281497-90A3-4903-A0B3-E355D7499EC9}" dt="2021-02-03T12:37:32.139" v="223"/>
        <pc:sldMkLst>
          <pc:docMk/>
          <pc:sldMk cId="3179123241" sldId="420"/>
        </pc:sldMkLst>
      </pc:sldChg>
      <pc:sldChg chg="ord">
        <pc:chgData name="Barnes, Karen A" userId="5be2d611-45ca-4b11-a7c9-83d9fddfa6f4" providerId="ADAL" clId="{13281497-90A3-4903-A0B3-E355D7499EC9}" dt="2021-02-03T12:22:48.760" v="221"/>
        <pc:sldMkLst>
          <pc:docMk/>
          <pc:sldMk cId="948419294" sldId="421"/>
        </pc:sldMkLst>
      </pc:sldChg>
      <pc:sldChg chg="ord">
        <pc:chgData name="Barnes, Karen A" userId="5be2d611-45ca-4b11-a7c9-83d9fddfa6f4" providerId="ADAL" clId="{13281497-90A3-4903-A0B3-E355D7499EC9}" dt="2021-02-03T12:52:06.106" v="231"/>
        <pc:sldMkLst>
          <pc:docMk/>
          <pc:sldMk cId="1071588914" sldId="423"/>
        </pc:sldMkLst>
      </pc:sldChg>
      <pc:sldChg chg="add del">
        <pc:chgData name="Barnes, Karen A" userId="5be2d611-45ca-4b11-a7c9-83d9fddfa6f4" providerId="ADAL" clId="{13281497-90A3-4903-A0B3-E355D7499EC9}" dt="2021-02-02T20:11:09.891" v="20" actId="2696"/>
        <pc:sldMkLst>
          <pc:docMk/>
          <pc:sldMk cId="1208871738" sldId="424"/>
        </pc:sldMkLst>
      </pc:sldChg>
      <pc:sldChg chg="modSp add">
        <pc:chgData name="Barnes, Karen A" userId="5be2d611-45ca-4b11-a7c9-83d9fddfa6f4" providerId="ADAL" clId="{13281497-90A3-4903-A0B3-E355D7499EC9}" dt="2021-02-03T13:08:44.931" v="788" actId="20577"/>
        <pc:sldMkLst>
          <pc:docMk/>
          <pc:sldMk cId="1726063197" sldId="424"/>
        </pc:sldMkLst>
        <pc:spChg chg="mod">
          <ac:chgData name="Barnes, Karen A" userId="5be2d611-45ca-4b11-a7c9-83d9fddfa6f4" providerId="ADAL" clId="{13281497-90A3-4903-A0B3-E355D7499EC9}" dt="2021-02-02T20:52:06.620" v="195" actId="122"/>
          <ac:spMkLst>
            <pc:docMk/>
            <pc:sldMk cId="1726063197" sldId="424"/>
            <ac:spMk id="2" creationId="{05C04B7B-972B-4DF5-9EC9-05B3CF1BCE2A}"/>
          </ac:spMkLst>
        </pc:spChg>
        <pc:spChg chg="mod">
          <ac:chgData name="Barnes, Karen A" userId="5be2d611-45ca-4b11-a7c9-83d9fddfa6f4" providerId="ADAL" clId="{13281497-90A3-4903-A0B3-E355D7499EC9}" dt="2021-02-03T13:08:44.931" v="788" actId="20577"/>
          <ac:spMkLst>
            <pc:docMk/>
            <pc:sldMk cId="1726063197" sldId="424"/>
            <ac:spMk id="3" creationId="{0AA74B76-1A10-49E5-86BB-4BCFD4583EA9}"/>
          </ac:spMkLst>
        </pc:spChg>
      </pc:sldChg>
      <pc:sldChg chg="delSp add setBg delDesignElem">
        <pc:chgData name="Barnes, Karen A" userId="5be2d611-45ca-4b11-a7c9-83d9fddfa6f4" providerId="ADAL" clId="{13281497-90A3-4903-A0B3-E355D7499EC9}" dt="2021-02-02T23:55:19.997" v="205"/>
        <pc:sldMkLst>
          <pc:docMk/>
          <pc:sldMk cId="2037526268" sldId="425"/>
        </pc:sldMkLst>
        <pc:spChg chg="del">
          <ac:chgData name="Barnes, Karen A" userId="5be2d611-45ca-4b11-a7c9-83d9fddfa6f4" providerId="ADAL" clId="{13281497-90A3-4903-A0B3-E355D7499EC9}" dt="2021-02-02T23:55:19.997" v="205"/>
          <ac:spMkLst>
            <pc:docMk/>
            <pc:sldMk cId="2037526268" sldId="425"/>
            <ac:spMk id="13" creationId="{D3F51FEB-38FB-4F6C-9F7B-2F2AFAB65463}"/>
          </ac:spMkLst>
        </pc:spChg>
        <pc:spChg chg="del">
          <ac:chgData name="Barnes, Karen A" userId="5be2d611-45ca-4b11-a7c9-83d9fddfa6f4" providerId="ADAL" clId="{13281497-90A3-4903-A0B3-E355D7499EC9}" dt="2021-02-02T23:55:19.997" v="205"/>
          <ac:spMkLst>
            <pc:docMk/>
            <pc:sldMk cId="2037526268" sldId="425"/>
            <ac:spMk id="14" creationId="{2B566528-1B12-4246-9431-5C2D7D081168}"/>
          </ac:spMkLst>
        </pc:spChg>
        <pc:spChg chg="del">
          <ac:chgData name="Barnes, Karen A" userId="5be2d611-45ca-4b11-a7c9-83d9fddfa6f4" providerId="ADAL" clId="{13281497-90A3-4903-A0B3-E355D7499EC9}" dt="2021-02-02T23:55:19.997" v="205"/>
          <ac:spMkLst>
            <pc:docMk/>
            <pc:sldMk cId="2037526268" sldId="425"/>
            <ac:spMk id="15" creationId="{1E547BA6-BAE0-43BB-A7CA-60F69CE252F0}"/>
          </ac:spMkLst>
        </pc:spChg>
        <pc:grpChg chg="del">
          <ac:chgData name="Barnes, Karen A" userId="5be2d611-45ca-4b11-a7c9-83d9fddfa6f4" providerId="ADAL" clId="{13281497-90A3-4903-A0B3-E355D7499EC9}" dt="2021-02-02T23:55:19.997" v="205"/>
          <ac:grpSpMkLst>
            <pc:docMk/>
            <pc:sldMk cId="2037526268" sldId="425"/>
            <ac:grpSpMk id="17" creationId="{07EAA094-9CF6-4695-958A-33D9BCAA9474}"/>
          </ac:grpSpMkLst>
        </pc:grpChg>
      </pc:sldChg>
      <pc:sldChg chg="addSp delSp modSp add del">
        <pc:chgData name="Barnes, Karen A" userId="5be2d611-45ca-4b11-a7c9-83d9fddfa6f4" providerId="ADAL" clId="{13281497-90A3-4903-A0B3-E355D7499EC9}" dt="2021-02-02T20:10:56.192" v="19" actId="2696"/>
        <pc:sldMkLst>
          <pc:docMk/>
          <pc:sldMk cId="3723649227" sldId="425"/>
        </pc:sldMkLst>
        <pc:spChg chg="del">
          <ac:chgData name="Barnes, Karen A" userId="5be2d611-45ca-4b11-a7c9-83d9fddfa6f4" providerId="ADAL" clId="{13281497-90A3-4903-A0B3-E355D7499EC9}" dt="2021-02-02T20:08:30.032" v="16"/>
          <ac:spMkLst>
            <pc:docMk/>
            <pc:sldMk cId="3723649227" sldId="425"/>
            <ac:spMk id="3" creationId="{27503F43-AA3B-4475-8ABC-BA5EA7F99756}"/>
          </ac:spMkLst>
        </pc:spChg>
        <pc:picChg chg="add mod">
          <ac:chgData name="Barnes, Karen A" userId="5be2d611-45ca-4b11-a7c9-83d9fddfa6f4" providerId="ADAL" clId="{13281497-90A3-4903-A0B3-E355D7499EC9}" dt="2021-02-02T20:08:30.032" v="16"/>
          <ac:picMkLst>
            <pc:docMk/>
            <pc:sldMk cId="3723649227" sldId="425"/>
            <ac:picMk id="4" creationId="{2906882C-0F12-4D83-BC67-A9497995F366}"/>
          </ac:picMkLst>
        </pc:picChg>
      </pc:sldChg>
      <pc:sldChg chg="delSp add setBg delDesignElem">
        <pc:chgData name="Barnes, Karen A" userId="5be2d611-45ca-4b11-a7c9-83d9fddfa6f4" providerId="ADAL" clId="{13281497-90A3-4903-A0B3-E355D7499EC9}" dt="2021-02-03T00:02:09.478" v="208"/>
        <pc:sldMkLst>
          <pc:docMk/>
          <pc:sldMk cId="3098008949" sldId="426"/>
        </pc:sldMkLst>
        <pc:spChg chg="del">
          <ac:chgData name="Barnes, Karen A" userId="5be2d611-45ca-4b11-a7c9-83d9fddfa6f4" providerId="ADAL" clId="{13281497-90A3-4903-A0B3-E355D7499EC9}" dt="2021-02-03T00:02:09.478" v="208"/>
          <ac:spMkLst>
            <pc:docMk/>
            <pc:sldMk cId="3098008949" sldId="426"/>
            <ac:spMk id="11" creationId="{4F7EBAE4-9945-4473-9E34-B2C66EA0F03D}"/>
          </ac:spMkLst>
        </pc:spChg>
        <pc:spChg chg="del">
          <ac:chgData name="Barnes, Karen A" userId="5be2d611-45ca-4b11-a7c9-83d9fddfa6f4" providerId="ADAL" clId="{13281497-90A3-4903-A0B3-E355D7499EC9}" dt="2021-02-03T00:02:09.478" v="208"/>
          <ac:spMkLst>
            <pc:docMk/>
            <pc:sldMk cId="3098008949" sldId="426"/>
            <ac:spMk id="13" creationId="{70BEB1E7-2F88-40BC-B73D-42E5B6F80BFC}"/>
          </ac:spMkLst>
        </pc:spChg>
        <pc:spChg chg="del">
          <ac:chgData name="Barnes, Karen A" userId="5be2d611-45ca-4b11-a7c9-83d9fddfa6f4" providerId="ADAL" clId="{13281497-90A3-4903-A0B3-E355D7499EC9}" dt="2021-02-03T00:02:09.478" v="208"/>
          <ac:spMkLst>
            <pc:docMk/>
            <pc:sldMk cId="3098008949" sldId="426"/>
            <ac:spMk id="15" creationId="{A7B99495-F43F-4D80-A44F-2CB4764EB90B}"/>
          </ac:spMkLst>
        </pc:spChg>
      </pc:sldChg>
      <pc:sldChg chg="delSp add del setBg delDesignElem">
        <pc:chgData name="Barnes, Karen A" userId="5be2d611-45ca-4b11-a7c9-83d9fddfa6f4" providerId="ADAL" clId="{13281497-90A3-4903-A0B3-E355D7499EC9}" dt="2021-02-03T00:02:19.553" v="211" actId="2696"/>
        <pc:sldMkLst>
          <pc:docMk/>
          <pc:sldMk cId="553320251" sldId="427"/>
        </pc:sldMkLst>
        <pc:spChg chg="del">
          <ac:chgData name="Barnes, Karen A" userId="5be2d611-45ca-4b11-a7c9-83d9fddfa6f4" providerId="ADAL" clId="{13281497-90A3-4903-A0B3-E355D7499EC9}" dt="2021-02-03T00:02:09.659" v="210"/>
          <ac:spMkLst>
            <pc:docMk/>
            <pc:sldMk cId="553320251" sldId="427"/>
            <ac:spMk id="11" creationId="{4F7EBAE4-9945-4473-9E34-B2C66EA0F03D}"/>
          </ac:spMkLst>
        </pc:spChg>
        <pc:spChg chg="del">
          <ac:chgData name="Barnes, Karen A" userId="5be2d611-45ca-4b11-a7c9-83d9fddfa6f4" providerId="ADAL" clId="{13281497-90A3-4903-A0B3-E355D7499EC9}" dt="2021-02-03T00:02:09.659" v="210"/>
          <ac:spMkLst>
            <pc:docMk/>
            <pc:sldMk cId="553320251" sldId="427"/>
            <ac:spMk id="13" creationId="{70BEB1E7-2F88-40BC-B73D-42E5B6F80BFC}"/>
          </ac:spMkLst>
        </pc:spChg>
        <pc:spChg chg="del">
          <ac:chgData name="Barnes, Karen A" userId="5be2d611-45ca-4b11-a7c9-83d9fddfa6f4" providerId="ADAL" clId="{13281497-90A3-4903-A0B3-E355D7499EC9}" dt="2021-02-03T00:02:09.659" v="210"/>
          <ac:spMkLst>
            <pc:docMk/>
            <pc:sldMk cId="553320251" sldId="427"/>
            <ac:spMk id="15" creationId="{A7B99495-F43F-4D80-A44F-2CB4764EB90B}"/>
          </ac:spMkLst>
        </pc:spChg>
      </pc:sldChg>
      <pc:sldChg chg="modSp add">
        <pc:chgData name="Barnes, Karen A" userId="5be2d611-45ca-4b11-a7c9-83d9fddfa6f4" providerId="ADAL" clId="{13281497-90A3-4903-A0B3-E355D7499EC9}" dt="2021-02-03T13:06:56.718" v="785" actId="20577"/>
        <pc:sldMkLst>
          <pc:docMk/>
          <pc:sldMk cId="3585804426" sldId="427"/>
        </pc:sldMkLst>
        <pc:spChg chg="mod">
          <ac:chgData name="Barnes, Karen A" userId="5be2d611-45ca-4b11-a7c9-83d9fddfa6f4" providerId="ADAL" clId="{13281497-90A3-4903-A0B3-E355D7499EC9}" dt="2021-02-03T13:02:42.599" v="402" actId="20577"/>
          <ac:spMkLst>
            <pc:docMk/>
            <pc:sldMk cId="3585804426" sldId="427"/>
            <ac:spMk id="2" creationId="{68677920-C989-4EBC-BBCE-0D94D11DC152}"/>
          </ac:spMkLst>
        </pc:spChg>
        <pc:spChg chg="mod">
          <ac:chgData name="Barnes, Karen A" userId="5be2d611-45ca-4b11-a7c9-83d9fddfa6f4" providerId="ADAL" clId="{13281497-90A3-4903-A0B3-E355D7499EC9}" dt="2021-02-03T13:06:56.718" v="785" actId="20577"/>
          <ac:spMkLst>
            <pc:docMk/>
            <pc:sldMk cId="3585804426" sldId="427"/>
            <ac:spMk id="3" creationId="{C28B2E0D-D451-4A21-90BE-A497866DC9D4}"/>
          </ac:spMkLst>
        </pc:spChg>
      </pc:sldChg>
      <pc:sldChg chg="addSp delSp add del setBg delDesignElem">
        <pc:chgData name="Barnes, Karen A" userId="5be2d611-45ca-4b11-a7c9-83d9fddfa6f4" providerId="ADAL" clId="{13281497-90A3-4903-A0B3-E355D7499EC9}" dt="2021-02-03T13:17:00.748" v="794"/>
        <pc:sldMkLst>
          <pc:docMk/>
          <pc:sldMk cId="529957627" sldId="428"/>
        </pc:sldMkLst>
        <pc:spChg chg="add del">
          <ac:chgData name="Barnes, Karen A" userId="5be2d611-45ca-4b11-a7c9-83d9fddfa6f4" providerId="ADAL" clId="{13281497-90A3-4903-A0B3-E355D7499EC9}" dt="2021-02-03T13:17:00.748" v="794"/>
          <ac:spMkLst>
            <pc:docMk/>
            <pc:sldMk cId="529957627" sldId="428"/>
            <ac:spMk id="27" creationId="{1D63C574-BFD2-41A1-A567-B0C3CC7FDD4F}"/>
          </ac:spMkLst>
        </pc:spChg>
        <pc:spChg chg="add del">
          <ac:chgData name="Barnes, Karen A" userId="5be2d611-45ca-4b11-a7c9-83d9fddfa6f4" providerId="ADAL" clId="{13281497-90A3-4903-A0B3-E355D7499EC9}" dt="2021-02-03T13:17:00.748" v="794"/>
          <ac:spMkLst>
            <pc:docMk/>
            <pc:sldMk cId="529957627" sldId="428"/>
            <ac:spMk id="29" creationId="{E2A46BAB-8C31-42B2-90E8-B26DD3E81D37}"/>
          </ac:spMkLst>
        </pc:spChg>
        <pc:grpChg chg="add del">
          <ac:chgData name="Barnes, Karen A" userId="5be2d611-45ca-4b11-a7c9-83d9fddfa6f4" providerId="ADAL" clId="{13281497-90A3-4903-A0B3-E355D7499EC9}" dt="2021-02-03T13:17:00.748" v="794"/>
          <ac:grpSpMkLst>
            <pc:docMk/>
            <pc:sldMk cId="529957627" sldId="428"/>
            <ac:grpSpMk id="31" creationId="{B3F7A3C7-0737-4E57-B30E-8EEFE638B401}"/>
          </ac:grpSpMkLst>
        </pc:grpChg>
        <pc:grpChg chg="add del">
          <ac:chgData name="Barnes, Karen A" userId="5be2d611-45ca-4b11-a7c9-83d9fddfa6f4" providerId="ADAL" clId="{13281497-90A3-4903-A0B3-E355D7499EC9}" dt="2021-02-03T13:17:00.748" v="794"/>
          <ac:grpSpMkLst>
            <pc:docMk/>
            <pc:sldMk cId="529957627" sldId="428"/>
            <ac:grpSpMk id="35" creationId="{43F5E015-E085-4624-B431-B42414448684}"/>
          </ac:grpSpMkLst>
        </pc:grpChg>
      </pc:sldChg>
      <pc:sldChg chg="delSp modSp add setBg delDesignElem">
        <pc:chgData name="Barnes, Karen A" userId="5be2d611-45ca-4b11-a7c9-83d9fddfa6f4" providerId="ADAL" clId="{13281497-90A3-4903-A0B3-E355D7499EC9}" dt="2021-02-03T13:45:47.857" v="1168" actId="20577"/>
        <pc:sldMkLst>
          <pc:docMk/>
          <pc:sldMk cId="1825854273" sldId="428"/>
        </pc:sldMkLst>
        <pc:spChg chg="mod">
          <ac:chgData name="Barnes, Karen A" userId="5be2d611-45ca-4b11-a7c9-83d9fddfa6f4" providerId="ADAL" clId="{13281497-90A3-4903-A0B3-E355D7499EC9}" dt="2021-02-03T13:45:47.857" v="1168" actId="20577"/>
          <ac:spMkLst>
            <pc:docMk/>
            <pc:sldMk cId="1825854273" sldId="428"/>
            <ac:spMk id="2" creationId="{DFC4F85D-CF89-42FB-A969-85243F8D4B18}"/>
          </ac:spMkLst>
        </pc:spChg>
        <pc:spChg chg="del">
          <ac:chgData name="Barnes, Karen A" userId="5be2d611-45ca-4b11-a7c9-83d9fddfa6f4" providerId="ADAL" clId="{13281497-90A3-4903-A0B3-E355D7499EC9}" dt="2021-02-03T13:21:09.400" v="796"/>
          <ac:spMkLst>
            <pc:docMk/>
            <pc:sldMk cId="1825854273" sldId="428"/>
            <ac:spMk id="9" creationId="{2F56F8EA-3356-4455-9899-320874F6E465}"/>
          </ac:spMkLst>
        </pc:spChg>
        <pc:graphicFrameChg chg="mod">
          <ac:chgData name="Barnes, Karen A" userId="5be2d611-45ca-4b11-a7c9-83d9fddfa6f4" providerId="ADAL" clId="{13281497-90A3-4903-A0B3-E355D7499EC9}" dt="2021-02-03T13:45:28.956" v="1166" actId="20577"/>
          <ac:graphicFrameMkLst>
            <pc:docMk/>
            <pc:sldMk cId="1825854273" sldId="428"/>
            <ac:graphicFrameMk id="5" creationId="{514F398F-FE72-4C31-AA1B-44CFB4A072AA}"/>
          </ac:graphicFrameMkLst>
        </pc:graphicFrameChg>
      </pc:sldChg>
      <pc:sldChg chg="addSp delSp add del setBg delDesignElem">
        <pc:chgData name="Barnes, Karen A" userId="5be2d611-45ca-4b11-a7c9-83d9fddfa6f4" providerId="ADAL" clId="{13281497-90A3-4903-A0B3-E355D7499EC9}" dt="2021-02-03T13:16:18.661" v="791"/>
        <pc:sldMkLst>
          <pc:docMk/>
          <pc:sldMk cId="2120685829" sldId="428"/>
        </pc:sldMkLst>
        <pc:spChg chg="add del">
          <ac:chgData name="Barnes, Karen A" userId="5be2d611-45ca-4b11-a7c9-83d9fddfa6f4" providerId="ADAL" clId="{13281497-90A3-4903-A0B3-E355D7499EC9}" dt="2021-02-03T13:16:18.661" v="791"/>
          <ac:spMkLst>
            <pc:docMk/>
            <pc:sldMk cId="2120685829" sldId="428"/>
            <ac:spMk id="27" creationId="{1D63C574-BFD2-41A1-A567-B0C3CC7FDD4F}"/>
          </ac:spMkLst>
        </pc:spChg>
        <pc:spChg chg="add del">
          <ac:chgData name="Barnes, Karen A" userId="5be2d611-45ca-4b11-a7c9-83d9fddfa6f4" providerId="ADAL" clId="{13281497-90A3-4903-A0B3-E355D7499EC9}" dt="2021-02-03T13:16:18.661" v="791"/>
          <ac:spMkLst>
            <pc:docMk/>
            <pc:sldMk cId="2120685829" sldId="428"/>
            <ac:spMk id="29" creationId="{E2A46BAB-8C31-42B2-90E8-B26DD3E81D37}"/>
          </ac:spMkLst>
        </pc:spChg>
        <pc:grpChg chg="add del">
          <ac:chgData name="Barnes, Karen A" userId="5be2d611-45ca-4b11-a7c9-83d9fddfa6f4" providerId="ADAL" clId="{13281497-90A3-4903-A0B3-E355D7499EC9}" dt="2021-02-03T13:16:18.661" v="791"/>
          <ac:grpSpMkLst>
            <pc:docMk/>
            <pc:sldMk cId="2120685829" sldId="428"/>
            <ac:grpSpMk id="31" creationId="{B3F7A3C7-0737-4E57-B30E-8EEFE638B401}"/>
          </ac:grpSpMkLst>
        </pc:grpChg>
        <pc:grpChg chg="add del">
          <ac:chgData name="Barnes, Karen A" userId="5be2d611-45ca-4b11-a7c9-83d9fddfa6f4" providerId="ADAL" clId="{13281497-90A3-4903-A0B3-E355D7499EC9}" dt="2021-02-03T13:16:18.661" v="791"/>
          <ac:grpSpMkLst>
            <pc:docMk/>
            <pc:sldMk cId="2120685829" sldId="428"/>
            <ac:grpSpMk id="35" creationId="{43F5E015-E085-4624-B431-B42414448684}"/>
          </ac:grpSpMkLst>
        </pc:gr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Identified Homeless Students in Maine 2020</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2C9-44E9-81C6-7D57591E372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2C9-44E9-81C6-7D57591E372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2C9-44E9-81C6-7D57591E372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2C9-44E9-81C6-7D57591E372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Doubled Up</c:v>
                </c:pt>
                <c:pt idx="1">
                  <c:v>Hotels/Motels</c:v>
                </c:pt>
                <c:pt idx="2">
                  <c:v>Shelters</c:v>
                </c:pt>
                <c:pt idx="3">
                  <c:v>Unsheltered</c:v>
                </c:pt>
              </c:strCache>
            </c:strRef>
          </c:cat>
          <c:val>
            <c:numRef>
              <c:f>Sheet1!$B$2:$B$5</c:f>
              <c:numCache>
                <c:formatCode>General</c:formatCode>
                <c:ptCount val="4"/>
                <c:pt idx="0">
                  <c:v>929</c:v>
                </c:pt>
                <c:pt idx="1">
                  <c:v>177</c:v>
                </c:pt>
                <c:pt idx="2">
                  <c:v>370</c:v>
                </c:pt>
                <c:pt idx="3">
                  <c:v>61</c:v>
                </c:pt>
              </c:numCache>
            </c:numRef>
          </c:val>
          <c:extLst>
            <c:ext xmlns:c16="http://schemas.microsoft.com/office/drawing/2014/chart" uri="{C3380CC4-5D6E-409C-BE32-E72D297353CC}">
              <c16:uniqueId val="{00000000-87B8-45D3-A223-E69855493CEA}"/>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1F944C-6E53-49D4-87B4-3874EDFB261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3B9C0ED2-D60C-4DB0-90BD-D84B7A1B39DB}">
      <dgm:prSet/>
      <dgm:spPr/>
      <dgm:t>
        <a:bodyPr/>
        <a:lstStyle/>
        <a:p>
          <a:r>
            <a:rPr lang="en-US" dirty="0"/>
            <a:t>Defines homeless</a:t>
          </a:r>
        </a:p>
      </dgm:t>
    </dgm:pt>
    <dgm:pt modelId="{DC64339C-5E2B-49A0-8B55-EC446A799327}" type="parTrans" cxnId="{7CE974E4-1EE0-42FA-98AC-23E541E80330}">
      <dgm:prSet/>
      <dgm:spPr/>
      <dgm:t>
        <a:bodyPr/>
        <a:lstStyle/>
        <a:p>
          <a:endParaRPr lang="en-US"/>
        </a:p>
      </dgm:t>
    </dgm:pt>
    <dgm:pt modelId="{89DB8407-AC0C-4DB8-A8AD-4C9728BFA78B}" type="sibTrans" cxnId="{7CE974E4-1EE0-42FA-98AC-23E541E80330}">
      <dgm:prSet/>
      <dgm:spPr/>
      <dgm:t>
        <a:bodyPr/>
        <a:lstStyle/>
        <a:p>
          <a:endParaRPr lang="en-US"/>
        </a:p>
      </dgm:t>
    </dgm:pt>
    <dgm:pt modelId="{37CBA2B0-3446-4ACA-95FF-5D18D4E4BDA8}">
      <dgm:prSet/>
      <dgm:spPr/>
      <dgm:t>
        <a:bodyPr/>
        <a:lstStyle/>
        <a:p>
          <a:r>
            <a:rPr lang="en-US" dirty="0"/>
            <a:t>Requires local McKinney-Vento liaison in each district</a:t>
          </a:r>
        </a:p>
      </dgm:t>
    </dgm:pt>
    <dgm:pt modelId="{B6A41C12-1839-4639-B024-A98257017E0C}" type="parTrans" cxnId="{07476818-4DE5-44CA-85D7-A39F0B8D3BF4}">
      <dgm:prSet/>
      <dgm:spPr/>
      <dgm:t>
        <a:bodyPr/>
        <a:lstStyle/>
        <a:p>
          <a:endParaRPr lang="en-US"/>
        </a:p>
      </dgm:t>
    </dgm:pt>
    <dgm:pt modelId="{BB1D2DAC-EAEA-49AF-872E-30C5E55DF237}" type="sibTrans" cxnId="{07476818-4DE5-44CA-85D7-A39F0B8D3BF4}">
      <dgm:prSet/>
      <dgm:spPr/>
      <dgm:t>
        <a:bodyPr/>
        <a:lstStyle/>
        <a:p>
          <a:endParaRPr lang="en-US"/>
        </a:p>
      </dgm:t>
    </dgm:pt>
    <dgm:pt modelId="{F530B89A-390B-4D42-9FA5-0AB131EDEB41}">
      <dgm:prSet/>
      <dgm:spPr/>
      <dgm:t>
        <a:bodyPr/>
        <a:lstStyle/>
        <a:p>
          <a:r>
            <a:rPr lang="en-US" dirty="0"/>
            <a:t>Requires state coordinator</a:t>
          </a:r>
        </a:p>
      </dgm:t>
    </dgm:pt>
    <dgm:pt modelId="{7860BD45-3055-47C2-BBC2-89EE1878357A}" type="parTrans" cxnId="{CE07E869-54D0-402D-913F-D577418F5ABD}">
      <dgm:prSet/>
      <dgm:spPr/>
      <dgm:t>
        <a:bodyPr/>
        <a:lstStyle/>
        <a:p>
          <a:endParaRPr lang="en-US"/>
        </a:p>
      </dgm:t>
    </dgm:pt>
    <dgm:pt modelId="{CACE9C45-28D2-4C34-B55D-F9D5E35012BC}" type="sibTrans" cxnId="{CE07E869-54D0-402D-913F-D577418F5ABD}">
      <dgm:prSet/>
      <dgm:spPr/>
      <dgm:t>
        <a:bodyPr/>
        <a:lstStyle/>
        <a:p>
          <a:endParaRPr lang="en-US"/>
        </a:p>
      </dgm:t>
    </dgm:pt>
    <dgm:pt modelId="{995AE1D8-0E2A-4E47-915A-54B3CFE0CAA8}">
      <dgm:prSet/>
      <dgm:spPr/>
      <dgm:t>
        <a:bodyPr/>
        <a:lstStyle/>
        <a:p>
          <a:r>
            <a:rPr lang="en-US"/>
            <a:t>Explains rights of homeless students in education</a:t>
          </a:r>
        </a:p>
      </dgm:t>
    </dgm:pt>
    <dgm:pt modelId="{48B15E5F-495D-478A-AA42-9528ACCDE8BE}" type="parTrans" cxnId="{05369451-7458-453E-BDFF-C4DBB72F4CEB}">
      <dgm:prSet/>
      <dgm:spPr/>
      <dgm:t>
        <a:bodyPr/>
        <a:lstStyle/>
        <a:p>
          <a:endParaRPr lang="en-US"/>
        </a:p>
      </dgm:t>
    </dgm:pt>
    <dgm:pt modelId="{B11D42E1-C346-44ED-826E-7438C0C96542}" type="sibTrans" cxnId="{05369451-7458-453E-BDFF-C4DBB72F4CEB}">
      <dgm:prSet/>
      <dgm:spPr/>
      <dgm:t>
        <a:bodyPr/>
        <a:lstStyle/>
        <a:p>
          <a:endParaRPr lang="en-US"/>
        </a:p>
      </dgm:t>
    </dgm:pt>
    <dgm:pt modelId="{6C9729F9-4412-473F-80A7-B770BD9DD9D9}" type="pres">
      <dgm:prSet presAssocID="{331F944C-6E53-49D4-87B4-3874EDFB2618}" presName="linear" presStyleCnt="0">
        <dgm:presLayoutVars>
          <dgm:animLvl val="lvl"/>
          <dgm:resizeHandles val="exact"/>
        </dgm:presLayoutVars>
      </dgm:prSet>
      <dgm:spPr/>
    </dgm:pt>
    <dgm:pt modelId="{28FBB294-588D-4927-BD9A-CB97E9382682}" type="pres">
      <dgm:prSet presAssocID="{3B9C0ED2-D60C-4DB0-90BD-D84B7A1B39DB}" presName="parentText" presStyleLbl="node1" presStyleIdx="0" presStyleCnt="4">
        <dgm:presLayoutVars>
          <dgm:chMax val="0"/>
          <dgm:bulletEnabled val="1"/>
        </dgm:presLayoutVars>
      </dgm:prSet>
      <dgm:spPr/>
    </dgm:pt>
    <dgm:pt modelId="{65DA4415-8EE4-45CA-B6C5-EB544BCE0378}" type="pres">
      <dgm:prSet presAssocID="{89DB8407-AC0C-4DB8-A8AD-4C9728BFA78B}" presName="spacer" presStyleCnt="0"/>
      <dgm:spPr/>
    </dgm:pt>
    <dgm:pt modelId="{AEAE1127-C197-42F7-A10B-9C22E075E976}" type="pres">
      <dgm:prSet presAssocID="{37CBA2B0-3446-4ACA-95FF-5D18D4E4BDA8}" presName="parentText" presStyleLbl="node1" presStyleIdx="1" presStyleCnt="4">
        <dgm:presLayoutVars>
          <dgm:chMax val="0"/>
          <dgm:bulletEnabled val="1"/>
        </dgm:presLayoutVars>
      </dgm:prSet>
      <dgm:spPr/>
    </dgm:pt>
    <dgm:pt modelId="{D0B8C3FE-AB49-4A84-AE11-66B304E609BB}" type="pres">
      <dgm:prSet presAssocID="{BB1D2DAC-EAEA-49AF-872E-30C5E55DF237}" presName="spacer" presStyleCnt="0"/>
      <dgm:spPr/>
    </dgm:pt>
    <dgm:pt modelId="{1B16D5A9-42C9-43E6-9B83-C1C52E49E050}" type="pres">
      <dgm:prSet presAssocID="{F530B89A-390B-4D42-9FA5-0AB131EDEB41}" presName="parentText" presStyleLbl="node1" presStyleIdx="2" presStyleCnt="4">
        <dgm:presLayoutVars>
          <dgm:chMax val="0"/>
          <dgm:bulletEnabled val="1"/>
        </dgm:presLayoutVars>
      </dgm:prSet>
      <dgm:spPr/>
    </dgm:pt>
    <dgm:pt modelId="{E2CBA8A8-9B2D-4A5C-B771-3E0D51EE1B66}" type="pres">
      <dgm:prSet presAssocID="{CACE9C45-28D2-4C34-B55D-F9D5E35012BC}" presName="spacer" presStyleCnt="0"/>
      <dgm:spPr/>
    </dgm:pt>
    <dgm:pt modelId="{B83D33E4-9689-4ADA-A609-DE27B9EFF1F1}" type="pres">
      <dgm:prSet presAssocID="{995AE1D8-0E2A-4E47-915A-54B3CFE0CAA8}" presName="parentText" presStyleLbl="node1" presStyleIdx="3" presStyleCnt="4">
        <dgm:presLayoutVars>
          <dgm:chMax val="0"/>
          <dgm:bulletEnabled val="1"/>
        </dgm:presLayoutVars>
      </dgm:prSet>
      <dgm:spPr/>
    </dgm:pt>
  </dgm:ptLst>
  <dgm:cxnLst>
    <dgm:cxn modelId="{78184208-6C8E-49FD-940C-63FAC960D062}" type="presOf" srcId="{331F944C-6E53-49D4-87B4-3874EDFB2618}" destId="{6C9729F9-4412-473F-80A7-B770BD9DD9D9}" srcOrd="0" destOrd="0" presId="urn:microsoft.com/office/officeart/2005/8/layout/vList2"/>
    <dgm:cxn modelId="{82B97817-7546-45E0-915B-B1FEEB6574A7}" type="presOf" srcId="{37CBA2B0-3446-4ACA-95FF-5D18D4E4BDA8}" destId="{AEAE1127-C197-42F7-A10B-9C22E075E976}" srcOrd="0" destOrd="0" presId="urn:microsoft.com/office/officeart/2005/8/layout/vList2"/>
    <dgm:cxn modelId="{07476818-4DE5-44CA-85D7-A39F0B8D3BF4}" srcId="{331F944C-6E53-49D4-87B4-3874EDFB2618}" destId="{37CBA2B0-3446-4ACA-95FF-5D18D4E4BDA8}" srcOrd="1" destOrd="0" parTransId="{B6A41C12-1839-4639-B024-A98257017E0C}" sibTransId="{BB1D2DAC-EAEA-49AF-872E-30C5E55DF237}"/>
    <dgm:cxn modelId="{65AAA730-F400-47E5-99DE-4A6223091031}" type="presOf" srcId="{995AE1D8-0E2A-4E47-915A-54B3CFE0CAA8}" destId="{B83D33E4-9689-4ADA-A609-DE27B9EFF1F1}" srcOrd="0" destOrd="0" presId="urn:microsoft.com/office/officeart/2005/8/layout/vList2"/>
    <dgm:cxn modelId="{8CAAA231-F712-4B8A-BC2F-100C05C479E1}" type="presOf" srcId="{3B9C0ED2-D60C-4DB0-90BD-D84B7A1B39DB}" destId="{28FBB294-588D-4927-BD9A-CB97E9382682}" srcOrd="0" destOrd="0" presId="urn:microsoft.com/office/officeart/2005/8/layout/vList2"/>
    <dgm:cxn modelId="{CE07E869-54D0-402D-913F-D577418F5ABD}" srcId="{331F944C-6E53-49D4-87B4-3874EDFB2618}" destId="{F530B89A-390B-4D42-9FA5-0AB131EDEB41}" srcOrd="2" destOrd="0" parTransId="{7860BD45-3055-47C2-BBC2-89EE1878357A}" sibTransId="{CACE9C45-28D2-4C34-B55D-F9D5E35012BC}"/>
    <dgm:cxn modelId="{05369451-7458-453E-BDFF-C4DBB72F4CEB}" srcId="{331F944C-6E53-49D4-87B4-3874EDFB2618}" destId="{995AE1D8-0E2A-4E47-915A-54B3CFE0CAA8}" srcOrd="3" destOrd="0" parTransId="{48B15E5F-495D-478A-AA42-9528ACCDE8BE}" sibTransId="{B11D42E1-C346-44ED-826E-7438C0C96542}"/>
    <dgm:cxn modelId="{7CE974E4-1EE0-42FA-98AC-23E541E80330}" srcId="{331F944C-6E53-49D4-87B4-3874EDFB2618}" destId="{3B9C0ED2-D60C-4DB0-90BD-D84B7A1B39DB}" srcOrd="0" destOrd="0" parTransId="{DC64339C-5E2B-49A0-8B55-EC446A799327}" sibTransId="{89DB8407-AC0C-4DB8-A8AD-4C9728BFA78B}"/>
    <dgm:cxn modelId="{BFBB55FC-2C41-4572-B800-4798B3C03043}" type="presOf" srcId="{F530B89A-390B-4D42-9FA5-0AB131EDEB41}" destId="{1B16D5A9-42C9-43E6-9B83-C1C52E49E050}" srcOrd="0" destOrd="0" presId="urn:microsoft.com/office/officeart/2005/8/layout/vList2"/>
    <dgm:cxn modelId="{51920093-B326-4B27-A632-4CEF3BC513A8}" type="presParOf" srcId="{6C9729F9-4412-473F-80A7-B770BD9DD9D9}" destId="{28FBB294-588D-4927-BD9A-CB97E9382682}" srcOrd="0" destOrd="0" presId="urn:microsoft.com/office/officeart/2005/8/layout/vList2"/>
    <dgm:cxn modelId="{97026A17-B054-4950-A997-D4276027C62F}" type="presParOf" srcId="{6C9729F9-4412-473F-80A7-B770BD9DD9D9}" destId="{65DA4415-8EE4-45CA-B6C5-EB544BCE0378}" srcOrd="1" destOrd="0" presId="urn:microsoft.com/office/officeart/2005/8/layout/vList2"/>
    <dgm:cxn modelId="{3C9D8719-A503-499B-9AB3-FF64E2703BD3}" type="presParOf" srcId="{6C9729F9-4412-473F-80A7-B770BD9DD9D9}" destId="{AEAE1127-C197-42F7-A10B-9C22E075E976}" srcOrd="2" destOrd="0" presId="urn:microsoft.com/office/officeart/2005/8/layout/vList2"/>
    <dgm:cxn modelId="{1172406A-61B9-409F-8D3C-436DB292C976}" type="presParOf" srcId="{6C9729F9-4412-473F-80A7-B770BD9DD9D9}" destId="{D0B8C3FE-AB49-4A84-AE11-66B304E609BB}" srcOrd="3" destOrd="0" presId="urn:microsoft.com/office/officeart/2005/8/layout/vList2"/>
    <dgm:cxn modelId="{D3A015D0-8761-4856-9556-37374D0E1CFF}" type="presParOf" srcId="{6C9729F9-4412-473F-80A7-B770BD9DD9D9}" destId="{1B16D5A9-42C9-43E6-9B83-C1C52E49E050}" srcOrd="4" destOrd="0" presId="urn:microsoft.com/office/officeart/2005/8/layout/vList2"/>
    <dgm:cxn modelId="{DE8D0204-49BD-4A2E-BF61-97094F78198E}" type="presParOf" srcId="{6C9729F9-4412-473F-80A7-B770BD9DD9D9}" destId="{E2CBA8A8-9B2D-4A5C-B771-3E0D51EE1B66}" srcOrd="5" destOrd="0" presId="urn:microsoft.com/office/officeart/2005/8/layout/vList2"/>
    <dgm:cxn modelId="{00601797-2E1F-4E4A-BF4F-F53A7EDDC1FE}" type="presParOf" srcId="{6C9729F9-4412-473F-80A7-B770BD9DD9D9}" destId="{B83D33E4-9689-4ADA-A609-DE27B9EFF1F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81309B-EDDA-4CE0-AE1A-CE9046E54433}" type="doc">
      <dgm:prSet loTypeId="urn:microsoft.com/office/officeart/2005/8/layout/hList1" loCatId="list" qsTypeId="urn:microsoft.com/office/officeart/2005/8/quickstyle/simple2" qsCatId="simple" csTypeId="urn:microsoft.com/office/officeart/2005/8/colors/accent1_2" csCatId="accent1" phldr="1"/>
      <dgm:spPr/>
      <dgm:t>
        <a:bodyPr/>
        <a:lstStyle/>
        <a:p>
          <a:endParaRPr lang="en-US"/>
        </a:p>
      </dgm:t>
    </dgm:pt>
    <dgm:pt modelId="{36F37B73-5D3B-4BC0-9CF1-FB1FA1C37CB0}">
      <dgm:prSet/>
      <dgm:spPr/>
      <dgm:t>
        <a:bodyPr/>
        <a:lstStyle/>
        <a:p>
          <a:r>
            <a:rPr lang="en-US" dirty="0"/>
            <a:t>Identification</a:t>
          </a:r>
        </a:p>
      </dgm:t>
    </dgm:pt>
    <dgm:pt modelId="{C450884F-A3B5-47FE-B93F-D2CF50EB7F4F}" type="parTrans" cxnId="{0A7CBB9A-270B-483F-BCD8-88A77ECBDFCD}">
      <dgm:prSet/>
      <dgm:spPr/>
      <dgm:t>
        <a:bodyPr/>
        <a:lstStyle/>
        <a:p>
          <a:endParaRPr lang="en-US"/>
        </a:p>
      </dgm:t>
    </dgm:pt>
    <dgm:pt modelId="{D7D9058C-277D-4D0B-B832-3D5443CAC2ED}" type="sibTrans" cxnId="{0A7CBB9A-270B-483F-BCD8-88A77ECBDFCD}">
      <dgm:prSet/>
      <dgm:spPr/>
      <dgm:t>
        <a:bodyPr/>
        <a:lstStyle/>
        <a:p>
          <a:endParaRPr lang="en-US"/>
        </a:p>
      </dgm:t>
    </dgm:pt>
    <dgm:pt modelId="{7136C8E0-2091-4A20-AB5B-2704C0043BBB}">
      <dgm:prSet/>
      <dgm:spPr/>
      <dgm:t>
        <a:bodyPr/>
        <a:lstStyle/>
        <a:p>
          <a:r>
            <a:rPr lang="en-US"/>
            <a:t>Best Interest Determination</a:t>
          </a:r>
        </a:p>
      </dgm:t>
    </dgm:pt>
    <dgm:pt modelId="{9EBD4E00-9626-4206-81B1-4F962C6B694D}" type="parTrans" cxnId="{6F6EC82E-8603-4BC8-BFE8-8A0CE5E16D6B}">
      <dgm:prSet/>
      <dgm:spPr/>
      <dgm:t>
        <a:bodyPr/>
        <a:lstStyle/>
        <a:p>
          <a:endParaRPr lang="en-US"/>
        </a:p>
      </dgm:t>
    </dgm:pt>
    <dgm:pt modelId="{F4329D8C-50B1-468F-93F0-01375AE7DD54}" type="sibTrans" cxnId="{6F6EC82E-8603-4BC8-BFE8-8A0CE5E16D6B}">
      <dgm:prSet/>
      <dgm:spPr/>
      <dgm:t>
        <a:bodyPr/>
        <a:lstStyle/>
        <a:p>
          <a:endParaRPr lang="en-US"/>
        </a:p>
      </dgm:t>
    </dgm:pt>
    <dgm:pt modelId="{762F5EBA-B8AB-45C2-B3F9-AD6297D1BD72}">
      <dgm:prSet/>
      <dgm:spPr/>
      <dgm:t>
        <a:bodyPr/>
        <a:lstStyle/>
        <a:p>
          <a:r>
            <a:rPr lang="en-US" dirty="0"/>
            <a:t>Remain in school of origin with transportation OR</a:t>
          </a:r>
        </a:p>
      </dgm:t>
    </dgm:pt>
    <dgm:pt modelId="{280278A7-52C6-4F88-910C-372058BF764A}" type="parTrans" cxnId="{E3493AFE-F15E-4ED7-B9ED-4616779CCDCF}">
      <dgm:prSet/>
      <dgm:spPr/>
      <dgm:t>
        <a:bodyPr/>
        <a:lstStyle/>
        <a:p>
          <a:endParaRPr lang="en-US"/>
        </a:p>
      </dgm:t>
    </dgm:pt>
    <dgm:pt modelId="{EDD4A40D-8716-41D3-BE32-E515CB79F64A}" type="sibTrans" cxnId="{E3493AFE-F15E-4ED7-B9ED-4616779CCDCF}">
      <dgm:prSet/>
      <dgm:spPr/>
      <dgm:t>
        <a:bodyPr/>
        <a:lstStyle/>
        <a:p>
          <a:endParaRPr lang="en-US"/>
        </a:p>
      </dgm:t>
    </dgm:pt>
    <dgm:pt modelId="{48C22C95-5BA5-4066-81BC-480A5731FA7B}">
      <dgm:prSet/>
      <dgm:spPr/>
      <dgm:t>
        <a:bodyPr/>
        <a:lstStyle/>
        <a:p>
          <a:r>
            <a:rPr lang="en-US"/>
            <a:t>Immediately enroll in school of residence</a:t>
          </a:r>
        </a:p>
      </dgm:t>
    </dgm:pt>
    <dgm:pt modelId="{D0E55176-6427-4F2B-99A5-11047606BB0B}" type="parTrans" cxnId="{89E43BD8-B072-4168-8715-B5D255A3C51D}">
      <dgm:prSet/>
      <dgm:spPr/>
      <dgm:t>
        <a:bodyPr/>
        <a:lstStyle/>
        <a:p>
          <a:endParaRPr lang="en-US"/>
        </a:p>
      </dgm:t>
    </dgm:pt>
    <dgm:pt modelId="{A6E6C237-6E78-48B2-8585-E0637D46D468}" type="sibTrans" cxnId="{89E43BD8-B072-4168-8715-B5D255A3C51D}">
      <dgm:prSet/>
      <dgm:spPr/>
      <dgm:t>
        <a:bodyPr/>
        <a:lstStyle/>
        <a:p>
          <a:endParaRPr lang="en-US"/>
        </a:p>
      </dgm:t>
    </dgm:pt>
    <dgm:pt modelId="{A34C065D-1219-4DA4-8037-E3959177BF26}">
      <dgm:prSet/>
      <dgm:spPr/>
      <dgm:t>
        <a:bodyPr/>
        <a:lstStyle/>
        <a:p>
          <a:r>
            <a:rPr lang="en-US"/>
            <a:t>Support</a:t>
          </a:r>
        </a:p>
      </dgm:t>
    </dgm:pt>
    <dgm:pt modelId="{34562B8E-5BB9-4B97-B91C-ECC036CD0476}" type="parTrans" cxnId="{7E769B0F-45EB-4835-9051-3F07FE074228}">
      <dgm:prSet/>
      <dgm:spPr/>
      <dgm:t>
        <a:bodyPr/>
        <a:lstStyle/>
        <a:p>
          <a:endParaRPr lang="en-US"/>
        </a:p>
      </dgm:t>
    </dgm:pt>
    <dgm:pt modelId="{CAC1BF99-13B6-4FA8-96DE-A492198B3F9B}" type="sibTrans" cxnId="{7E769B0F-45EB-4835-9051-3F07FE074228}">
      <dgm:prSet/>
      <dgm:spPr/>
      <dgm:t>
        <a:bodyPr/>
        <a:lstStyle/>
        <a:p>
          <a:endParaRPr lang="en-US"/>
        </a:p>
      </dgm:t>
    </dgm:pt>
    <dgm:pt modelId="{17931B3E-B3EB-48D4-9004-F4E2BC10776B}">
      <dgm:prSet/>
      <dgm:spPr/>
      <dgm:t>
        <a:bodyPr/>
        <a:lstStyle/>
        <a:p>
          <a:r>
            <a:rPr lang="en-US"/>
            <a:t>Free Meals</a:t>
          </a:r>
        </a:p>
      </dgm:t>
    </dgm:pt>
    <dgm:pt modelId="{55F07552-CA8E-4519-8851-162153B94254}" type="parTrans" cxnId="{1F09D7AB-E1A0-47B5-9FCF-120C4B17CC0D}">
      <dgm:prSet/>
      <dgm:spPr/>
      <dgm:t>
        <a:bodyPr/>
        <a:lstStyle/>
        <a:p>
          <a:endParaRPr lang="en-US"/>
        </a:p>
      </dgm:t>
    </dgm:pt>
    <dgm:pt modelId="{46667ACA-4293-411A-A8C1-091106BD93C9}" type="sibTrans" cxnId="{1F09D7AB-E1A0-47B5-9FCF-120C4B17CC0D}">
      <dgm:prSet/>
      <dgm:spPr/>
      <dgm:t>
        <a:bodyPr/>
        <a:lstStyle/>
        <a:p>
          <a:endParaRPr lang="en-US"/>
        </a:p>
      </dgm:t>
    </dgm:pt>
    <dgm:pt modelId="{44BDCB5A-8917-4520-8161-30ED0861D932}">
      <dgm:prSet/>
      <dgm:spPr/>
      <dgm:t>
        <a:bodyPr/>
        <a:lstStyle/>
        <a:p>
          <a:r>
            <a:rPr lang="en-US" dirty="0"/>
            <a:t>School supplies</a:t>
          </a:r>
        </a:p>
      </dgm:t>
    </dgm:pt>
    <dgm:pt modelId="{31AC80DB-79FA-4C23-A17D-F8508F3588C3}" type="parTrans" cxnId="{B0D3FCD8-8C04-41E1-B78D-1ED188E0126B}">
      <dgm:prSet/>
      <dgm:spPr/>
      <dgm:t>
        <a:bodyPr/>
        <a:lstStyle/>
        <a:p>
          <a:endParaRPr lang="en-US"/>
        </a:p>
      </dgm:t>
    </dgm:pt>
    <dgm:pt modelId="{E7D9FB5E-BFD0-41DB-BB34-EEA4C7DB07DE}" type="sibTrans" cxnId="{B0D3FCD8-8C04-41E1-B78D-1ED188E0126B}">
      <dgm:prSet/>
      <dgm:spPr/>
      <dgm:t>
        <a:bodyPr/>
        <a:lstStyle/>
        <a:p>
          <a:endParaRPr lang="en-US"/>
        </a:p>
      </dgm:t>
    </dgm:pt>
    <dgm:pt modelId="{B50A66ED-F961-44B1-BC24-9BB0CD18DFCD}">
      <dgm:prSet/>
      <dgm:spPr/>
      <dgm:t>
        <a:bodyPr/>
        <a:lstStyle/>
        <a:p>
          <a:r>
            <a:rPr lang="en-US" dirty="0"/>
            <a:t>Confidentiality</a:t>
          </a:r>
        </a:p>
      </dgm:t>
    </dgm:pt>
    <dgm:pt modelId="{FC7ED814-A7F5-49AB-AD50-A74FB10B254E}" type="parTrans" cxnId="{A11F7495-4F68-43E8-A179-7E5DFD39DA28}">
      <dgm:prSet/>
      <dgm:spPr/>
      <dgm:t>
        <a:bodyPr/>
        <a:lstStyle/>
        <a:p>
          <a:endParaRPr lang="en-US"/>
        </a:p>
      </dgm:t>
    </dgm:pt>
    <dgm:pt modelId="{73C5B38F-791C-4BB2-9E14-9388DF88978B}" type="sibTrans" cxnId="{A11F7495-4F68-43E8-A179-7E5DFD39DA28}">
      <dgm:prSet/>
      <dgm:spPr/>
      <dgm:t>
        <a:bodyPr/>
        <a:lstStyle/>
        <a:p>
          <a:endParaRPr lang="en-US"/>
        </a:p>
      </dgm:t>
    </dgm:pt>
    <dgm:pt modelId="{522086DB-0AB7-4FB0-B502-0E3F9623D4D1}">
      <dgm:prSet/>
      <dgm:spPr/>
      <dgm:t>
        <a:bodyPr/>
        <a:lstStyle/>
        <a:p>
          <a:r>
            <a:rPr lang="en-US" dirty="0"/>
            <a:t>Complete annual training</a:t>
          </a:r>
        </a:p>
      </dgm:t>
    </dgm:pt>
    <dgm:pt modelId="{2FBE45AD-EFC9-4C50-815A-176C6F17C5B5}" type="parTrans" cxnId="{D490FA53-4675-4EBE-8A38-4DA1EAF63057}">
      <dgm:prSet/>
      <dgm:spPr/>
      <dgm:t>
        <a:bodyPr/>
        <a:lstStyle/>
        <a:p>
          <a:endParaRPr lang="en-US"/>
        </a:p>
      </dgm:t>
    </dgm:pt>
    <dgm:pt modelId="{8A755414-A9B4-452B-93B2-18647FCD5EC3}" type="sibTrans" cxnId="{D490FA53-4675-4EBE-8A38-4DA1EAF63057}">
      <dgm:prSet/>
      <dgm:spPr/>
      <dgm:t>
        <a:bodyPr/>
        <a:lstStyle/>
        <a:p>
          <a:endParaRPr lang="en-US"/>
        </a:p>
      </dgm:t>
    </dgm:pt>
    <dgm:pt modelId="{1EB1D5FC-6E9D-4C7E-83A4-A9D7F6FDC829}">
      <dgm:prSet phldrT="[Text]"/>
      <dgm:spPr/>
      <dgm:t>
        <a:bodyPr/>
        <a:lstStyle/>
        <a:p>
          <a:r>
            <a:rPr lang="en-US" dirty="0"/>
            <a:t>Determine eligibility</a:t>
          </a:r>
        </a:p>
      </dgm:t>
    </dgm:pt>
    <dgm:pt modelId="{1189907D-AAB9-439D-B6EA-E2B244F0057F}" type="parTrans" cxnId="{8C6CF776-DF52-41D9-8140-F4E982D7373E}">
      <dgm:prSet/>
      <dgm:spPr/>
      <dgm:t>
        <a:bodyPr/>
        <a:lstStyle/>
        <a:p>
          <a:endParaRPr lang="en-US"/>
        </a:p>
      </dgm:t>
    </dgm:pt>
    <dgm:pt modelId="{187531AB-CFB9-48C0-92C4-EF21391C4D1A}" type="sibTrans" cxnId="{8C6CF776-DF52-41D9-8140-F4E982D7373E}">
      <dgm:prSet/>
      <dgm:spPr/>
      <dgm:t>
        <a:bodyPr/>
        <a:lstStyle/>
        <a:p>
          <a:endParaRPr lang="en-US"/>
        </a:p>
      </dgm:t>
    </dgm:pt>
    <dgm:pt modelId="{2D7EA6FD-3D28-4694-920D-ED0F5C022006}">
      <dgm:prSet phldrT="[Text]"/>
      <dgm:spPr/>
      <dgm:t>
        <a:bodyPr/>
        <a:lstStyle/>
        <a:p>
          <a:r>
            <a:rPr lang="en-US" dirty="0"/>
            <a:t>Dispute</a:t>
          </a:r>
        </a:p>
      </dgm:t>
    </dgm:pt>
    <dgm:pt modelId="{A338E107-E8B8-48BB-AEFA-00D5B4E77FFD}" type="parTrans" cxnId="{31EA2811-6583-41F1-8569-340865498E2B}">
      <dgm:prSet/>
      <dgm:spPr/>
      <dgm:t>
        <a:bodyPr/>
        <a:lstStyle/>
        <a:p>
          <a:endParaRPr lang="en-US"/>
        </a:p>
      </dgm:t>
    </dgm:pt>
    <dgm:pt modelId="{C766D28F-D7E0-4725-AC27-6504C288259B}" type="sibTrans" cxnId="{31EA2811-6583-41F1-8569-340865498E2B}">
      <dgm:prSet/>
      <dgm:spPr/>
      <dgm:t>
        <a:bodyPr/>
        <a:lstStyle/>
        <a:p>
          <a:endParaRPr lang="en-US"/>
        </a:p>
      </dgm:t>
    </dgm:pt>
    <dgm:pt modelId="{33854FF4-4B96-4F3E-A0A8-63AC8CA8EFDD}">
      <dgm:prSet phldrT="[Text]"/>
      <dgm:spPr/>
      <dgm:t>
        <a:bodyPr/>
        <a:lstStyle/>
        <a:p>
          <a:r>
            <a:rPr lang="en-US" dirty="0"/>
            <a:t>Support family with dispute resolution process if necessary</a:t>
          </a:r>
        </a:p>
      </dgm:t>
    </dgm:pt>
    <dgm:pt modelId="{A17BB8AE-1375-41EC-AB8C-27EA7F235E5B}" type="parTrans" cxnId="{62BBE937-AAA6-4863-B931-147EF9BAF640}">
      <dgm:prSet/>
      <dgm:spPr/>
      <dgm:t>
        <a:bodyPr/>
        <a:lstStyle/>
        <a:p>
          <a:endParaRPr lang="en-US"/>
        </a:p>
      </dgm:t>
    </dgm:pt>
    <dgm:pt modelId="{536FDB58-D05C-44BD-A366-6072DD6C32F7}" type="sibTrans" cxnId="{62BBE937-AAA6-4863-B931-147EF9BAF640}">
      <dgm:prSet/>
      <dgm:spPr/>
      <dgm:t>
        <a:bodyPr/>
        <a:lstStyle/>
        <a:p>
          <a:endParaRPr lang="en-US"/>
        </a:p>
      </dgm:t>
    </dgm:pt>
    <dgm:pt modelId="{7304F98C-8C1D-4BF8-9203-891051491AD1}">
      <dgm:prSet/>
      <dgm:spPr/>
      <dgm:t>
        <a:bodyPr/>
        <a:lstStyle/>
        <a:p>
          <a:r>
            <a:rPr lang="en-US" dirty="0"/>
            <a:t>Train essential staff</a:t>
          </a:r>
        </a:p>
      </dgm:t>
    </dgm:pt>
    <dgm:pt modelId="{CFA75B58-E0E1-44DD-8C40-07DAE897CFE6}" type="parTrans" cxnId="{7FFC5129-9785-4624-BC40-D4F5E65194EB}">
      <dgm:prSet/>
      <dgm:spPr/>
      <dgm:t>
        <a:bodyPr/>
        <a:lstStyle/>
        <a:p>
          <a:endParaRPr lang="en-US"/>
        </a:p>
      </dgm:t>
    </dgm:pt>
    <dgm:pt modelId="{5008E7C8-7CB6-4998-B85D-C5AC85AE57AD}" type="sibTrans" cxnId="{7FFC5129-9785-4624-BC40-D4F5E65194EB}">
      <dgm:prSet/>
      <dgm:spPr/>
      <dgm:t>
        <a:bodyPr/>
        <a:lstStyle/>
        <a:p>
          <a:endParaRPr lang="en-US"/>
        </a:p>
      </dgm:t>
    </dgm:pt>
    <dgm:pt modelId="{051F238D-F746-4DEA-8D94-E1FB0E734BE0}">
      <dgm:prSet phldrT="[Text]"/>
      <dgm:spPr/>
      <dgm:t>
        <a:bodyPr/>
        <a:lstStyle/>
        <a:p>
          <a:r>
            <a:rPr lang="en-US" dirty="0"/>
            <a:t>Referrals</a:t>
          </a:r>
        </a:p>
      </dgm:t>
    </dgm:pt>
    <dgm:pt modelId="{7BC1AA8C-DB3F-4A28-9177-967553E0DAB1}" type="parTrans" cxnId="{5F6B47D1-558F-4039-B8CB-217D8834A534}">
      <dgm:prSet/>
      <dgm:spPr/>
      <dgm:t>
        <a:bodyPr/>
        <a:lstStyle/>
        <a:p>
          <a:endParaRPr lang="en-US"/>
        </a:p>
      </dgm:t>
    </dgm:pt>
    <dgm:pt modelId="{20920D4F-A94E-4DBE-864D-148A95692D5E}" type="sibTrans" cxnId="{5F6B47D1-558F-4039-B8CB-217D8834A534}">
      <dgm:prSet/>
      <dgm:spPr/>
      <dgm:t>
        <a:bodyPr/>
        <a:lstStyle/>
        <a:p>
          <a:endParaRPr lang="en-US"/>
        </a:p>
      </dgm:t>
    </dgm:pt>
    <dgm:pt modelId="{86273CE2-FD53-4C1D-99C0-B4E1C364915A}" type="pres">
      <dgm:prSet presAssocID="{CC81309B-EDDA-4CE0-AE1A-CE9046E54433}" presName="Name0" presStyleCnt="0">
        <dgm:presLayoutVars>
          <dgm:dir/>
          <dgm:animLvl val="lvl"/>
          <dgm:resizeHandles val="exact"/>
        </dgm:presLayoutVars>
      </dgm:prSet>
      <dgm:spPr/>
    </dgm:pt>
    <dgm:pt modelId="{17D24D27-A0C3-429C-AF31-30662EB5A71D}" type="pres">
      <dgm:prSet presAssocID="{36F37B73-5D3B-4BC0-9CF1-FB1FA1C37CB0}" presName="composite" presStyleCnt="0"/>
      <dgm:spPr/>
    </dgm:pt>
    <dgm:pt modelId="{3CBCEFAC-37B6-4B29-8158-9E77DB965F5F}" type="pres">
      <dgm:prSet presAssocID="{36F37B73-5D3B-4BC0-9CF1-FB1FA1C37CB0}" presName="parTx" presStyleLbl="alignNode1" presStyleIdx="0" presStyleCnt="4">
        <dgm:presLayoutVars>
          <dgm:chMax val="0"/>
          <dgm:chPref val="0"/>
          <dgm:bulletEnabled val="1"/>
        </dgm:presLayoutVars>
      </dgm:prSet>
      <dgm:spPr/>
    </dgm:pt>
    <dgm:pt modelId="{A4D41719-F737-43D6-950E-8190803F36B7}" type="pres">
      <dgm:prSet presAssocID="{36F37B73-5D3B-4BC0-9CF1-FB1FA1C37CB0}" presName="desTx" presStyleLbl="alignAccFollowNode1" presStyleIdx="0" presStyleCnt="4">
        <dgm:presLayoutVars>
          <dgm:bulletEnabled val="1"/>
        </dgm:presLayoutVars>
      </dgm:prSet>
      <dgm:spPr/>
    </dgm:pt>
    <dgm:pt modelId="{A26C3A03-9FBE-4B5B-8A6C-F316EB700D51}" type="pres">
      <dgm:prSet presAssocID="{D7D9058C-277D-4D0B-B832-3D5443CAC2ED}" presName="space" presStyleCnt="0"/>
      <dgm:spPr/>
    </dgm:pt>
    <dgm:pt modelId="{0E0F2D97-46C6-4AD3-A6D5-9D79DCB00FD4}" type="pres">
      <dgm:prSet presAssocID="{7136C8E0-2091-4A20-AB5B-2704C0043BBB}" presName="composite" presStyleCnt="0"/>
      <dgm:spPr/>
    </dgm:pt>
    <dgm:pt modelId="{14DF6514-A411-44F2-94B0-270D0D968564}" type="pres">
      <dgm:prSet presAssocID="{7136C8E0-2091-4A20-AB5B-2704C0043BBB}" presName="parTx" presStyleLbl="alignNode1" presStyleIdx="1" presStyleCnt="4">
        <dgm:presLayoutVars>
          <dgm:chMax val="0"/>
          <dgm:chPref val="0"/>
          <dgm:bulletEnabled val="1"/>
        </dgm:presLayoutVars>
      </dgm:prSet>
      <dgm:spPr/>
    </dgm:pt>
    <dgm:pt modelId="{A5031535-BAE9-4BD0-8CB9-6621F39410FF}" type="pres">
      <dgm:prSet presAssocID="{7136C8E0-2091-4A20-AB5B-2704C0043BBB}" presName="desTx" presStyleLbl="alignAccFollowNode1" presStyleIdx="1" presStyleCnt="4">
        <dgm:presLayoutVars>
          <dgm:bulletEnabled val="1"/>
        </dgm:presLayoutVars>
      </dgm:prSet>
      <dgm:spPr/>
    </dgm:pt>
    <dgm:pt modelId="{7B2D2851-FED8-47D7-ABEB-B180BC30BEA5}" type="pres">
      <dgm:prSet presAssocID="{F4329D8C-50B1-468F-93F0-01375AE7DD54}" presName="space" presStyleCnt="0"/>
      <dgm:spPr/>
    </dgm:pt>
    <dgm:pt modelId="{E0D2E9E1-C6D4-4FEF-88D1-B56003385E01}" type="pres">
      <dgm:prSet presAssocID="{A34C065D-1219-4DA4-8037-E3959177BF26}" presName="composite" presStyleCnt="0"/>
      <dgm:spPr/>
    </dgm:pt>
    <dgm:pt modelId="{9209A9C1-4827-4865-B0EF-3F83B2E3ECD2}" type="pres">
      <dgm:prSet presAssocID="{A34C065D-1219-4DA4-8037-E3959177BF26}" presName="parTx" presStyleLbl="alignNode1" presStyleIdx="2" presStyleCnt="4">
        <dgm:presLayoutVars>
          <dgm:chMax val="0"/>
          <dgm:chPref val="0"/>
          <dgm:bulletEnabled val="1"/>
        </dgm:presLayoutVars>
      </dgm:prSet>
      <dgm:spPr/>
    </dgm:pt>
    <dgm:pt modelId="{D6658F30-CCC2-4C06-8944-6393B908ABAC}" type="pres">
      <dgm:prSet presAssocID="{A34C065D-1219-4DA4-8037-E3959177BF26}" presName="desTx" presStyleLbl="alignAccFollowNode1" presStyleIdx="2" presStyleCnt="4">
        <dgm:presLayoutVars>
          <dgm:bulletEnabled val="1"/>
        </dgm:presLayoutVars>
      </dgm:prSet>
      <dgm:spPr/>
    </dgm:pt>
    <dgm:pt modelId="{55E5E78D-5EB7-4924-8528-DD44C4AE4453}" type="pres">
      <dgm:prSet presAssocID="{CAC1BF99-13B6-4FA8-96DE-A492198B3F9B}" presName="space" presStyleCnt="0"/>
      <dgm:spPr/>
    </dgm:pt>
    <dgm:pt modelId="{5E2C68E2-DA23-477C-8A42-2F56D3E9271B}" type="pres">
      <dgm:prSet presAssocID="{2D7EA6FD-3D28-4694-920D-ED0F5C022006}" presName="composite" presStyleCnt="0"/>
      <dgm:spPr/>
    </dgm:pt>
    <dgm:pt modelId="{432BEE97-FA93-4B79-A753-D6926AF73986}" type="pres">
      <dgm:prSet presAssocID="{2D7EA6FD-3D28-4694-920D-ED0F5C022006}" presName="parTx" presStyleLbl="alignNode1" presStyleIdx="3" presStyleCnt="4">
        <dgm:presLayoutVars>
          <dgm:chMax val="0"/>
          <dgm:chPref val="0"/>
          <dgm:bulletEnabled val="1"/>
        </dgm:presLayoutVars>
      </dgm:prSet>
      <dgm:spPr/>
    </dgm:pt>
    <dgm:pt modelId="{0DF775D2-F812-405B-932A-D352535A1F79}" type="pres">
      <dgm:prSet presAssocID="{2D7EA6FD-3D28-4694-920D-ED0F5C022006}" presName="desTx" presStyleLbl="alignAccFollowNode1" presStyleIdx="3" presStyleCnt="4">
        <dgm:presLayoutVars>
          <dgm:bulletEnabled val="1"/>
        </dgm:presLayoutVars>
      </dgm:prSet>
      <dgm:spPr/>
    </dgm:pt>
  </dgm:ptLst>
  <dgm:cxnLst>
    <dgm:cxn modelId="{7E769B0F-45EB-4835-9051-3F07FE074228}" srcId="{CC81309B-EDDA-4CE0-AE1A-CE9046E54433}" destId="{A34C065D-1219-4DA4-8037-E3959177BF26}" srcOrd="2" destOrd="0" parTransId="{34562B8E-5BB9-4B97-B91C-ECC036CD0476}" sibTransId="{CAC1BF99-13B6-4FA8-96DE-A492198B3F9B}"/>
    <dgm:cxn modelId="{31EA2811-6583-41F1-8569-340865498E2B}" srcId="{CC81309B-EDDA-4CE0-AE1A-CE9046E54433}" destId="{2D7EA6FD-3D28-4694-920D-ED0F5C022006}" srcOrd="3" destOrd="0" parTransId="{A338E107-E8B8-48BB-AEFA-00D5B4E77FFD}" sibTransId="{C766D28F-D7E0-4725-AC27-6504C288259B}"/>
    <dgm:cxn modelId="{939A1D13-E795-4770-A5D1-E8904C849946}" type="presOf" srcId="{522086DB-0AB7-4FB0-B502-0E3F9623D4D1}" destId="{A4D41719-F737-43D6-950E-8190803F36B7}" srcOrd="0" destOrd="0" presId="urn:microsoft.com/office/officeart/2005/8/layout/hList1"/>
    <dgm:cxn modelId="{6E50D115-7058-498A-8238-52547B70794F}" type="presOf" srcId="{051F238D-F746-4DEA-8D94-E1FB0E734BE0}" destId="{D6658F30-CCC2-4C06-8944-6393B908ABAC}" srcOrd="0" destOrd="3" presId="urn:microsoft.com/office/officeart/2005/8/layout/hList1"/>
    <dgm:cxn modelId="{BB16551D-34D6-48A8-8C03-95E5608563DF}" type="presOf" srcId="{1EB1D5FC-6E9D-4C7E-83A4-A9D7F6FDC829}" destId="{A4D41719-F737-43D6-950E-8190803F36B7}" srcOrd="0" destOrd="2" presId="urn:microsoft.com/office/officeart/2005/8/layout/hList1"/>
    <dgm:cxn modelId="{7FFC5129-9785-4624-BC40-D4F5E65194EB}" srcId="{36F37B73-5D3B-4BC0-9CF1-FB1FA1C37CB0}" destId="{7304F98C-8C1D-4BF8-9203-891051491AD1}" srcOrd="1" destOrd="0" parTransId="{CFA75B58-E0E1-44DD-8C40-07DAE897CFE6}" sibTransId="{5008E7C8-7CB6-4998-B85D-C5AC85AE57AD}"/>
    <dgm:cxn modelId="{6F6EC82E-8603-4BC8-BFE8-8A0CE5E16D6B}" srcId="{CC81309B-EDDA-4CE0-AE1A-CE9046E54433}" destId="{7136C8E0-2091-4A20-AB5B-2704C0043BBB}" srcOrd="1" destOrd="0" parTransId="{9EBD4E00-9626-4206-81B1-4F962C6B694D}" sibTransId="{F4329D8C-50B1-468F-93F0-01375AE7DD54}"/>
    <dgm:cxn modelId="{D85EA330-DC42-4EA8-B08B-F4FA312EEDD3}" type="presOf" srcId="{17931B3E-B3EB-48D4-9004-F4E2BC10776B}" destId="{D6658F30-CCC2-4C06-8944-6393B908ABAC}" srcOrd="0" destOrd="0" presId="urn:microsoft.com/office/officeart/2005/8/layout/hList1"/>
    <dgm:cxn modelId="{62BBE937-AAA6-4863-B931-147EF9BAF640}" srcId="{2D7EA6FD-3D28-4694-920D-ED0F5C022006}" destId="{33854FF4-4B96-4F3E-A0A8-63AC8CA8EFDD}" srcOrd="0" destOrd="0" parTransId="{A17BB8AE-1375-41EC-AB8C-27EA7F235E5B}" sibTransId="{536FDB58-D05C-44BD-A366-6072DD6C32F7}"/>
    <dgm:cxn modelId="{634EC43F-0D81-4C06-8C64-36BD18CE2D63}" type="presOf" srcId="{36F37B73-5D3B-4BC0-9CF1-FB1FA1C37CB0}" destId="{3CBCEFAC-37B6-4B29-8158-9E77DB965F5F}" srcOrd="0" destOrd="0" presId="urn:microsoft.com/office/officeart/2005/8/layout/hList1"/>
    <dgm:cxn modelId="{D490FA53-4675-4EBE-8A38-4DA1EAF63057}" srcId="{36F37B73-5D3B-4BC0-9CF1-FB1FA1C37CB0}" destId="{522086DB-0AB7-4FB0-B502-0E3F9623D4D1}" srcOrd="0" destOrd="0" parTransId="{2FBE45AD-EFC9-4C50-815A-176C6F17C5B5}" sibTransId="{8A755414-A9B4-452B-93B2-18647FCD5EC3}"/>
    <dgm:cxn modelId="{8C6CF776-DF52-41D9-8140-F4E982D7373E}" srcId="{36F37B73-5D3B-4BC0-9CF1-FB1FA1C37CB0}" destId="{1EB1D5FC-6E9D-4C7E-83A4-A9D7F6FDC829}" srcOrd="2" destOrd="0" parTransId="{1189907D-AAB9-439D-B6EA-E2B244F0057F}" sibTransId="{187531AB-CFB9-48C0-92C4-EF21391C4D1A}"/>
    <dgm:cxn modelId="{12610A93-0939-4A7F-B5A7-A2275043EA44}" type="presOf" srcId="{7136C8E0-2091-4A20-AB5B-2704C0043BBB}" destId="{14DF6514-A411-44F2-94B0-270D0D968564}" srcOrd="0" destOrd="0" presId="urn:microsoft.com/office/officeart/2005/8/layout/hList1"/>
    <dgm:cxn modelId="{A11F7495-4F68-43E8-A179-7E5DFD39DA28}" srcId="{A34C065D-1219-4DA4-8037-E3959177BF26}" destId="{B50A66ED-F961-44B1-BC24-9BB0CD18DFCD}" srcOrd="2" destOrd="0" parTransId="{FC7ED814-A7F5-49AB-AD50-A74FB10B254E}" sibTransId="{73C5B38F-791C-4BB2-9E14-9388DF88978B}"/>
    <dgm:cxn modelId="{0A7CBB9A-270B-483F-BCD8-88A77ECBDFCD}" srcId="{CC81309B-EDDA-4CE0-AE1A-CE9046E54433}" destId="{36F37B73-5D3B-4BC0-9CF1-FB1FA1C37CB0}" srcOrd="0" destOrd="0" parTransId="{C450884F-A3B5-47FE-B93F-D2CF50EB7F4F}" sibTransId="{D7D9058C-277D-4D0B-B832-3D5443CAC2ED}"/>
    <dgm:cxn modelId="{E83F3DA5-69F7-4F24-91FD-5EC0ADC093BA}" type="presOf" srcId="{A34C065D-1219-4DA4-8037-E3959177BF26}" destId="{9209A9C1-4827-4865-B0EF-3F83B2E3ECD2}" srcOrd="0" destOrd="0" presId="urn:microsoft.com/office/officeart/2005/8/layout/hList1"/>
    <dgm:cxn modelId="{BB5E43A9-058A-4900-9C56-52119E4AE202}" type="presOf" srcId="{44BDCB5A-8917-4520-8161-30ED0861D932}" destId="{D6658F30-CCC2-4C06-8944-6393B908ABAC}" srcOrd="0" destOrd="1" presId="urn:microsoft.com/office/officeart/2005/8/layout/hList1"/>
    <dgm:cxn modelId="{1F09D7AB-E1A0-47B5-9FCF-120C4B17CC0D}" srcId="{A34C065D-1219-4DA4-8037-E3959177BF26}" destId="{17931B3E-B3EB-48D4-9004-F4E2BC10776B}" srcOrd="0" destOrd="0" parTransId="{55F07552-CA8E-4519-8851-162153B94254}" sibTransId="{46667ACA-4293-411A-A8C1-091106BD93C9}"/>
    <dgm:cxn modelId="{573EF2AB-7CCD-462D-9D8C-9D21B6BD0C68}" type="presOf" srcId="{2D7EA6FD-3D28-4694-920D-ED0F5C022006}" destId="{432BEE97-FA93-4B79-A753-D6926AF73986}" srcOrd="0" destOrd="0" presId="urn:microsoft.com/office/officeart/2005/8/layout/hList1"/>
    <dgm:cxn modelId="{F4C794B2-E6C3-4DD4-8125-401BA2E0F32F}" type="presOf" srcId="{CC81309B-EDDA-4CE0-AE1A-CE9046E54433}" destId="{86273CE2-FD53-4C1D-99C0-B4E1C364915A}" srcOrd="0" destOrd="0" presId="urn:microsoft.com/office/officeart/2005/8/layout/hList1"/>
    <dgm:cxn modelId="{6899BFB6-17C3-42D9-A184-7B8B72AC966A}" type="presOf" srcId="{33854FF4-4B96-4F3E-A0A8-63AC8CA8EFDD}" destId="{0DF775D2-F812-405B-932A-D352535A1F79}" srcOrd="0" destOrd="0" presId="urn:microsoft.com/office/officeart/2005/8/layout/hList1"/>
    <dgm:cxn modelId="{5F6B47D1-558F-4039-B8CB-217D8834A534}" srcId="{A34C065D-1219-4DA4-8037-E3959177BF26}" destId="{051F238D-F746-4DEA-8D94-E1FB0E734BE0}" srcOrd="3" destOrd="0" parTransId="{7BC1AA8C-DB3F-4A28-9177-967553E0DAB1}" sibTransId="{20920D4F-A94E-4DBE-864D-148A95692D5E}"/>
    <dgm:cxn modelId="{89E43BD8-B072-4168-8715-B5D255A3C51D}" srcId="{7136C8E0-2091-4A20-AB5B-2704C0043BBB}" destId="{48C22C95-5BA5-4066-81BC-480A5731FA7B}" srcOrd="1" destOrd="0" parTransId="{D0E55176-6427-4F2B-99A5-11047606BB0B}" sibTransId="{A6E6C237-6E78-48B2-8585-E0637D46D468}"/>
    <dgm:cxn modelId="{B0D3FCD8-8C04-41E1-B78D-1ED188E0126B}" srcId="{A34C065D-1219-4DA4-8037-E3959177BF26}" destId="{44BDCB5A-8917-4520-8161-30ED0861D932}" srcOrd="1" destOrd="0" parTransId="{31AC80DB-79FA-4C23-A17D-F8508F3588C3}" sibTransId="{E7D9FB5E-BFD0-41DB-BB34-EEA4C7DB07DE}"/>
    <dgm:cxn modelId="{2574BADF-378C-4BAA-A694-0A3BBF491483}" type="presOf" srcId="{7304F98C-8C1D-4BF8-9203-891051491AD1}" destId="{A4D41719-F737-43D6-950E-8190803F36B7}" srcOrd="0" destOrd="1" presId="urn:microsoft.com/office/officeart/2005/8/layout/hList1"/>
    <dgm:cxn modelId="{6CAAE8F1-6559-4B67-979F-7886EE2FF0D2}" type="presOf" srcId="{B50A66ED-F961-44B1-BC24-9BB0CD18DFCD}" destId="{D6658F30-CCC2-4C06-8944-6393B908ABAC}" srcOrd="0" destOrd="2" presId="urn:microsoft.com/office/officeart/2005/8/layout/hList1"/>
    <dgm:cxn modelId="{30126DF9-E24F-4131-8A9D-AF409B8A941C}" type="presOf" srcId="{48C22C95-5BA5-4066-81BC-480A5731FA7B}" destId="{A5031535-BAE9-4BD0-8CB9-6621F39410FF}" srcOrd="0" destOrd="1" presId="urn:microsoft.com/office/officeart/2005/8/layout/hList1"/>
    <dgm:cxn modelId="{D62383FB-FA22-4938-BFCE-244D20C38BF4}" type="presOf" srcId="{762F5EBA-B8AB-45C2-B3F9-AD6297D1BD72}" destId="{A5031535-BAE9-4BD0-8CB9-6621F39410FF}" srcOrd="0" destOrd="0" presId="urn:microsoft.com/office/officeart/2005/8/layout/hList1"/>
    <dgm:cxn modelId="{E3493AFE-F15E-4ED7-B9ED-4616779CCDCF}" srcId="{7136C8E0-2091-4A20-AB5B-2704C0043BBB}" destId="{762F5EBA-B8AB-45C2-B3F9-AD6297D1BD72}" srcOrd="0" destOrd="0" parTransId="{280278A7-52C6-4F88-910C-372058BF764A}" sibTransId="{EDD4A40D-8716-41D3-BE32-E515CB79F64A}"/>
    <dgm:cxn modelId="{1D7376C2-3CA8-4BDE-A6D6-9EEE00289008}" type="presParOf" srcId="{86273CE2-FD53-4C1D-99C0-B4E1C364915A}" destId="{17D24D27-A0C3-429C-AF31-30662EB5A71D}" srcOrd="0" destOrd="0" presId="urn:microsoft.com/office/officeart/2005/8/layout/hList1"/>
    <dgm:cxn modelId="{96C5DB22-1E82-4BFE-A6FA-E18B5B925FAB}" type="presParOf" srcId="{17D24D27-A0C3-429C-AF31-30662EB5A71D}" destId="{3CBCEFAC-37B6-4B29-8158-9E77DB965F5F}" srcOrd="0" destOrd="0" presId="urn:microsoft.com/office/officeart/2005/8/layout/hList1"/>
    <dgm:cxn modelId="{3B21D3CD-38B4-496E-A1E3-3415A218B76F}" type="presParOf" srcId="{17D24D27-A0C3-429C-AF31-30662EB5A71D}" destId="{A4D41719-F737-43D6-950E-8190803F36B7}" srcOrd="1" destOrd="0" presId="urn:microsoft.com/office/officeart/2005/8/layout/hList1"/>
    <dgm:cxn modelId="{E4F31F46-B144-486D-9F31-739592FCB7C3}" type="presParOf" srcId="{86273CE2-FD53-4C1D-99C0-B4E1C364915A}" destId="{A26C3A03-9FBE-4B5B-8A6C-F316EB700D51}" srcOrd="1" destOrd="0" presId="urn:microsoft.com/office/officeart/2005/8/layout/hList1"/>
    <dgm:cxn modelId="{C0F72AF9-FAE8-4B97-A751-AD31A529A0B3}" type="presParOf" srcId="{86273CE2-FD53-4C1D-99C0-B4E1C364915A}" destId="{0E0F2D97-46C6-4AD3-A6D5-9D79DCB00FD4}" srcOrd="2" destOrd="0" presId="urn:microsoft.com/office/officeart/2005/8/layout/hList1"/>
    <dgm:cxn modelId="{CA88209A-6B93-4B66-9AA1-C9C4D0D1C04D}" type="presParOf" srcId="{0E0F2D97-46C6-4AD3-A6D5-9D79DCB00FD4}" destId="{14DF6514-A411-44F2-94B0-270D0D968564}" srcOrd="0" destOrd="0" presId="urn:microsoft.com/office/officeart/2005/8/layout/hList1"/>
    <dgm:cxn modelId="{2C314954-0E33-45EF-9A78-6C9840056120}" type="presParOf" srcId="{0E0F2D97-46C6-4AD3-A6D5-9D79DCB00FD4}" destId="{A5031535-BAE9-4BD0-8CB9-6621F39410FF}" srcOrd="1" destOrd="0" presId="urn:microsoft.com/office/officeart/2005/8/layout/hList1"/>
    <dgm:cxn modelId="{1039824C-7CBC-4A3D-B72B-224A4B87210E}" type="presParOf" srcId="{86273CE2-FD53-4C1D-99C0-B4E1C364915A}" destId="{7B2D2851-FED8-47D7-ABEB-B180BC30BEA5}" srcOrd="3" destOrd="0" presId="urn:microsoft.com/office/officeart/2005/8/layout/hList1"/>
    <dgm:cxn modelId="{88B759C9-8BCF-4A0D-949A-745F66944B88}" type="presParOf" srcId="{86273CE2-FD53-4C1D-99C0-B4E1C364915A}" destId="{E0D2E9E1-C6D4-4FEF-88D1-B56003385E01}" srcOrd="4" destOrd="0" presId="urn:microsoft.com/office/officeart/2005/8/layout/hList1"/>
    <dgm:cxn modelId="{45207D41-A5A8-47D3-8B5B-3391FD89EBA7}" type="presParOf" srcId="{E0D2E9E1-C6D4-4FEF-88D1-B56003385E01}" destId="{9209A9C1-4827-4865-B0EF-3F83B2E3ECD2}" srcOrd="0" destOrd="0" presId="urn:microsoft.com/office/officeart/2005/8/layout/hList1"/>
    <dgm:cxn modelId="{93963699-EF43-42E9-BDDA-49343469EFF0}" type="presParOf" srcId="{E0D2E9E1-C6D4-4FEF-88D1-B56003385E01}" destId="{D6658F30-CCC2-4C06-8944-6393B908ABAC}" srcOrd="1" destOrd="0" presId="urn:microsoft.com/office/officeart/2005/8/layout/hList1"/>
    <dgm:cxn modelId="{875C23AA-40FE-48D0-84CB-D4DE32CCE8AE}" type="presParOf" srcId="{86273CE2-FD53-4C1D-99C0-B4E1C364915A}" destId="{55E5E78D-5EB7-4924-8528-DD44C4AE4453}" srcOrd="5" destOrd="0" presId="urn:microsoft.com/office/officeart/2005/8/layout/hList1"/>
    <dgm:cxn modelId="{D4EA6D1C-E21B-4B2A-86F9-74FE2C8B2D20}" type="presParOf" srcId="{86273CE2-FD53-4C1D-99C0-B4E1C364915A}" destId="{5E2C68E2-DA23-477C-8A42-2F56D3E9271B}" srcOrd="6" destOrd="0" presId="urn:microsoft.com/office/officeart/2005/8/layout/hList1"/>
    <dgm:cxn modelId="{88D68C87-0FFD-4186-A67B-5622500DB56B}" type="presParOf" srcId="{5E2C68E2-DA23-477C-8A42-2F56D3E9271B}" destId="{432BEE97-FA93-4B79-A753-D6926AF73986}" srcOrd="0" destOrd="0" presId="urn:microsoft.com/office/officeart/2005/8/layout/hList1"/>
    <dgm:cxn modelId="{1959C166-349E-4E17-B146-5E9766A3F2D6}" type="presParOf" srcId="{5E2C68E2-DA23-477C-8A42-2F56D3E9271B}" destId="{0DF775D2-F812-405B-932A-D352535A1F7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1F944C-6E53-49D4-87B4-3874EDFB261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37CBA2B0-3446-4ACA-95FF-5D18D4E4BDA8}">
      <dgm:prSet/>
      <dgm:spPr/>
      <dgm:t>
        <a:bodyPr/>
        <a:lstStyle/>
        <a:p>
          <a:r>
            <a:rPr lang="en-US" dirty="0"/>
            <a:t>State Coordinator</a:t>
          </a:r>
        </a:p>
      </dgm:t>
    </dgm:pt>
    <dgm:pt modelId="{B6A41C12-1839-4639-B024-A98257017E0C}" type="parTrans" cxnId="{07476818-4DE5-44CA-85D7-A39F0B8D3BF4}">
      <dgm:prSet/>
      <dgm:spPr/>
      <dgm:t>
        <a:bodyPr/>
        <a:lstStyle/>
        <a:p>
          <a:endParaRPr lang="en-US"/>
        </a:p>
      </dgm:t>
    </dgm:pt>
    <dgm:pt modelId="{BB1D2DAC-EAEA-49AF-872E-30C5E55DF237}" type="sibTrans" cxnId="{07476818-4DE5-44CA-85D7-A39F0B8D3BF4}">
      <dgm:prSet/>
      <dgm:spPr/>
      <dgm:t>
        <a:bodyPr/>
        <a:lstStyle/>
        <a:p>
          <a:endParaRPr lang="en-US"/>
        </a:p>
      </dgm:t>
    </dgm:pt>
    <dgm:pt modelId="{F530B89A-390B-4D42-9FA5-0AB131EDEB41}">
      <dgm:prSet/>
      <dgm:spPr/>
      <dgm:t>
        <a:bodyPr/>
        <a:lstStyle/>
        <a:p>
          <a:r>
            <a:rPr lang="en-US" dirty="0"/>
            <a:t>Social Service Providers</a:t>
          </a:r>
        </a:p>
      </dgm:t>
    </dgm:pt>
    <dgm:pt modelId="{7860BD45-3055-47C2-BBC2-89EE1878357A}" type="parTrans" cxnId="{CE07E869-54D0-402D-913F-D577418F5ABD}">
      <dgm:prSet/>
      <dgm:spPr/>
      <dgm:t>
        <a:bodyPr/>
        <a:lstStyle/>
        <a:p>
          <a:endParaRPr lang="en-US"/>
        </a:p>
      </dgm:t>
    </dgm:pt>
    <dgm:pt modelId="{CACE9C45-28D2-4C34-B55D-F9D5E35012BC}" type="sibTrans" cxnId="{CE07E869-54D0-402D-913F-D577418F5ABD}">
      <dgm:prSet/>
      <dgm:spPr/>
      <dgm:t>
        <a:bodyPr/>
        <a:lstStyle/>
        <a:p>
          <a:endParaRPr lang="en-US"/>
        </a:p>
      </dgm:t>
    </dgm:pt>
    <dgm:pt modelId="{995AE1D8-0E2A-4E47-915A-54B3CFE0CAA8}">
      <dgm:prSet/>
      <dgm:spPr/>
      <dgm:t>
        <a:bodyPr/>
        <a:lstStyle/>
        <a:p>
          <a:r>
            <a:rPr lang="en-US" dirty="0"/>
            <a:t>Social Service Programs and Eligibility requirements</a:t>
          </a:r>
        </a:p>
      </dgm:t>
    </dgm:pt>
    <dgm:pt modelId="{48B15E5F-495D-478A-AA42-9528ACCDE8BE}" type="parTrans" cxnId="{05369451-7458-453E-BDFF-C4DBB72F4CEB}">
      <dgm:prSet/>
      <dgm:spPr/>
      <dgm:t>
        <a:bodyPr/>
        <a:lstStyle/>
        <a:p>
          <a:endParaRPr lang="en-US"/>
        </a:p>
      </dgm:t>
    </dgm:pt>
    <dgm:pt modelId="{B11D42E1-C346-44ED-826E-7438C0C96542}" type="sibTrans" cxnId="{05369451-7458-453E-BDFF-C4DBB72F4CEB}">
      <dgm:prSet/>
      <dgm:spPr/>
      <dgm:t>
        <a:bodyPr/>
        <a:lstStyle/>
        <a:p>
          <a:endParaRPr lang="en-US"/>
        </a:p>
      </dgm:t>
    </dgm:pt>
    <dgm:pt modelId="{3B9C0ED2-D60C-4DB0-90BD-D84B7A1B39DB}">
      <dgm:prSet/>
      <dgm:spPr/>
      <dgm:t>
        <a:bodyPr/>
        <a:lstStyle/>
        <a:p>
          <a:r>
            <a:rPr lang="en-US" dirty="0"/>
            <a:t>Local McKinney-Vento Liaison</a:t>
          </a:r>
        </a:p>
      </dgm:t>
    </dgm:pt>
    <dgm:pt modelId="{89DB8407-AC0C-4DB8-A8AD-4C9728BFA78B}" type="sibTrans" cxnId="{7CE974E4-1EE0-42FA-98AC-23E541E80330}">
      <dgm:prSet/>
      <dgm:spPr/>
      <dgm:t>
        <a:bodyPr/>
        <a:lstStyle/>
        <a:p>
          <a:endParaRPr lang="en-US"/>
        </a:p>
      </dgm:t>
    </dgm:pt>
    <dgm:pt modelId="{DC64339C-5E2B-49A0-8B55-EC446A799327}" type="parTrans" cxnId="{7CE974E4-1EE0-42FA-98AC-23E541E80330}">
      <dgm:prSet/>
      <dgm:spPr/>
      <dgm:t>
        <a:bodyPr/>
        <a:lstStyle/>
        <a:p>
          <a:endParaRPr lang="en-US"/>
        </a:p>
      </dgm:t>
    </dgm:pt>
    <dgm:pt modelId="{6C9729F9-4412-473F-80A7-B770BD9DD9D9}" type="pres">
      <dgm:prSet presAssocID="{331F944C-6E53-49D4-87B4-3874EDFB2618}" presName="linear" presStyleCnt="0">
        <dgm:presLayoutVars>
          <dgm:animLvl val="lvl"/>
          <dgm:resizeHandles val="exact"/>
        </dgm:presLayoutVars>
      </dgm:prSet>
      <dgm:spPr/>
    </dgm:pt>
    <dgm:pt modelId="{28FBB294-588D-4927-BD9A-CB97E9382682}" type="pres">
      <dgm:prSet presAssocID="{3B9C0ED2-D60C-4DB0-90BD-D84B7A1B39DB}" presName="parentText" presStyleLbl="node1" presStyleIdx="0" presStyleCnt="4">
        <dgm:presLayoutVars>
          <dgm:chMax val="0"/>
          <dgm:bulletEnabled val="1"/>
        </dgm:presLayoutVars>
      </dgm:prSet>
      <dgm:spPr/>
    </dgm:pt>
    <dgm:pt modelId="{65DA4415-8EE4-45CA-B6C5-EB544BCE0378}" type="pres">
      <dgm:prSet presAssocID="{89DB8407-AC0C-4DB8-A8AD-4C9728BFA78B}" presName="spacer" presStyleCnt="0"/>
      <dgm:spPr/>
    </dgm:pt>
    <dgm:pt modelId="{AEAE1127-C197-42F7-A10B-9C22E075E976}" type="pres">
      <dgm:prSet presAssocID="{37CBA2B0-3446-4ACA-95FF-5D18D4E4BDA8}" presName="parentText" presStyleLbl="node1" presStyleIdx="1" presStyleCnt="4">
        <dgm:presLayoutVars>
          <dgm:chMax val="0"/>
          <dgm:bulletEnabled val="1"/>
        </dgm:presLayoutVars>
      </dgm:prSet>
      <dgm:spPr/>
    </dgm:pt>
    <dgm:pt modelId="{D0B8C3FE-AB49-4A84-AE11-66B304E609BB}" type="pres">
      <dgm:prSet presAssocID="{BB1D2DAC-EAEA-49AF-872E-30C5E55DF237}" presName="spacer" presStyleCnt="0"/>
      <dgm:spPr/>
    </dgm:pt>
    <dgm:pt modelId="{1B16D5A9-42C9-43E6-9B83-C1C52E49E050}" type="pres">
      <dgm:prSet presAssocID="{F530B89A-390B-4D42-9FA5-0AB131EDEB41}" presName="parentText" presStyleLbl="node1" presStyleIdx="2" presStyleCnt="4">
        <dgm:presLayoutVars>
          <dgm:chMax val="0"/>
          <dgm:bulletEnabled val="1"/>
        </dgm:presLayoutVars>
      </dgm:prSet>
      <dgm:spPr/>
    </dgm:pt>
    <dgm:pt modelId="{E2CBA8A8-9B2D-4A5C-B771-3E0D51EE1B66}" type="pres">
      <dgm:prSet presAssocID="{CACE9C45-28D2-4C34-B55D-F9D5E35012BC}" presName="spacer" presStyleCnt="0"/>
      <dgm:spPr/>
    </dgm:pt>
    <dgm:pt modelId="{B83D33E4-9689-4ADA-A609-DE27B9EFF1F1}" type="pres">
      <dgm:prSet presAssocID="{995AE1D8-0E2A-4E47-915A-54B3CFE0CAA8}" presName="parentText" presStyleLbl="node1" presStyleIdx="3" presStyleCnt="4">
        <dgm:presLayoutVars>
          <dgm:chMax val="0"/>
          <dgm:bulletEnabled val="1"/>
        </dgm:presLayoutVars>
      </dgm:prSet>
      <dgm:spPr/>
    </dgm:pt>
  </dgm:ptLst>
  <dgm:cxnLst>
    <dgm:cxn modelId="{78184208-6C8E-49FD-940C-63FAC960D062}" type="presOf" srcId="{331F944C-6E53-49D4-87B4-3874EDFB2618}" destId="{6C9729F9-4412-473F-80A7-B770BD9DD9D9}" srcOrd="0" destOrd="0" presId="urn:microsoft.com/office/officeart/2005/8/layout/vList2"/>
    <dgm:cxn modelId="{82B97817-7546-45E0-915B-B1FEEB6574A7}" type="presOf" srcId="{37CBA2B0-3446-4ACA-95FF-5D18D4E4BDA8}" destId="{AEAE1127-C197-42F7-A10B-9C22E075E976}" srcOrd="0" destOrd="0" presId="urn:microsoft.com/office/officeart/2005/8/layout/vList2"/>
    <dgm:cxn modelId="{07476818-4DE5-44CA-85D7-A39F0B8D3BF4}" srcId="{331F944C-6E53-49D4-87B4-3874EDFB2618}" destId="{37CBA2B0-3446-4ACA-95FF-5D18D4E4BDA8}" srcOrd="1" destOrd="0" parTransId="{B6A41C12-1839-4639-B024-A98257017E0C}" sibTransId="{BB1D2DAC-EAEA-49AF-872E-30C5E55DF237}"/>
    <dgm:cxn modelId="{65AAA730-F400-47E5-99DE-4A6223091031}" type="presOf" srcId="{995AE1D8-0E2A-4E47-915A-54B3CFE0CAA8}" destId="{B83D33E4-9689-4ADA-A609-DE27B9EFF1F1}" srcOrd="0" destOrd="0" presId="urn:microsoft.com/office/officeart/2005/8/layout/vList2"/>
    <dgm:cxn modelId="{8CAAA231-F712-4B8A-BC2F-100C05C479E1}" type="presOf" srcId="{3B9C0ED2-D60C-4DB0-90BD-D84B7A1B39DB}" destId="{28FBB294-588D-4927-BD9A-CB97E9382682}" srcOrd="0" destOrd="0" presId="urn:microsoft.com/office/officeart/2005/8/layout/vList2"/>
    <dgm:cxn modelId="{CE07E869-54D0-402D-913F-D577418F5ABD}" srcId="{331F944C-6E53-49D4-87B4-3874EDFB2618}" destId="{F530B89A-390B-4D42-9FA5-0AB131EDEB41}" srcOrd="2" destOrd="0" parTransId="{7860BD45-3055-47C2-BBC2-89EE1878357A}" sibTransId="{CACE9C45-28D2-4C34-B55D-F9D5E35012BC}"/>
    <dgm:cxn modelId="{05369451-7458-453E-BDFF-C4DBB72F4CEB}" srcId="{331F944C-6E53-49D4-87B4-3874EDFB2618}" destId="{995AE1D8-0E2A-4E47-915A-54B3CFE0CAA8}" srcOrd="3" destOrd="0" parTransId="{48B15E5F-495D-478A-AA42-9528ACCDE8BE}" sibTransId="{B11D42E1-C346-44ED-826E-7438C0C96542}"/>
    <dgm:cxn modelId="{7CE974E4-1EE0-42FA-98AC-23E541E80330}" srcId="{331F944C-6E53-49D4-87B4-3874EDFB2618}" destId="{3B9C0ED2-D60C-4DB0-90BD-D84B7A1B39DB}" srcOrd="0" destOrd="0" parTransId="{DC64339C-5E2B-49A0-8B55-EC446A799327}" sibTransId="{89DB8407-AC0C-4DB8-A8AD-4C9728BFA78B}"/>
    <dgm:cxn modelId="{BFBB55FC-2C41-4572-B800-4798B3C03043}" type="presOf" srcId="{F530B89A-390B-4D42-9FA5-0AB131EDEB41}" destId="{1B16D5A9-42C9-43E6-9B83-C1C52E49E050}" srcOrd="0" destOrd="0" presId="urn:microsoft.com/office/officeart/2005/8/layout/vList2"/>
    <dgm:cxn modelId="{51920093-B326-4B27-A632-4CEF3BC513A8}" type="presParOf" srcId="{6C9729F9-4412-473F-80A7-B770BD9DD9D9}" destId="{28FBB294-588D-4927-BD9A-CB97E9382682}" srcOrd="0" destOrd="0" presId="urn:microsoft.com/office/officeart/2005/8/layout/vList2"/>
    <dgm:cxn modelId="{97026A17-B054-4950-A997-D4276027C62F}" type="presParOf" srcId="{6C9729F9-4412-473F-80A7-B770BD9DD9D9}" destId="{65DA4415-8EE4-45CA-B6C5-EB544BCE0378}" srcOrd="1" destOrd="0" presId="urn:microsoft.com/office/officeart/2005/8/layout/vList2"/>
    <dgm:cxn modelId="{3C9D8719-A503-499B-9AB3-FF64E2703BD3}" type="presParOf" srcId="{6C9729F9-4412-473F-80A7-B770BD9DD9D9}" destId="{AEAE1127-C197-42F7-A10B-9C22E075E976}" srcOrd="2" destOrd="0" presId="urn:microsoft.com/office/officeart/2005/8/layout/vList2"/>
    <dgm:cxn modelId="{1172406A-61B9-409F-8D3C-436DB292C976}" type="presParOf" srcId="{6C9729F9-4412-473F-80A7-B770BD9DD9D9}" destId="{D0B8C3FE-AB49-4A84-AE11-66B304E609BB}" srcOrd="3" destOrd="0" presId="urn:microsoft.com/office/officeart/2005/8/layout/vList2"/>
    <dgm:cxn modelId="{D3A015D0-8761-4856-9556-37374D0E1CFF}" type="presParOf" srcId="{6C9729F9-4412-473F-80A7-B770BD9DD9D9}" destId="{1B16D5A9-42C9-43E6-9B83-C1C52E49E050}" srcOrd="4" destOrd="0" presId="urn:microsoft.com/office/officeart/2005/8/layout/vList2"/>
    <dgm:cxn modelId="{DE8D0204-49BD-4A2E-BF61-97094F78198E}" type="presParOf" srcId="{6C9729F9-4412-473F-80A7-B770BD9DD9D9}" destId="{E2CBA8A8-9B2D-4A5C-B771-3E0D51EE1B66}" srcOrd="5" destOrd="0" presId="urn:microsoft.com/office/officeart/2005/8/layout/vList2"/>
    <dgm:cxn modelId="{00601797-2E1F-4E4A-BF4F-F53A7EDDC1FE}" type="presParOf" srcId="{6C9729F9-4412-473F-80A7-B770BD9DD9D9}" destId="{B83D33E4-9689-4ADA-A609-DE27B9EFF1F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6AD69D-B095-4D6E-B87A-EAB70001D269}"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430C7945-D09A-499C-B301-0EE34EBC60EF}">
      <dgm:prSet/>
      <dgm:spPr/>
      <dgm:t>
        <a:bodyPr/>
        <a:lstStyle/>
        <a:p>
          <a:r>
            <a:rPr lang="en-US"/>
            <a:t>Families who qualify are entitled to this program and the support it entails</a:t>
          </a:r>
        </a:p>
      </dgm:t>
    </dgm:pt>
    <dgm:pt modelId="{0ADF17E6-31E5-458A-BC9C-F3BA29D325FB}" type="parTrans" cxnId="{1E8525C5-78AC-4A77-B66D-C8ADBFBA30E3}">
      <dgm:prSet/>
      <dgm:spPr/>
      <dgm:t>
        <a:bodyPr/>
        <a:lstStyle/>
        <a:p>
          <a:endParaRPr lang="en-US"/>
        </a:p>
      </dgm:t>
    </dgm:pt>
    <dgm:pt modelId="{07B626F1-0212-4A95-BA48-7D83D56893AB}" type="sibTrans" cxnId="{1E8525C5-78AC-4A77-B66D-C8ADBFBA30E3}">
      <dgm:prSet/>
      <dgm:spPr/>
      <dgm:t>
        <a:bodyPr/>
        <a:lstStyle/>
        <a:p>
          <a:endParaRPr lang="en-US"/>
        </a:p>
      </dgm:t>
    </dgm:pt>
    <dgm:pt modelId="{751CA59C-568D-4E40-9434-EFC518AE2933}">
      <dgm:prSet/>
      <dgm:spPr/>
      <dgm:t>
        <a:bodyPr/>
        <a:lstStyle/>
        <a:p>
          <a:r>
            <a:rPr lang="en-US"/>
            <a:t>The law is written to consider the best interest of the student, NOT the feasibility for the district (cost, availability of vehicles, etc.)</a:t>
          </a:r>
        </a:p>
      </dgm:t>
    </dgm:pt>
    <dgm:pt modelId="{F10DF72B-8946-409A-9BC4-AF878BF0694C}" type="parTrans" cxnId="{1328FE35-940C-411B-8CF6-790A71D92F00}">
      <dgm:prSet/>
      <dgm:spPr/>
      <dgm:t>
        <a:bodyPr/>
        <a:lstStyle/>
        <a:p>
          <a:endParaRPr lang="en-US"/>
        </a:p>
      </dgm:t>
    </dgm:pt>
    <dgm:pt modelId="{A999DEDF-792F-4645-8EBA-BE92E44B1DE6}" type="sibTrans" cxnId="{1328FE35-940C-411B-8CF6-790A71D92F00}">
      <dgm:prSet/>
      <dgm:spPr/>
      <dgm:t>
        <a:bodyPr/>
        <a:lstStyle/>
        <a:p>
          <a:endParaRPr lang="en-US"/>
        </a:p>
      </dgm:t>
    </dgm:pt>
    <dgm:pt modelId="{C191C54A-F9F1-4A2E-9613-7569E105CBFB}">
      <dgm:prSet/>
      <dgm:spPr/>
      <dgm:t>
        <a:bodyPr/>
        <a:lstStyle/>
        <a:p>
          <a:r>
            <a:rPr lang="en-US" dirty="0"/>
            <a:t>If you are struggling to connect with a liaison or district, reach out to the State Coordinator, Amelia Lyons</a:t>
          </a:r>
        </a:p>
      </dgm:t>
    </dgm:pt>
    <dgm:pt modelId="{7DB089F0-1E17-4C97-9890-E6702BAA60F0}" type="parTrans" cxnId="{37346F70-ABD4-4F04-8448-23B0F12B438F}">
      <dgm:prSet/>
      <dgm:spPr/>
      <dgm:t>
        <a:bodyPr/>
        <a:lstStyle/>
        <a:p>
          <a:endParaRPr lang="en-US"/>
        </a:p>
      </dgm:t>
    </dgm:pt>
    <dgm:pt modelId="{C48305ED-A05E-4279-931A-585850A16539}" type="sibTrans" cxnId="{37346F70-ABD4-4F04-8448-23B0F12B438F}">
      <dgm:prSet/>
      <dgm:spPr/>
      <dgm:t>
        <a:bodyPr/>
        <a:lstStyle/>
        <a:p>
          <a:endParaRPr lang="en-US"/>
        </a:p>
      </dgm:t>
    </dgm:pt>
    <dgm:pt modelId="{ACB07AE4-53FD-4202-9188-6673B87208D4}">
      <dgm:prSet/>
      <dgm:spPr/>
      <dgm:t>
        <a:bodyPr/>
        <a:lstStyle/>
        <a:p>
          <a:r>
            <a:rPr lang="en-US" dirty="0"/>
            <a:t>When talking with families, it may be better to use terms like “in transition” or “displaced” instead of homeless</a:t>
          </a:r>
        </a:p>
      </dgm:t>
    </dgm:pt>
    <dgm:pt modelId="{64569A08-0F0D-41F6-B1A5-9A5CCA86BE68}" type="parTrans" cxnId="{818560AD-FF8A-4D3A-88D1-3A4696128DE4}">
      <dgm:prSet/>
      <dgm:spPr/>
      <dgm:t>
        <a:bodyPr/>
        <a:lstStyle/>
        <a:p>
          <a:endParaRPr lang="en-US"/>
        </a:p>
      </dgm:t>
    </dgm:pt>
    <dgm:pt modelId="{A6B1EEE4-4179-4441-84BB-A61A1A7026D2}" type="sibTrans" cxnId="{818560AD-FF8A-4D3A-88D1-3A4696128DE4}">
      <dgm:prSet/>
      <dgm:spPr/>
      <dgm:t>
        <a:bodyPr/>
        <a:lstStyle/>
        <a:p>
          <a:endParaRPr lang="en-US"/>
        </a:p>
      </dgm:t>
    </dgm:pt>
    <dgm:pt modelId="{D8069158-9069-4167-BD6E-6EC6F333FE8D}" type="pres">
      <dgm:prSet presAssocID="{106AD69D-B095-4D6E-B87A-EAB70001D269}" presName="diagram" presStyleCnt="0">
        <dgm:presLayoutVars>
          <dgm:dir/>
          <dgm:resizeHandles val="exact"/>
        </dgm:presLayoutVars>
      </dgm:prSet>
      <dgm:spPr/>
    </dgm:pt>
    <dgm:pt modelId="{87B959ED-DF07-46FF-A4FC-4057762321B4}" type="pres">
      <dgm:prSet presAssocID="{430C7945-D09A-499C-B301-0EE34EBC60EF}" presName="node" presStyleLbl="node1" presStyleIdx="0" presStyleCnt="4">
        <dgm:presLayoutVars>
          <dgm:bulletEnabled val="1"/>
        </dgm:presLayoutVars>
      </dgm:prSet>
      <dgm:spPr/>
    </dgm:pt>
    <dgm:pt modelId="{0F5E2E97-7CA1-4B8D-8C2E-30D491EB38C8}" type="pres">
      <dgm:prSet presAssocID="{07B626F1-0212-4A95-BA48-7D83D56893AB}" presName="sibTrans" presStyleCnt="0"/>
      <dgm:spPr/>
    </dgm:pt>
    <dgm:pt modelId="{C9299BE5-3872-471B-8CB0-0AAB74EE783C}" type="pres">
      <dgm:prSet presAssocID="{751CA59C-568D-4E40-9434-EFC518AE2933}" presName="node" presStyleLbl="node1" presStyleIdx="1" presStyleCnt="4">
        <dgm:presLayoutVars>
          <dgm:bulletEnabled val="1"/>
        </dgm:presLayoutVars>
      </dgm:prSet>
      <dgm:spPr/>
    </dgm:pt>
    <dgm:pt modelId="{06C5DAB6-BDA2-47C1-9C93-78091377B790}" type="pres">
      <dgm:prSet presAssocID="{A999DEDF-792F-4645-8EBA-BE92E44B1DE6}" presName="sibTrans" presStyleCnt="0"/>
      <dgm:spPr/>
    </dgm:pt>
    <dgm:pt modelId="{3316E89B-F90F-437E-9B3E-442302616C6F}" type="pres">
      <dgm:prSet presAssocID="{C191C54A-F9F1-4A2E-9613-7569E105CBFB}" presName="node" presStyleLbl="node1" presStyleIdx="2" presStyleCnt="4">
        <dgm:presLayoutVars>
          <dgm:bulletEnabled val="1"/>
        </dgm:presLayoutVars>
      </dgm:prSet>
      <dgm:spPr/>
    </dgm:pt>
    <dgm:pt modelId="{ABC7045E-E686-4A40-B4B0-0F54FAC6AFDC}" type="pres">
      <dgm:prSet presAssocID="{C48305ED-A05E-4279-931A-585850A16539}" presName="sibTrans" presStyleCnt="0"/>
      <dgm:spPr/>
    </dgm:pt>
    <dgm:pt modelId="{8846A685-297C-4869-8F2B-70D749804787}" type="pres">
      <dgm:prSet presAssocID="{ACB07AE4-53FD-4202-9188-6673B87208D4}" presName="node" presStyleLbl="node1" presStyleIdx="3" presStyleCnt="4">
        <dgm:presLayoutVars>
          <dgm:bulletEnabled val="1"/>
        </dgm:presLayoutVars>
      </dgm:prSet>
      <dgm:spPr/>
    </dgm:pt>
  </dgm:ptLst>
  <dgm:cxnLst>
    <dgm:cxn modelId="{F934021F-33C4-4D28-A9DA-FD3DB97ED0AA}" type="presOf" srcId="{106AD69D-B095-4D6E-B87A-EAB70001D269}" destId="{D8069158-9069-4167-BD6E-6EC6F333FE8D}" srcOrd="0" destOrd="0" presId="urn:microsoft.com/office/officeart/2005/8/layout/default"/>
    <dgm:cxn modelId="{6B0FFB28-747B-4CDE-8670-EC6081B60A84}" type="presOf" srcId="{C191C54A-F9F1-4A2E-9613-7569E105CBFB}" destId="{3316E89B-F90F-437E-9B3E-442302616C6F}" srcOrd="0" destOrd="0" presId="urn:microsoft.com/office/officeart/2005/8/layout/default"/>
    <dgm:cxn modelId="{1328FE35-940C-411B-8CF6-790A71D92F00}" srcId="{106AD69D-B095-4D6E-B87A-EAB70001D269}" destId="{751CA59C-568D-4E40-9434-EFC518AE2933}" srcOrd="1" destOrd="0" parTransId="{F10DF72B-8946-409A-9BC4-AF878BF0694C}" sibTransId="{A999DEDF-792F-4645-8EBA-BE92E44B1DE6}"/>
    <dgm:cxn modelId="{37346F70-ABD4-4F04-8448-23B0F12B438F}" srcId="{106AD69D-B095-4D6E-B87A-EAB70001D269}" destId="{C191C54A-F9F1-4A2E-9613-7569E105CBFB}" srcOrd="2" destOrd="0" parTransId="{7DB089F0-1E17-4C97-9890-E6702BAA60F0}" sibTransId="{C48305ED-A05E-4279-931A-585850A16539}"/>
    <dgm:cxn modelId="{3C4E7185-683D-4A17-8055-2C8DB60A1D52}" type="presOf" srcId="{430C7945-D09A-499C-B301-0EE34EBC60EF}" destId="{87B959ED-DF07-46FF-A4FC-4057762321B4}" srcOrd="0" destOrd="0" presId="urn:microsoft.com/office/officeart/2005/8/layout/default"/>
    <dgm:cxn modelId="{2CA2A492-81D8-4FB8-8C95-42051B1714F5}" type="presOf" srcId="{751CA59C-568D-4E40-9434-EFC518AE2933}" destId="{C9299BE5-3872-471B-8CB0-0AAB74EE783C}" srcOrd="0" destOrd="0" presId="urn:microsoft.com/office/officeart/2005/8/layout/default"/>
    <dgm:cxn modelId="{818560AD-FF8A-4D3A-88D1-3A4696128DE4}" srcId="{106AD69D-B095-4D6E-B87A-EAB70001D269}" destId="{ACB07AE4-53FD-4202-9188-6673B87208D4}" srcOrd="3" destOrd="0" parTransId="{64569A08-0F0D-41F6-B1A5-9A5CCA86BE68}" sibTransId="{A6B1EEE4-4179-4441-84BB-A61A1A7026D2}"/>
    <dgm:cxn modelId="{1E8525C5-78AC-4A77-B66D-C8ADBFBA30E3}" srcId="{106AD69D-B095-4D6E-B87A-EAB70001D269}" destId="{430C7945-D09A-499C-B301-0EE34EBC60EF}" srcOrd="0" destOrd="0" parTransId="{0ADF17E6-31E5-458A-BC9C-F3BA29D325FB}" sibTransId="{07B626F1-0212-4A95-BA48-7D83D56893AB}"/>
    <dgm:cxn modelId="{0D4482C5-4728-400E-94BA-95A46A1AE766}" type="presOf" srcId="{ACB07AE4-53FD-4202-9188-6673B87208D4}" destId="{8846A685-297C-4869-8F2B-70D749804787}" srcOrd="0" destOrd="0" presId="urn:microsoft.com/office/officeart/2005/8/layout/default"/>
    <dgm:cxn modelId="{54CFF3D6-445D-4158-8AA9-1FFCB01D0702}" type="presParOf" srcId="{D8069158-9069-4167-BD6E-6EC6F333FE8D}" destId="{87B959ED-DF07-46FF-A4FC-4057762321B4}" srcOrd="0" destOrd="0" presId="urn:microsoft.com/office/officeart/2005/8/layout/default"/>
    <dgm:cxn modelId="{73004A4B-F704-4F0C-859D-47F317E53C7F}" type="presParOf" srcId="{D8069158-9069-4167-BD6E-6EC6F333FE8D}" destId="{0F5E2E97-7CA1-4B8D-8C2E-30D491EB38C8}" srcOrd="1" destOrd="0" presId="urn:microsoft.com/office/officeart/2005/8/layout/default"/>
    <dgm:cxn modelId="{0CAE53E3-2490-4858-99DD-13C4F35140CD}" type="presParOf" srcId="{D8069158-9069-4167-BD6E-6EC6F333FE8D}" destId="{C9299BE5-3872-471B-8CB0-0AAB74EE783C}" srcOrd="2" destOrd="0" presId="urn:microsoft.com/office/officeart/2005/8/layout/default"/>
    <dgm:cxn modelId="{E7A09659-B8D8-4292-A4F1-CE0216B98173}" type="presParOf" srcId="{D8069158-9069-4167-BD6E-6EC6F333FE8D}" destId="{06C5DAB6-BDA2-47C1-9C93-78091377B790}" srcOrd="3" destOrd="0" presId="urn:microsoft.com/office/officeart/2005/8/layout/default"/>
    <dgm:cxn modelId="{C6351992-3D8A-4367-846A-536120EC755D}" type="presParOf" srcId="{D8069158-9069-4167-BD6E-6EC6F333FE8D}" destId="{3316E89B-F90F-437E-9B3E-442302616C6F}" srcOrd="4" destOrd="0" presId="urn:microsoft.com/office/officeart/2005/8/layout/default"/>
    <dgm:cxn modelId="{22FD4777-703C-45F8-BF11-7AFB8B60E3F4}" type="presParOf" srcId="{D8069158-9069-4167-BD6E-6EC6F333FE8D}" destId="{ABC7045E-E686-4A40-B4B0-0F54FAC6AFDC}" srcOrd="5" destOrd="0" presId="urn:microsoft.com/office/officeart/2005/8/layout/default"/>
    <dgm:cxn modelId="{616BF405-0FF5-44C1-8228-21A5BCC01FD6}" type="presParOf" srcId="{D8069158-9069-4167-BD6E-6EC6F333FE8D}" destId="{8846A685-297C-4869-8F2B-70D749804787}"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FBB294-588D-4927-BD9A-CB97E9382682}">
      <dsp:nvSpPr>
        <dsp:cNvPr id="0" name=""/>
        <dsp:cNvSpPr/>
      </dsp:nvSpPr>
      <dsp:spPr>
        <a:xfrm>
          <a:off x="0" y="71693"/>
          <a:ext cx="5257800" cy="127120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Defines homeless</a:t>
          </a:r>
        </a:p>
      </dsp:txBody>
      <dsp:txXfrm>
        <a:off x="62055" y="133748"/>
        <a:ext cx="5133690" cy="1147095"/>
      </dsp:txXfrm>
    </dsp:sp>
    <dsp:sp modelId="{AEAE1127-C197-42F7-A10B-9C22E075E976}">
      <dsp:nvSpPr>
        <dsp:cNvPr id="0" name=""/>
        <dsp:cNvSpPr/>
      </dsp:nvSpPr>
      <dsp:spPr>
        <a:xfrm>
          <a:off x="0" y="1435058"/>
          <a:ext cx="5257800" cy="1271205"/>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Requires local McKinney-Vento liaison in each district</a:t>
          </a:r>
        </a:p>
      </dsp:txBody>
      <dsp:txXfrm>
        <a:off x="62055" y="1497113"/>
        <a:ext cx="5133690" cy="1147095"/>
      </dsp:txXfrm>
    </dsp:sp>
    <dsp:sp modelId="{1B16D5A9-42C9-43E6-9B83-C1C52E49E050}">
      <dsp:nvSpPr>
        <dsp:cNvPr id="0" name=""/>
        <dsp:cNvSpPr/>
      </dsp:nvSpPr>
      <dsp:spPr>
        <a:xfrm>
          <a:off x="0" y="2798423"/>
          <a:ext cx="5257800" cy="1271205"/>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Requires state coordinator</a:t>
          </a:r>
        </a:p>
      </dsp:txBody>
      <dsp:txXfrm>
        <a:off x="62055" y="2860478"/>
        <a:ext cx="5133690" cy="1147095"/>
      </dsp:txXfrm>
    </dsp:sp>
    <dsp:sp modelId="{B83D33E4-9689-4ADA-A609-DE27B9EFF1F1}">
      <dsp:nvSpPr>
        <dsp:cNvPr id="0" name=""/>
        <dsp:cNvSpPr/>
      </dsp:nvSpPr>
      <dsp:spPr>
        <a:xfrm>
          <a:off x="0" y="4161789"/>
          <a:ext cx="5257800" cy="127120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Explains rights of homeless students in education</a:t>
          </a:r>
        </a:p>
      </dsp:txBody>
      <dsp:txXfrm>
        <a:off x="62055" y="4223844"/>
        <a:ext cx="5133690" cy="11470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BCEFAC-37B6-4B29-8158-9E77DB965F5F}">
      <dsp:nvSpPr>
        <dsp:cNvPr id="0" name=""/>
        <dsp:cNvSpPr/>
      </dsp:nvSpPr>
      <dsp:spPr>
        <a:xfrm>
          <a:off x="3976" y="169786"/>
          <a:ext cx="2391087" cy="83698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Identification</a:t>
          </a:r>
        </a:p>
      </dsp:txBody>
      <dsp:txXfrm>
        <a:off x="3976" y="169786"/>
        <a:ext cx="2391087" cy="836983"/>
      </dsp:txXfrm>
    </dsp:sp>
    <dsp:sp modelId="{A4D41719-F737-43D6-950E-8190803F36B7}">
      <dsp:nvSpPr>
        <dsp:cNvPr id="0" name=""/>
        <dsp:cNvSpPr/>
      </dsp:nvSpPr>
      <dsp:spPr>
        <a:xfrm>
          <a:off x="3976" y="1006769"/>
          <a:ext cx="2391087" cy="299891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Complete annual training</a:t>
          </a:r>
        </a:p>
        <a:p>
          <a:pPr marL="228600" lvl="1" indent="-228600" algn="l" defTabSz="1022350">
            <a:lnSpc>
              <a:spcPct val="90000"/>
            </a:lnSpc>
            <a:spcBef>
              <a:spcPct val="0"/>
            </a:spcBef>
            <a:spcAft>
              <a:spcPct val="15000"/>
            </a:spcAft>
            <a:buChar char="•"/>
          </a:pPr>
          <a:r>
            <a:rPr lang="en-US" sz="2300" kern="1200" dirty="0"/>
            <a:t>Train essential staff</a:t>
          </a:r>
        </a:p>
        <a:p>
          <a:pPr marL="228600" lvl="1" indent="-228600" algn="l" defTabSz="1022350">
            <a:lnSpc>
              <a:spcPct val="90000"/>
            </a:lnSpc>
            <a:spcBef>
              <a:spcPct val="0"/>
            </a:spcBef>
            <a:spcAft>
              <a:spcPct val="15000"/>
            </a:spcAft>
            <a:buChar char="•"/>
          </a:pPr>
          <a:r>
            <a:rPr lang="en-US" sz="2300" kern="1200" dirty="0"/>
            <a:t>Determine eligibility</a:t>
          </a:r>
        </a:p>
      </dsp:txBody>
      <dsp:txXfrm>
        <a:off x="3976" y="1006769"/>
        <a:ext cx="2391087" cy="2998912"/>
      </dsp:txXfrm>
    </dsp:sp>
    <dsp:sp modelId="{14DF6514-A411-44F2-94B0-270D0D968564}">
      <dsp:nvSpPr>
        <dsp:cNvPr id="0" name=""/>
        <dsp:cNvSpPr/>
      </dsp:nvSpPr>
      <dsp:spPr>
        <a:xfrm>
          <a:off x="2729815" y="169786"/>
          <a:ext cx="2391087" cy="83698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a:t>Best Interest Determination</a:t>
          </a:r>
        </a:p>
      </dsp:txBody>
      <dsp:txXfrm>
        <a:off x="2729815" y="169786"/>
        <a:ext cx="2391087" cy="836983"/>
      </dsp:txXfrm>
    </dsp:sp>
    <dsp:sp modelId="{A5031535-BAE9-4BD0-8CB9-6621F39410FF}">
      <dsp:nvSpPr>
        <dsp:cNvPr id="0" name=""/>
        <dsp:cNvSpPr/>
      </dsp:nvSpPr>
      <dsp:spPr>
        <a:xfrm>
          <a:off x="2729815" y="1006769"/>
          <a:ext cx="2391087" cy="299891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Remain in school of origin with transportation OR</a:t>
          </a:r>
        </a:p>
        <a:p>
          <a:pPr marL="228600" lvl="1" indent="-228600" algn="l" defTabSz="1022350">
            <a:lnSpc>
              <a:spcPct val="90000"/>
            </a:lnSpc>
            <a:spcBef>
              <a:spcPct val="0"/>
            </a:spcBef>
            <a:spcAft>
              <a:spcPct val="15000"/>
            </a:spcAft>
            <a:buChar char="•"/>
          </a:pPr>
          <a:r>
            <a:rPr lang="en-US" sz="2300" kern="1200"/>
            <a:t>Immediately enroll in school of residence</a:t>
          </a:r>
        </a:p>
      </dsp:txBody>
      <dsp:txXfrm>
        <a:off x="2729815" y="1006769"/>
        <a:ext cx="2391087" cy="2998912"/>
      </dsp:txXfrm>
    </dsp:sp>
    <dsp:sp modelId="{9209A9C1-4827-4865-B0EF-3F83B2E3ECD2}">
      <dsp:nvSpPr>
        <dsp:cNvPr id="0" name=""/>
        <dsp:cNvSpPr/>
      </dsp:nvSpPr>
      <dsp:spPr>
        <a:xfrm>
          <a:off x="5455655" y="169786"/>
          <a:ext cx="2391087" cy="83698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a:t>Support</a:t>
          </a:r>
        </a:p>
      </dsp:txBody>
      <dsp:txXfrm>
        <a:off x="5455655" y="169786"/>
        <a:ext cx="2391087" cy="836983"/>
      </dsp:txXfrm>
    </dsp:sp>
    <dsp:sp modelId="{D6658F30-CCC2-4C06-8944-6393B908ABAC}">
      <dsp:nvSpPr>
        <dsp:cNvPr id="0" name=""/>
        <dsp:cNvSpPr/>
      </dsp:nvSpPr>
      <dsp:spPr>
        <a:xfrm>
          <a:off x="5455655" y="1006769"/>
          <a:ext cx="2391087" cy="299891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a:t>Free Meals</a:t>
          </a:r>
        </a:p>
        <a:p>
          <a:pPr marL="228600" lvl="1" indent="-228600" algn="l" defTabSz="1022350">
            <a:lnSpc>
              <a:spcPct val="90000"/>
            </a:lnSpc>
            <a:spcBef>
              <a:spcPct val="0"/>
            </a:spcBef>
            <a:spcAft>
              <a:spcPct val="15000"/>
            </a:spcAft>
            <a:buChar char="•"/>
          </a:pPr>
          <a:r>
            <a:rPr lang="en-US" sz="2300" kern="1200" dirty="0"/>
            <a:t>School supplies</a:t>
          </a:r>
        </a:p>
        <a:p>
          <a:pPr marL="228600" lvl="1" indent="-228600" algn="l" defTabSz="1022350">
            <a:lnSpc>
              <a:spcPct val="90000"/>
            </a:lnSpc>
            <a:spcBef>
              <a:spcPct val="0"/>
            </a:spcBef>
            <a:spcAft>
              <a:spcPct val="15000"/>
            </a:spcAft>
            <a:buChar char="•"/>
          </a:pPr>
          <a:r>
            <a:rPr lang="en-US" sz="2300" kern="1200" dirty="0"/>
            <a:t>Confidentiality</a:t>
          </a:r>
        </a:p>
        <a:p>
          <a:pPr marL="228600" lvl="1" indent="-228600" algn="l" defTabSz="1022350">
            <a:lnSpc>
              <a:spcPct val="90000"/>
            </a:lnSpc>
            <a:spcBef>
              <a:spcPct val="0"/>
            </a:spcBef>
            <a:spcAft>
              <a:spcPct val="15000"/>
            </a:spcAft>
            <a:buChar char="•"/>
          </a:pPr>
          <a:r>
            <a:rPr lang="en-US" sz="2300" kern="1200" dirty="0"/>
            <a:t>Referrals</a:t>
          </a:r>
        </a:p>
      </dsp:txBody>
      <dsp:txXfrm>
        <a:off x="5455655" y="1006769"/>
        <a:ext cx="2391087" cy="2998912"/>
      </dsp:txXfrm>
    </dsp:sp>
    <dsp:sp modelId="{432BEE97-FA93-4B79-A753-D6926AF73986}">
      <dsp:nvSpPr>
        <dsp:cNvPr id="0" name=""/>
        <dsp:cNvSpPr/>
      </dsp:nvSpPr>
      <dsp:spPr>
        <a:xfrm>
          <a:off x="8181494" y="169786"/>
          <a:ext cx="2391087" cy="83698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Dispute</a:t>
          </a:r>
        </a:p>
      </dsp:txBody>
      <dsp:txXfrm>
        <a:off x="8181494" y="169786"/>
        <a:ext cx="2391087" cy="836983"/>
      </dsp:txXfrm>
    </dsp:sp>
    <dsp:sp modelId="{0DF775D2-F812-405B-932A-D352535A1F79}">
      <dsp:nvSpPr>
        <dsp:cNvPr id="0" name=""/>
        <dsp:cNvSpPr/>
      </dsp:nvSpPr>
      <dsp:spPr>
        <a:xfrm>
          <a:off x="8181494" y="1006769"/>
          <a:ext cx="2391087" cy="299891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Support family with dispute resolution process if necessary</a:t>
          </a:r>
        </a:p>
      </dsp:txBody>
      <dsp:txXfrm>
        <a:off x="8181494" y="1006769"/>
        <a:ext cx="2391087" cy="29989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FBB294-588D-4927-BD9A-CB97E9382682}">
      <dsp:nvSpPr>
        <dsp:cNvPr id="0" name=""/>
        <dsp:cNvSpPr/>
      </dsp:nvSpPr>
      <dsp:spPr>
        <a:xfrm>
          <a:off x="0" y="71693"/>
          <a:ext cx="5257800" cy="127120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Local McKinney-Vento Liaison</a:t>
          </a:r>
        </a:p>
      </dsp:txBody>
      <dsp:txXfrm>
        <a:off x="62055" y="133748"/>
        <a:ext cx="5133690" cy="1147095"/>
      </dsp:txXfrm>
    </dsp:sp>
    <dsp:sp modelId="{AEAE1127-C197-42F7-A10B-9C22E075E976}">
      <dsp:nvSpPr>
        <dsp:cNvPr id="0" name=""/>
        <dsp:cNvSpPr/>
      </dsp:nvSpPr>
      <dsp:spPr>
        <a:xfrm>
          <a:off x="0" y="1435058"/>
          <a:ext cx="5257800" cy="1271205"/>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State Coordinator</a:t>
          </a:r>
        </a:p>
      </dsp:txBody>
      <dsp:txXfrm>
        <a:off x="62055" y="1497113"/>
        <a:ext cx="5133690" cy="1147095"/>
      </dsp:txXfrm>
    </dsp:sp>
    <dsp:sp modelId="{1B16D5A9-42C9-43E6-9B83-C1C52E49E050}">
      <dsp:nvSpPr>
        <dsp:cNvPr id="0" name=""/>
        <dsp:cNvSpPr/>
      </dsp:nvSpPr>
      <dsp:spPr>
        <a:xfrm>
          <a:off x="0" y="2798423"/>
          <a:ext cx="5257800" cy="1271205"/>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Social Service Providers</a:t>
          </a:r>
        </a:p>
      </dsp:txBody>
      <dsp:txXfrm>
        <a:off x="62055" y="2860478"/>
        <a:ext cx="5133690" cy="1147095"/>
      </dsp:txXfrm>
    </dsp:sp>
    <dsp:sp modelId="{B83D33E4-9689-4ADA-A609-DE27B9EFF1F1}">
      <dsp:nvSpPr>
        <dsp:cNvPr id="0" name=""/>
        <dsp:cNvSpPr/>
      </dsp:nvSpPr>
      <dsp:spPr>
        <a:xfrm>
          <a:off x="0" y="4161789"/>
          <a:ext cx="5257800" cy="127120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Social Service Programs and Eligibility requirements</a:t>
          </a:r>
        </a:p>
      </dsp:txBody>
      <dsp:txXfrm>
        <a:off x="62055" y="4223844"/>
        <a:ext cx="5133690" cy="11470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959ED-DF07-46FF-A4FC-4057762321B4}">
      <dsp:nvSpPr>
        <dsp:cNvPr id="0" name=""/>
        <dsp:cNvSpPr/>
      </dsp:nvSpPr>
      <dsp:spPr>
        <a:xfrm>
          <a:off x="777" y="1232267"/>
          <a:ext cx="3031599" cy="181895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Families who qualify are entitled to this program and the support it entails</a:t>
          </a:r>
        </a:p>
      </dsp:txBody>
      <dsp:txXfrm>
        <a:off x="777" y="1232267"/>
        <a:ext cx="3031599" cy="1818959"/>
      </dsp:txXfrm>
    </dsp:sp>
    <dsp:sp modelId="{C9299BE5-3872-471B-8CB0-0AAB74EE783C}">
      <dsp:nvSpPr>
        <dsp:cNvPr id="0" name=""/>
        <dsp:cNvSpPr/>
      </dsp:nvSpPr>
      <dsp:spPr>
        <a:xfrm>
          <a:off x="3335536" y="1232267"/>
          <a:ext cx="3031599" cy="1818959"/>
        </a:xfrm>
        <a:prstGeom prst="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The law is written to consider the best interest of the student, NOT the feasibility for the district (cost, availability of vehicles, etc.)</a:t>
          </a:r>
        </a:p>
      </dsp:txBody>
      <dsp:txXfrm>
        <a:off x="3335536" y="1232267"/>
        <a:ext cx="3031599" cy="1818959"/>
      </dsp:txXfrm>
    </dsp:sp>
    <dsp:sp modelId="{3316E89B-F90F-437E-9B3E-442302616C6F}">
      <dsp:nvSpPr>
        <dsp:cNvPr id="0" name=""/>
        <dsp:cNvSpPr/>
      </dsp:nvSpPr>
      <dsp:spPr>
        <a:xfrm>
          <a:off x="777" y="3354386"/>
          <a:ext cx="3031599" cy="1818959"/>
        </a:xfrm>
        <a:prstGeom prst="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If you are struggling to connect with a liaison or district, reach out to the State Coordinator, Amelia Lyons</a:t>
          </a:r>
        </a:p>
      </dsp:txBody>
      <dsp:txXfrm>
        <a:off x="777" y="3354386"/>
        <a:ext cx="3031599" cy="1818959"/>
      </dsp:txXfrm>
    </dsp:sp>
    <dsp:sp modelId="{8846A685-297C-4869-8F2B-70D749804787}">
      <dsp:nvSpPr>
        <dsp:cNvPr id="0" name=""/>
        <dsp:cNvSpPr/>
      </dsp:nvSpPr>
      <dsp:spPr>
        <a:xfrm>
          <a:off x="3335536" y="3354386"/>
          <a:ext cx="3031599" cy="1818959"/>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When talking with families, it may be better to use terms like “in transition” or “displaced” instead of homeless</a:t>
          </a:r>
        </a:p>
      </dsp:txBody>
      <dsp:txXfrm>
        <a:off x="3335536" y="3354386"/>
        <a:ext cx="3031599" cy="181895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CCA12-E0BE-4DDB-ACC4-41022ADA2C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C58921-4967-4DFA-9872-CB0DF9972B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669FC3-78F3-4A81-836F-57F31C18A00E}"/>
              </a:ext>
            </a:extLst>
          </p:cNvPr>
          <p:cNvSpPr>
            <a:spLocks noGrp="1"/>
          </p:cNvSpPr>
          <p:nvPr>
            <p:ph type="dt" sz="half" idx="10"/>
          </p:nvPr>
        </p:nvSpPr>
        <p:spPr/>
        <p:txBody>
          <a:bodyPr/>
          <a:lstStyle/>
          <a:p>
            <a:fld id="{F72F66DA-AEB3-4541-9F77-B7D1302BD997}" type="datetimeFigureOut">
              <a:rPr lang="en-US" smtClean="0"/>
              <a:t>1/24/2021</a:t>
            </a:fld>
            <a:endParaRPr lang="en-US"/>
          </a:p>
        </p:txBody>
      </p:sp>
      <p:sp>
        <p:nvSpPr>
          <p:cNvPr id="5" name="Footer Placeholder 4">
            <a:extLst>
              <a:ext uri="{FF2B5EF4-FFF2-40B4-BE49-F238E27FC236}">
                <a16:creationId xmlns:a16="http://schemas.microsoft.com/office/drawing/2014/main" id="{2D71AD04-CEAD-4512-8935-90486E6189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6CA6E8-2375-435D-ACC7-06759C9E5BCE}"/>
              </a:ext>
            </a:extLst>
          </p:cNvPr>
          <p:cNvSpPr>
            <a:spLocks noGrp="1"/>
          </p:cNvSpPr>
          <p:nvPr>
            <p:ph type="sldNum" sz="quarter" idx="12"/>
          </p:nvPr>
        </p:nvSpPr>
        <p:spPr/>
        <p:txBody>
          <a:bodyPr/>
          <a:lstStyle/>
          <a:p>
            <a:fld id="{1B20CD26-1B08-4850-8FD6-E382A83CC7C7}" type="slidenum">
              <a:rPr lang="en-US" smtClean="0"/>
              <a:t>‹#›</a:t>
            </a:fld>
            <a:endParaRPr lang="en-US"/>
          </a:p>
        </p:txBody>
      </p:sp>
    </p:spTree>
    <p:extLst>
      <p:ext uri="{BB962C8B-B14F-4D97-AF65-F5344CB8AC3E}">
        <p14:creationId xmlns:p14="http://schemas.microsoft.com/office/powerpoint/2010/main" val="3982452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7A334-941C-40A3-B93B-D19BD38EA3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2C86F2-25F0-4F7D-ABEB-F562AA83D8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D8F094-0D15-4320-9E13-F0F00323288F}"/>
              </a:ext>
            </a:extLst>
          </p:cNvPr>
          <p:cNvSpPr>
            <a:spLocks noGrp="1"/>
          </p:cNvSpPr>
          <p:nvPr>
            <p:ph type="dt" sz="half" idx="10"/>
          </p:nvPr>
        </p:nvSpPr>
        <p:spPr/>
        <p:txBody>
          <a:bodyPr/>
          <a:lstStyle/>
          <a:p>
            <a:fld id="{F72F66DA-AEB3-4541-9F77-B7D1302BD997}" type="datetimeFigureOut">
              <a:rPr lang="en-US" smtClean="0"/>
              <a:t>1/24/2021</a:t>
            </a:fld>
            <a:endParaRPr lang="en-US"/>
          </a:p>
        </p:txBody>
      </p:sp>
      <p:sp>
        <p:nvSpPr>
          <p:cNvPr id="5" name="Footer Placeholder 4">
            <a:extLst>
              <a:ext uri="{FF2B5EF4-FFF2-40B4-BE49-F238E27FC236}">
                <a16:creationId xmlns:a16="http://schemas.microsoft.com/office/drawing/2014/main" id="{BFDFC62D-3066-441F-A438-F8EDD1E964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3A3CAE-7CBB-41A7-8FC3-1ECE8125FF64}"/>
              </a:ext>
            </a:extLst>
          </p:cNvPr>
          <p:cNvSpPr>
            <a:spLocks noGrp="1"/>
          </p:cNvSpPr>
          <p:nvPr>
            <p:ph type="sldNum" sz="quarter" idx="12"/>
          </p:nvPr>
        </p:nvSpPr>
        <p:spPr/>
        <p:txBody>
          <a:bodyPr/>
          <a:lstStyle/>
          <a:p>
            <a:fld id="{1B20CD26-1B08-4850-8FD6-E382A83CC7C7}" type="slidenum">
              <a:rPr lang="en-US" smtClean="0"/>
              <a:t>‹#›</a:t>
            </a:fld>
            <a:endParaRPr lang="en-US"/>
          </a:p>
        </p:txBody>
      </p:sp>
    </p:spTree>
    <p:extLst>
      <p:ext uri="{BB962C8B-B14F-4D97-AF65-F5344CB8AC3E}">
        <p14:creationId xmlns:p14="http://schemas.microsoft.com/office/powerpoint/2010/main" val="1238544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22F4AA-FC5D-4E40-A44A-A30D989603F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98F7CE-955C-4135-AD09-56BFBFDEC3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BA5B3A-3FD7-4E90-8166-893A082F8440}"/>
              </a:ext>
            </a:extLst>
          </p:cNvPr>
          <p:cNvSpPr>
            <a:spLocks noGrp="1"/>
          </p:cNvSpPr>
          <p:nvPr>
            <p:ph type="dt" sz="half" idx="10"/>
          </p:nvPr>
        </p:nvSpPr>
        <p:spPr/>
        <p:txBody>
          <a:bodyPr/>
          <a:lstStyle/>
          <a:p>
            <a:fld id="{F72F66DA-AEB3-4541-9F77-B7D1302BD997}" type="datetimeFigureOut">
              <a:rPr lang="en-US" smtClean="0"/>
              <a:t>1/24/2021</a:t>
            </a:fld>
            <a:endParaRPr lang="en-US"/>
          </a:p>
        </p:txBody>
      </p:sp>
      <p:sp>
        <p:nvSpPr>
          <p:cNvPr id="5" name="Footer Placeholder 4">
            <a:extLst>
              <a:ext uri="{FF2B5EF4-FFF2-40B4-BE49-F238E27FC236}">
                <a16:creationId xmlns:a16="http://schemas.microsoft.com/office/drawing/2014/main" id="{63B5D7CD-672A-4B09-9D3A-1F954048FC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F111FC-EB0D-4FE1-B330-74CDC399B4F8}"/>
              </a:ext>
            </a:extLst>
          </p:cNvPr>
          <p:cNvSpPr>
            <a:spLocks noGrp="1"/>
          </p:cNvSpPr>
          <p:nvPr>
            <p:ph type="sldNum" sz="quarter" idx="12"/>
          </p:nvPr>
        </p:nvSpPr>
        <p:spPr/>
        <p:txBody>
          <a:bodyPr/>
          <a:lstStyle/>
          <a:p>
            <a:fld id="{1B20CD26-1B08-4850-8FD6-E382A83CC7C7}" type="slidenum">
              <a:rPr lang="en-US" smtClean="0"/>
              <a:t>‹#›</a:t>
            </a:fld>
            <a:endParaRPr lang="en-US"/>
          </a:p>
        </p:txBody>
      </p:sp>
    </p:spTree>
    <p:extLst>
      <p:ext uri="{BB962C8B-B14F-4D97-AF65-F5344CB8AC3E}">
        <p14:creationId xmlns:p14="http://schemas.microsoft.com/office/powerpoint/2010/main" val="1265173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FC3D4-7EF0-4C9A-B678-8145A8AF78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ECECC9-13D0-46D1-8612-C76C54D8A9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3A95E6-4459-4681-99B5-7164235F717E}"/>
              </a:ext>
            </a:extLst>
          </p:cNvPr>
          <p:cNvSpPr>
            <a:spLocks noGrp="1"/>
          </p:cNvSpPr>
          <p:nvPr>
            <p:ph type="dt" sz="half" idx="10"/>
          </p:nvPr>
        </p:nvSpPr>
        <p:spPr/>
        <p:txBody>
          <a:bodyPr/>
          <a:lstStyle/>
          <a:p>
            <a:fld id="{F72F66DA-AEB3-4541-9F77-B7D1302BD997}" type="datetimeFigureOut">
              <a:rPr lang="en-US" smtClean="0"/>
              <a:t>1/24/2021</a:t>
            </a:fld>
            <a:endParaRPr lang="en-US"/>
          </a:p>
        </p:txBody>
      </p:sp>
      <p:sp>
        <p:nvSpPr>
          <p:cNvPr id="5" name="Footer Placeholder 4">
            <a:extLst>
              <a:ext uri="{FF2B5EF4-FFF2-40B4-BE49-F238E27FC236}">
                <a16:creationId xmlns:a16="http://schemas.microsoft.com/office/drawing/2014/main" id="{733C9A83-CB42-44E3-A8BA-B48173D416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7875AE-04D3-47DA-8708-9E4E393E6FC6}"/>
              </a:ext>
            </a:extLst>
          </p:cNvPr>
          <p:cNvSpPr>
            <a:spLocks noGrp="1"/>
          </p:cNvSpPr>
          <p:nvPr>
            <p:ph type="sldNum" sz="quarter" idx="12"/>
          </p:nvPr>
        </p:nvSpPr>
        <p:spPr/>
        <p:txBody>
          <a:bodyPr/>
          <a:lstStyle/>
          <a:p>
            <a:fld id="{1B20CD26-1B08-4850-8FD6-E382A83CC7C7}" type="slidenum">
              <a:rPr lang="en-US" smtClean="0"/>
              <a:t>‹#›</a:t>
            </a:fld>
            <a:endParaRPr lang="en-US"/>
          </a:p>
        </p:txBody>
      </p:sp>
    </p:spTree>
    <p:extLst>
      <p:ext uri="{BB962C8B-B14F-4D97-AF65-F5344CB8AC3E}">
        <p14:creationId xmlns:p14="http://schemas.microsoft.com/office/powerpoint/2010/main" val="67148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8DA71-F684-4340-B454-16C7D693EA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9A55EDE-BA35-456A-B0A2-12030A2777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49676D-CA89-49A9-866F-39003EDBFBDD}"/>
              </a:ext>
            </a:extLst>
          </p:cNvPr>
          <p:cNvSpPr>
            <a:spLocks noGrp="1"/>
          </p:cNvSpPr>
          <p:nvPr>
            <p:ph type="dt" sz="half" idx="10"/>
          </p:nvPr>
        </p:nvSpPr>
        <p:spPr/>
        <p:txBody>
          <a:bodyPr/>
          <a:lstStyle/>
          <a:p>
            <a:fld id="{F72F66DA-AEB3-4541-9F77-B7D1302BD997}" type="datetimeFigureOut">
              <a:rPr lang="en-US" smtClean="0"/>
              <a:t>1/24/2021</a:t>
            </a:fld>
            <a:endParaRPr lang="en-US"/>
          </a:p>
        </p:txBody>
      </p:sp>
      <p:sp>
        <p:nvSpPr>
          <p:cNvPr id="5" name="Footer Placeholder 4">
            <a:extLst>
              <a:ext uri="{FF2B5EF4-FFF2-40B4-BE49-F238E27FC236}">
                <a16:creationId xmlns:a16="http://schemas.microsoft.com/office/drawing/2014/main" id="{CE762E78-C4C0-4D38-82C2-323845F666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4EE20C-BFCF-4536-9FBB-152AFE980000}"/>
              </a:ext>
            </a:extLst>
          </p:cNvPr>
          <p:cNvSpPr>
            <a:spLocks noGrp="1"/>
          </p:cNvSpPr>
          <p:nvPr>
            <p:ph type="sldNum" sz="quarter" idx="12"/>
          </p:nvPr>
        </p:nvSpPr>
        <p:spPr/>
        <p:txBody>
          <a:bodyPr/>
          <a:lstStyle/>
          <a:p>
            <a:fld id="{1B20CD26-1B08-4850-8FD6-E382A83CC7C7}" type="slidenum">
              <a:rPr lang="en-US" smtClean="0"/>
              <a:t>‹#›</a:t>
            </a:fld>
            <a:endParaRPr lang="en-US"/>
          </a:p>
        </p:txBody>
      </p:sp>
    </p:spTree>
    <p:extLst>
      <p:ext uri="{BB962C8B-B14F-4D97-AF65-F5344CB8AC3E}">
        <p14:creationId xmlns:p14="http://schemas.microsoft.com/office/powerpoint/2010/main" val="3693830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CEC5-6B5B-4688-AE21-CB5429C89E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480509-9374-4062-B774-2A0E3B120C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E52B1D-9E71-449A-9F99-AF10B83D90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41B97A-1C8D-47BF-94B9-62AF72AFA099}"/>
              </a:ext>
            </a:extLst>
          </p:cNvPr>
          <p:cNvSpPr>
            <a:spLocks noGrp="1"/>
          </p:cNvSpPr>
          <p:nvPr>
            <p:ph type="dt" sz="half" idx="10"/>
          </p:nvPr>
        </p:nvSpPr>
        <p:spPr/>
        <p:txBody>
          <a:bodyPr/>
          <a:lstStyle/>
          <a:p>
            <a:fld id="{F72F66DA-AEB3-4541-9F77-B7D1302BD997}" type="datetimeFigureOut">
              <a:rPr lang="en-US" smtClean="0"/>
              <a:t>1/24/2021</a:t>
            </a:fld>
            <a:endParaRPr lang="en-US"/>
          </a:p>
        </p:txBody>
      </p:sp>
      <p:sp>
        <p:nvSpPr>
          <p:cNvPr id="6" name="Footer Placeholder 5">
            <a:extLst>
              <a:ext uri="{FF2B5EF4-FFF2-40B4-BE49-F238E27FC236}">
                <a16:creationId xmlns:a16="http://schemas.microsoft.com/office/drawing/2014/main" id="{6D372F95-7BF5-46A0-969B-BAA791F792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4BFBA4-E1A8-436B-BFFF-C1C05E5789BF}"/>
              </a:ext>
            </a:extLst>
          </p:cNvPr>
          <p:cNvSpPr>
            <a:spLocks noGrp="1"/>
          </p:cNvSpPr>
          <p:nvPr>
            <p:ph type="sldNum" sz="quarter" idx="12"/>
          </p:nvPr>
        </p:nvSpPr>
        <p:spPr/>
        <p:txBody>
          <a:bodyPr/>
          <a:lstStyle/>
          <a:p>
            <a:fld id="{1B20CD26-1B08-4850-8FD6-E382A83CC7C7}" type="slidenum">
              <a:rPr lang="en-US" smtClean="0"/>
              <a:t>‹#›</a:t>
            </a:fld>
            <a:endParaRPr lang="en-US"/>
          </a:p>
        </p:txBody>
      </p:sp>
    </p:spTree>
    <p:extLst>
      <p:ext uri="{BB962C8B-B14F-4D97-AF65-F5344CB8AC3E}">
        <p14:creationId xmlns:p14="http://schemas.microsoft.com/office/powerpoint/2010/main" val="2227194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9F367-50EB-4189-BFA3-B2DA57A660F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142735-81B1-46FE-8F8E-308A2B6962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0A9797-38F8-4C4D-8D4E-0A7B44532D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092861-3A9B-4B6C-9E56-5B047971B5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8E4501-7727-4685-959C-60B2E54CE3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D431FE-94A9-441B-8BCC-96C455DC7B59}"/>
              </a:ext>
            </a:extLst>
          </p:cNvPr>
          <p:cNvSpPr>
            <a:spLocks noGrp="1"/>
          </p:cNvSpPr>
          <p:nvPr>
            <p:ph type="dt" sz="half" idx="10"/>
          </p:nvPr>
        </p:nvSpPr>
        <p:spPr/>
        <p:txBody>
          <a:bodyPr/>
          <a:lstStyle/>
          <a:p>
            <a:fld id="{F72F66DA-AEB3-4541-9F77-B7D1302BD997}" type="datetimeFigureOut">
              <a:rPr lang="en-US" smtClean="0"/>
              <a:t>1/24/2021</a:t>
            </a:fld>
            <a:endParaRPr lang="en-US"/>
          </a:p>
        </p:txBody>
      </p:sp>
      <p:sp>
        <p:nvSpPr>
          <p:cNvPr id="8" name="Footer Placeholder 7">
            <a:extLst>
              <a:ext uri="{FF2B5EF4-FFF2-40B4-BE49-F238E27FC236}">
                <a16:creationId xmlns:a16="http://schemas.microsoft.com/office/drawing/2014/main" id="{A8B9BCAA-0F4B-416C-9F4C-385213EC83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03A8A1-3B0E-4DB7-80EF-2DB06949447A}"/>
              </a:ext>
            </a:extLst>
          </p:cNvPr>
          <p:cNvSpPr>
            <a:spLocks noGrp="1"/>
          </p:cNvSpPr>
          <p:nvPr>
            <p:ph type="sldNum" sz="quarter" idx="12"/>
          </p:nvPr>
        </p:nvSpPr>
        <p:spPr/>
        <p:txBody>
          <a:bodyPr/>
          <a:lstStyle/>
          <a:p>
            <a:fld id="{1B20CD26-1B08-4850-8FD6-E382A83CC7C7}" type="slidenum">
              <a:rPr lang="en-US" smtClean="0"/>
              <a:t>‹#›</a:t>
            </a:fld>
            <a:endParaRPr lang="en-US"/>
          </a:p>
        </p:txBody>
      </p:sp>
    </p:spTree>
    <p:extLst>
      <p:ext uri="{BB962C8B-B14F-4D97-AF65-F5344CB8AC3E}">
        <p14:creationId xmlns:p14="http://schemas.microsoft.com/office/powerpoint/2010/main" val="4024201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293AB-A496-4B5F-B2BC-13CD9E8169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541030-30AC-4E66-B8F8-723CAC2F876D}"/>
              </a:ext>
            </a:extLst>
          </p:cNvPr>
          <p:cNvSpPr>
            <a:spLocks noGrp="1"/>
          </p:cNvSpPr>
          <p:nvPr>
            <p:ph type="dt" sz="half" idx="10"/>
          </p:nvPr>
        </p:nvSpPr>
        <p:spPr/>
        <p:txBody>
          <a:bodyPr/>
          <a:lstStyle/>
          <a:p>
            <a:fld id="{F72F66DA-AEB3-4541-9F77-B7D1302BD997}" type="datetimeFigureOut">
              <a:rPr lang="en-US" smtClean="0"/>
              <a:t>1/24/2021</a:t>
            </a:fld>
            <a:endParaRPr lang="en-US"/>
          </a:p>
        </p:txBody>
      </p:sp>
      <p:sp>
        <p:nvSpPr>
          <p:cNvPr id="4" name="Footer Placeholder 3">
            <a:extLst>
              <a:ext uri="{FF2B5EF4-FFF2-40B4-BE49-F238E27FC236}">
                <a16:creationId xmlns:a16="http://schemas.microsoft.com/office/drawing/2014/main" id="{D4F7BA04-B996-4EBB-B550-DB4D4558F2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9E7398-9121-4BEE-9223-E6C91E36191B}"/>
              </a:ext>
            </a:extLst>
          </p:cNvPr>
          <p:cNvSpPr>
            <a:spLocks noGrp="1"/>
          </p:cNvSpPr>
          <p:nvPr>
            <p:ph type="sldNum" sz="quarter" idx="12"/>
          </p:nvPr>
        </p:nvSpPr>
        <p:spPr/>
        <p:txBody>
          <a:bodyPr/>
          <a:lstStyle/>
          <a:p>
            <a:fld id="{1B20CD26-1B08-4850-8FD6-E382A83CC7C7}" type="slidenum">
              <a:rPr lang="en-US" smtClean="0"/>
              <a:t>‹#›</a:t>
            </a:fld>
            <a:endParaRPr lang="en-US"/>
          </a:p>
        </p:txBody>
      </p:sp>
    </p:spTree>
    <p:extLst>
      <p:ext uri="{BB962C8B-B14F-4D97-AF65-F5344CB8AC3E}">
        <p14:creationId xmlns:p14="http://schemas.microsoft.com/office/powerpoint/2010/main" val="3783438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1C6284-0FC4-494E-BA24-AE245EBC2E77}"/>
              </a:ext>
            </a:extLst>
          </p:cNvPr>
          <p:cNvSpPr>
            <a:spLocks noGrp="1"/>
          </p:cNvSpPr>
          <p:nvPr>
            <p:ph type="dt" sz="half" idx="10"/>
          </p:nvPr>
        </p:nvSpPr>
        <p:spPr/>
        <p:txBody>
          <a:bodyPr/>
          <a:lstStyle/>
          <a:p>
            <a:fld id="{F72F66DA-AEB3-4541-9F77-B7D1302BD997}" type="datetimeFigureOut">
              <a:rPr lang="en-US" smtClean="0"/>
              <a:t>1/24/2021</a:t>
            </a:fld>
            <a:endParaRPr lang="en-US"/>
          </a:p>
        </p:txBody>
      </p:sp>
      <p:sp>
        <p:nvSpPr>
          <p:cNvPr id="3" name="Footer Placeholder 2">
            <a:extLst>
              <a:ext uri="{FF2B5EF4-FFF2-40B4-BE49-F238E27FC236}">
                <a16:creationId xmlns:a16="http://schemas.microsoft.com/office/drawing/2014/main" id="{2921BED1-148F-48CD-8869-F014040483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88F02C-B711-488E-AE14-E6F583F0EBE7}"/>
              </a:ext>
            </a:extLst>
          </p:cNvPr>
          <p:cNvSpPr>
            <a:spLocks noGrp="1"/>
          </p:cNvSpPr>
          <p:nvPr>
            <p:ph type="sldNum" sz="quarter" idx="12"/>
          </p:nvPr>
        </p:nvSpPr>
        <p:spPr/>
        <p:txBody>
          <a:bodyPr/>
          <a:lstStyle/>
          <a:p>
            <a:fld id="{1B20CD26-1B08-4850-8FD6-E382A83CC7C7}" type="slidenum">
              <a:rPr lang="en-US" smtClean="0"/>
              <a:t>‹#›</a:t>
            </a:fld>
            <a:endParaRPr lang="en-US"/>
          </a:p>
        </p:txBody>
      </p:sp>
    </p:spTree>
    <p:extLst>
      <p:ext uri="{BB962C8B-B14F-4D97-AF65-F5344CB8AC3E}">
        <p14:creationId xmlns:p14="http://schemas.microsoft.com/office/powerpoint/2010/main" val="1789838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95CB9-7604-41D3-A550-2BD2878065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8B3F3E-5682-4538-8FDE-F20053520E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7C7D0E-FBBA-43BC-93F9-1B750BCA73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C70EA6-EB66-497A-BAA0-528E4B836CC9}"/>
              </a:ext>
            </a:extLst>
          </p:cNvPr>
          <p:cNvSpPr>
            <a:spLocks noGrp="1"/>
          </p:cNvSpPr>
          <p:nvPr>
            <p:ph type="dt" sz="half" idx="10"/>
          </p:nvPr>
        </p:nvSpPr>
        <p:spPr/>
        <p:txBody>
          <a:bodyPr/>
          <a:lstStyle/>
          <a:p>
            <a:fld id="{F72F66DA-AEB3-4541-9F77-B7D1302BD997}" type="datetimeFigureOut">
              <a:rPr lang="en-US" smtClean="0"/>
              <a:t>1/24/2021</a:t>
            </a:fld>
            <a:endParaRPr lang="en-US"/>
          </a:p>
        </p:txBody>
      </p:sp>
      <p:sp>
        <p:nvSpPr>
          <p:cNvPr id="6" name="Footer Placeholder 5">
            <a:extLst>
              <a:ext uri="{FF2B5EF4-FFF2-40B4-BE49-F238E27FC236}">
                <a16:creationId xmlns:a16="http://schemas.microsoft.com/office/drawing/2014/main" id="{21C5399E-A6D3-49D7-B40E-ECEDB7337B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DF5745-EC40-45E1-AE54-87B641C58823}"/>
              </a:ext>
            </a:extLst>
          </p:cNvPr>
          <p:cNvSpPr>
            <a:spLocks noGrp="1"/>
          </p:cNvSpPr>
          <p:nvPr>
            <p:ph type="sldNum" sz="quarter" idx="12"/>
          </p:nvPr>
        </p:nvSpPr>
        <p:spPr/>
        <p:txBody>
          <a:bodyPr/>
          <a:lstStyle/>
          <a:p>
            <a:fld id="{1B20CD26-1B08-4850-8FD6-E382A83CC7C7}" type="slidenum">
              <a:rPr lang="en-US" smtClean="0"/>
              <a:t>‹#›</a:t>
            </a:fld>
            <a:endParaRPr lang="en-US"/>
          </a:p>
        </p:txBody>
      </p:sp>
    </p:spTree>
    <p:extLst>
      <p:ext uri="{BB962C8B-B14F-4D97-AF65-F5344CB8AC3E}">
        <p14:creationId xmlns:p14="http://schemas.microsoft.com/office/powerpoint/2010/main" val="3986149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50DE8-2BF6-4C4A-8D2B-9564687F6B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DDD4EA-015C-4812-AE43-883CE524D8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79299E-B86F-480B-BDB8-E7E8E4BF97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3E7876-A29F-4B5C-94A2-FC8330CEC837}"/>
              </a:ext>
            </a:extLst>
          </p:cNvPr>
          <p:cNvSpPr>
            <a:spLocks noGrp="1"/>
          </p:cNvSpPr>
          <p:nvPr>
            <p:ph type="dt" sz="half" idx="10"/>
          </p:nvPr>
        </p:nvSpPr>
        <p:spPr/>
        <p:txBody>
          <a:bodyPr/>
          <a:lstStyle/>
          <a:p>
            <a:fld id="{F72F66DA-AEB3-4541-9F77-B7D1302BD997}" type="datetimeFigureOut">
              <a:rPr lang="en-US" smtClean="0"/>
              <a:t>1/24/2021</a:t>
            </a:fld>
            <a:endParaRPr lang="en-US"/>
          </a:p>
        </p:txBody>
      </p:sp>
      <p:sp>
        <p:nvSpPr>
          <p:cNvPr id="6" name="Footer Placeholder 5">
            <a:extLst>
              <a:ext uri="{FF2B5EF4-FFF2-40B4-BE49-F238E27FC236}">
                <a16:creationId xmlns:a16="http://schemas.microsoft.com/office/drawing/2014/main" id="{B0FC0270-3E2A-4B09-A24F-2752B2195D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F0D3E6-3354-40EC-9746-5B8ECD1D1272}"/>
              </a:ext>
            </a:extLst>
          </p:cNvPr>
          <p:cNvSpPr>
            <a:spLocks noGrp="1"/>
          </p:cNvSpPr>
          <p:nvPr>
            <p:ph type="sldNum" sz="quarter" idx="12"/>
          </p:nvPr>
        </p:nvSpPr>
        <p:spPr/>
        <p:txBody>
          <a:bodyPr/>
          <a:lstStyle/>
          <a:p>
            <a:fld id="{1B20CD26-1B08-4850-8FD6-E382A83CC7C7}" type="slidenum">
              <a:rPr lang="en-US" smtClean="0"/>
              <a:t>‹#›</a:t>
            </a:fld>
            <a:endParaRPr lang="en-US"/>
          </a:p>
        </p:txBody>
      </p:sp>
    </p:spTree>
    <p:extLst>
      <p:ext uri="{BB962C8B-B14F-4D97-AF65-F5344CB8AC3E}">
        <p14:creationId xmlns:p14="http://schemas.microsoft.com/office/powerpoint/2010/main" val="1219425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7060B8-93F3-40DD-9E94-80BC0F9CC9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9409CB-50EF-45B9-9301-70CF3AF183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5A1F6F-85AC-4648-A29B-899B5BF8DC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2F66DA-AEB3-4541-9F77-B7D1302BD997}" type="datetimeFigureOut">
              <a:rPr lang="en-US" smtClean="0"/>
              <a:t>1/24/2021</a:t>
            </a:fld>
            <a:endParaRPr lang="en-US"/>
          </a:p>
        </p:txBody>
      </p:sp>
      <p:sp>
        <p:nvSpPr>
          <p:cNvPr id="5" name="Footer Placeholder 4">
            <a:extLst>
              <a:ext uri="{FF2B5EF4-FFF2-40B4-BE49-F238E27FC236}">
                <a16:creationId xmlns:a16="http://schemas.microsoft.com/office/drawing/2014/main" id="{6007FF9F-4326-40D8-B139-485F892E77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F612BC-F2E8-4F0A-B152-56733C75F3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20CD26-1B08-4850-8FD6-E382A83CC7C7}" type="slidenum">
              <a:rPr lang="en-US" smtClean="0"/>
              <a:t>‹#›</a:t>
            </a:fld>
            <a:endParaRPr lang="en-US"/>
          </a:p>
        </p:txBody>
      </p:sp>
    </p:spTree>
    <p:extLst>
      <p:ext uri="{BB962C8B-B14F-4D97-AF65-F5344CB8AC3E}">
        <p14:creationId xmlns:p14="http://schemas.microsoft.com/office/powerpoint/2010/main" val="1254013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thebluediamondgallery.com/wooden-tile/g/goals.html"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hyperlink" Target="https://www.maine.gov/doe/schools/safeschools/counseling/highmobility/homelessed" TargetMode="External"/><Relationship Id="rId5" Type="http://schemas.openxmlformats.org/officeDocument/2006/relationships/hyperlink" Target="mailto:Amelia.lyons@maine.gov" TargetMode="External"/><Relationship Id="rId4" Type="http://schemas.openxmlformats.org/officeDocument/2006/relationships/hyperlink" Target="https://mainedoenews.net/2020/06/11/get-to-know-the-doe-team-meet-amelia-lyons/" TargetMode="Externa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3" Type="http://schemas.openxmlformats.org/officeDocument/2006/relationships/hyperlink" Target="https://www.maine.gov/doe/schools/safeschools/counseling/highmobility/homelessed" TargetMode="External"/><Relationship Id="rId2" Type="http://schemas.openxmlformats.org/officeDocument/2006/relationships/hyperlink" Target="https://nche.ed.gov/preschool-early-childhood/" TargetMode="External"/><Relationship Id="rId1" Type="http://schemas.openxmlformats.org/officeDocument/2006/relationships/slideLayout" Target="../slideLayouts/slideLayout2.xml"/><Relationship Id="rId4" Type="http://schemas.openxmlformats.org/officeDocument/2006/relationships/hyperlink" Target="https://nche.ed.gov/contact/"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hyperlink" Target="mailto:Lyons.amelia@gmail.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nche.ed.gov/determining-eligibilit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700D48D-C9AA-4000-A912-29A4FEA98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5138" y="394887"/>
            <a:ext cx="5720862" cy="606822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D6E6C6D-D3B0-4924-A093-0C4869E8A61C}"/>
              </a:ext>
            </a:extLst>
          </p:cNvPr>
          <p:cNvSpPr>
            <a:spLocks noGrp="1"/>
          </p:cNvSpPr>
          <p:nvPr>
            <p:ph type="ctrTitle"/>
          </p:nvPr>
        </p:nvSpPr>
        <p:spPr>
          <a:xfrm>
            <a:off x="1018604" y="1053043"/>
            <a:ext cx="4458424" cy="2287058"/>
          </a:xfrm>
        </p:spPr>
        <p:txBody>
          <a:bodyPr>
            <a:normAutofit fontScale="90000"/>
          </a:bodyPr>
          <a:lstStyle/>
          <a:p>
            <a:pPr algn="l"/>
            <a:r>
              <a:rPr lang="en-US" sz="3300" dirty="0">
                <a:solidFill>
                  <a:srgbClr val="FFFFFF"/>
                </a:solidFill>
              </a:rPr>
              <a:t>Maine Department of Education</a:t>
            </a:r>
            <a:br>
              <a:rPr lang="en-US" sz="3300" dirty="0">
                <a:solidFill>
                  <a:srgbClr val="FFFFFF"/>
                </a:solidFill>
              </a:rPr>
            </a:br>
            <a:r>
              <a:rPr lang="en-US" sz="3300" dirty="0">
                <a:solidFill>
                  <a:srgbClr val="FFFFFF"/>
                </a:solidFill>
              </a:rPr>
              <a:t>McKinney Vento</a:t>
            </a:r>
            <a:br>
              <a:rPr lang="en-US" sz="3300" dirty="0">
                <a:solidFill>
                  <a:srgbClr val="FFFFFF"/>
                </a:solidFill>
              </a:rPr>
            </a:br>
            <a:br>
              <a:rPr lang="en-US" sz="3300" dirty="0">
                <a:solidFill>
                  <a:srgbClr val="FFFFFF"/>
                </a:solidFill>
              </a:rPr>
            </a:br>
            <a:r>
              <a:rPr lang="en-US" sz="3300" dirty="0">
                <a:solidFill>
                  <a:srgbClr val="FFFFFF"/>
                </a:solidFill>
              </a:rPr>
              <a:t>Head Start</a:t>
            </a:r>
          </a:p>
        </p:txBody>
      </p:sp>
      <p:pic>
        <p:nvPicPr>
          <p:cNvPr id="13" name="Picture 12">
            <a:extLst>
              <a:ext uri="{FF2B5EF4-FFF2-40B4-BE49-F238E27FC236}">
                <a16:creationId xmlns:a16="http://schemas.microsoft.com/office/drawing/2014/main" id="{5DC0ADBB-7AFC-44A0-96E3-3F7606F62F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9229" y="730809"/>
            <a:ext cx="5390093" cy="1967383"/>
          </a:xfrm>
          <a:prstGeom prst="rect">
            <a:avLst/>
          </a:prstGeom>
        </p:spPr>
      </p:pic>
      <p:cxnSp>
        <p:nvCxnSpPr>
          <p:cNvPr id="20" name="Straight Connector 19">
            <a:extLst>
              <a:ext uri="{FF2B5EF4-FFF2-40B4-BE49-F238E27FC236}">
                <a16:creationId xmlns:a16="http://schemas.microsoft.com/office/drawing/2014/main" id="{805E69BC-D844-4AB5-9E35-ED458EE296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9184178" y="1874520"/>
            <a:ext cx="0" cy="310896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312C673-8179-457E-AD2A-D1FAE4CC96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14009" y="4201833"/>
            <a:ext cx="3400425"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A0D68E8-F69E-44A6-9945-67748166FD9A}"/>
              </a:ext>
            </a:extLst>
          </p:cNvPr>
          <p:cNvPicPr>
            <a:picLocks noChangeAspect="1"/>
          </p:cNvPicPr>
          <p:nvPr/>
        </p:nvPicPr>
        <p:blipFill rotWithShape="1">
          <a:blip r:embed="rId3">
            <a:extLst>
              <a:ext uri="{28A0092B-C50C-407E-A947-70E740481C1C}">
                <a14:useLocalDpi xmlns:a14="http://schemas.microsoft.com/office/drawing/2010/main" val="0"/>
              </a:ext>
            </a:extLst>
          </a:blip>
          <a:srcRect r="-1" b="1149"/>
          <a:stretch/>
        </p:blipFill>
        <p:spPr>
          <a:xfrm>
            <a:off x="7056431" y="3750733"/>
            <a:ext cx="4235688" cy="2794807"/>
          </a:xfrm>
          <a:prstGeom prst="rect">
            <a:avLst/>
          </a:prstGeom>
        </p:spPr>
      </p:pic>
    </p:spTree>
    <p:extLst>
      <p:ext uri="{BB962C8B-B14F-4D97-AF65-F5344CB8AC3E}">
        <p14:creationId xmlns:p14="http://schemas.microsoft.com/office/powerpoint/2010/main" val="2617977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6A71D-B7F6-4C4C-9E45-FB98719992FC}"/>
              </a:ext>
            </a:extLst>
          </p:cNvPr>
          <p:cNvSpPr>
            <a:spLocks noGrp="1"/>
          </p:cNvSpPr>
          <p:nvPr>
            <p:ph type="title"/>
          </p:nvPr>
        </p:nvSpPr>
        <p:spPr/>
        <p:txBody>
          <a:bodyPr/>
          <a:lstStyle/>
          <a:p>
            <a:pPr algn="ctr"/>
            <a:r>
              <a:rPr lang="en-US" b="1" dirty="0">
                <a:solidFill>
                  <a:schemeClr val="accent1">
                    <a:lumMod val="75000"/>
                  </a:schemeClr>
                </a:solidFill>
                <a:latin typeface="Tw Cen MT" panose="020B0602020104020603" pitchFamily="34" charset="0"/>
              </a:rPr>
              <a:t>IMMEDIATE ENROLLMENT</a:t>
            </a:r>
          </a:p>
        </p:txBody>
      </p:sp>
      <p:sp>
        <p:nvSpPr>
          <p:cNvPr id="3" name="Content Placeholder 2">
            <a:extLst>
              <a:ext uri="{FF2B5EF4-FFF2-40B4-BE49-F238E27FC236}">
                <a16:creationId xmlns:a16="http://schemas.microsoft.com/office/drawing/2014/main" id="{A21EC97C-5331-47B2-AB03-0E02850DF61B}"/>
              </a:ext>
            </a:extLst>
          </p:cNvPr>
          <p:cNvSpPr>
            <a:spLocks noGrp="1"/>
          </p:cNvSpPr>
          <p:nvPr>
            <p:ph idx="1"/>
          </p:nvPr>
        </p:nvSpPr>
        <p:spPr>
          <a:xfrm>
            <a:off x="1084521" y="2488019"/>
            <a:ext cx="10065488" cy="3941134"/>
          </a:xfrm>
        </p:spPr>
        <p:txBody>
          <a:bodyPr>
            <a:normAutofit/>
          </a:bodyPr>
          <a:lstStyle/>
          <a:p>
            <a:pPr>
              <a:spcBef>
                <a:spcPts val="3000"/>
              </a:spcBef>
            </a:pPr>
            <a:r>
              <a:rPr lang="en-US" sz="2400" dirty="0">
                <a:latin typeface="Tw Cen MT" panose="020B0602020104020603" pitchFamily="34" charset="0"/>
              </a:rPr>
              <a:t>Children and youth experiencing homelessness have the right to </a:t>
            </a:r>
            <a:r>
              <a:rPr lang="en-US" sz="2400" b="1" dirty="0">
                <a:latin typeface="Tw Cen MT" panose="020B0602020104020603" pitchFamily="34" charset="0"/>
              </a:rPr>
              <a:t>immediate school enrollment</a:t>
            </a:r>
          </a:p>
          <a:p>
            <a:pPr lvl="1">
              <a:spcBef>
                <a:spcPts val="600"/>
              </a:spcBef>
              <a:spcAft>
                <a:spcPts val="600"/>
              </a:spcAft>
            </a:pPr>
            <a:r>
              <a:rPr lang="en-US" sz="2400" dirty="0">
                <a:latin typeface="Tw Cen MT" panose="020B0602020104020603" pitchFamily="34" charset="0"/>
              </a:rPr>
              <a:t>even if lacking paperwork normally required for enrollment; or</a:t>
            </a:r>
          </a:p>
          <a:p>
            <a:pPr lvl="1">
              <a:spcBef>
                <a:spcPts val="600"/>
              </a:spcBef>
              <a:spcAft>
                <a:spcPts val="600"/>
              </a:spcAft>
            </a:pPr>
            <a:r>
              <a:rPr lang="en-US" sz="2400" dirty="0">
                <a:latin typeface="Tw Cen MT" panose="020B0602020104020603" pitchFamily="34" charset="0"/>
              </a:rPr>
              <a:t>even if having missed application or enrollment deadlines during any period of homelessness                              </a:t>
            </a:r>
            <a:r>
              <a:rPr lang="en-US" sz="2400" dirty="0">
                <a:solidFill>
                  <a:schemeClr val="tx2">
                    <a:lumMod val="50000"/>
                    <a:lumOff val="50000"/>
                  </a:schemeClr>
                </a:solidFill>
                <a:latin typeface="Tw Cen MT" panose="020B0602020104020603" pitchFamily="34" charset="0"/>
              </a:rPr>
              <a:t>[42 U.S.C. § 11432(g)(3)(C)(</a:t>
            </a:r>
            <a:r>
              <a:rPr lang="en-US" sz="2400" dirty="0" err="1">
                <a:solidFill>
                  <a:schemeClr val="tx2">
                    <a:lumMod val="50000"/>
                    <a:lumOff val="50000"/>
                  </a:schemeClr>
                </a:solidFill>
                <a:latin typeface="Tw Cen MT" panose="020B0602020104020603" pitchFamily="34" charset="0"/>
              </a:rPr>
              <a:t>i</a:t>
            </a:r>
            <a:r>
              <a:rPr lang="en-US" sz="2400" dirty="0">
                <a:solidFill>
                  <a:schemeClr val="tx2">
                    <a:lumMod val="50000"/>
                    <a:lumOff val="50000"/>
                  </a:schemeClr>
                </a:solidFill>
                <a:latin typeface="Tw Cen MT" panose="020B0602020104020603" pitchFamily="34" charset="0"/>
              </a:rPr>
              <a:t>)]</a:t>
            </a:r>
            <a:r>
              <a:rPr lang="en-US" sz="2400" dirty="0">
                <a:latin typeface="Tw Cen MT" panose="020B0602020104020603" pitchFamily="34" charset="0"/>
              </a:rPr>
              <a:t>.</a:t>
            </a:r>
          </a:p>
          <a:p>
            <a:pPr>
              <a:spcBef>
                <a:spcPts val="3000"/>
              </a:spcBef>
            </a:pPr>
            <a:r>
              <a:rPr lang="en-US" sz="2400" b="1" i="1" dirty="0">
                <a:latin typeface="Tw Cen MT" panose="020B0602020104020603" pitchFamily="34" charset="0"/>
              </a:rPr>
              <a:t>Enrollment</a:t>
            </a:r>
            <a:r>
              <a:rPr lang="en-US" sz="2400" dirty="0">
                <a:latin typeface="Tw Cen MT" panose="020B0602020104020603" pitchFamily="34" charset="0"/>
              </a:rPr>
              <a:t> is defined as “attending classes and participating fully in school activities” </a:t>
            </a:r>
            <a:r>
              <a:rPr lang="en-US" sz="2400" dirty="0">
                <a:solidFill>
                  <a:schemeClr val="tx2">
                    <a:lumMod val="50000"/>
                    <a:lumOff val="50000"/>
                  </a:schemeClr>
                </a:solidFill>
                <a:latin typeface="Tw Cen MT" panose="020B0602020104020603" pitchFamily="34" charset="0"/>
              </a:rPr>
              <a:t>[42 U.S.C. § 11434a(1)]</a:t>
            </a:r>
            <a:r>
              <a:rPr lang="en-US" sz="2400" dirty="0">
                <a:latin typeface="Tw Cen MT" panose="020B0602020104020603" pitchFamily="34" charset="0"/>
              </a:rPr>
              <a:t>.</a:t>
            </a:r>
          </a:p>
          <a:p>
            <a:endParaRPr lang="en-US" dirty="0"/>
          </a:p>
        </p:txBody>
      </p:sp>
      <p:sp>
        <p:nvSpPr>
          <p:cNvPr id="4" name="Slide Number Placeholder 5">
            <a:extLst>
              <a:ext uri="{FF2B5EF4-FFF2-40B4-BE49-F238E27FC236}">
                <a16:creationId xmlns:a16="http://schemas.microsoft.com/office/drawing/2014/main" id="{ACBBBC96-DBAA-4796-A22C-9413B0893E70}"/>
              </a:ext>
            </a:extLst>
          </p:cNvPr>
          <p:cNvSpPr>
            <a:spLocks noGrp="1"/>
          </p:cNvSpPr>
          <p:nvPr>
            <p:ph type="sldNum" sz="quarter" idx="12"/>
          </p:nvPr>
        </p:nvSpPr>
        <p:spPr>
          <a:xfrm>
            <a:off x="10352540" y="295730"/>
            <a:ext cx="838199" cy="710820"/>
          </a:xfrm>
        </p:spPr>
        <p:txBody>
          <a:bodyPr/>
          <a:lstStyle/>
          <a:p>
            <a:fld id="{D57F1E4F-1CFF-5643-939E-217C01CDF565}" type="slidenum">
              <a:rPr lang="en-US" dirty="0"/>
              <a:pPr/>
              <a:t>10</a:t>
            </a:fld>
            <a:endParaRPr lang="en-US" dirty="0"/>
          </a:p>
        </p:txBody>
      </p:sp>
    </p:spTree>
    <p:extLst>
      <p:ext uri="{BB962C8B-B14F-4D97-AF65-F5344CB8AC3E}">
        <p14:creationId xmlns:p14="http://schemas.microsoft.com/office/powerpoint/2010/main" val="1282227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E9BB5-D962-4256-82AB-8D56075380D9}"/>
              </a:ext>
            </a:extLst>
          </p:cNvPr>
          <p:cNvSpPr>
            <a:spLocks noGrp="1"/>
          </p:cNvSpPr>
          <p:nvPr>
            <p:ph type="title"/>
          </p:nvPr>
        </p:nvSpPr>
        <p:spPr/>
        <p:txBody>
          <a:bodyPr/>
          <a:lstStyle/>
          <a:p>
            <a:pPr algn="ctr"/>
            <a:r>
              <a:rPr lang="en-US" b="1" dirty="0">
                <a:solidFill>
                  <a:schemeClr val="accent1">
                    <a:lumMod val="75000"/>
                  </a:schemeClr>
                </a:solidFill>
                <a:latin typeface="Tw Cen MT" panose="020B0602020104020603" pitchFamily="34" charset="0"/>
              </a:rPr>
              <a:t>SCHOOL STABILITY </a:t>
            </a:r>
          </a:p>
        </p:txBody>
      </p:sp>
      <p:sp>
        <p:nvSpPr>
          <p:cNvPr id="3" name="Content Placeholder 2">
            <a:extLst>
              <a:ext uri="{FF2B5EF4-FFF2-40B4-BE49-F238E27FC236}">
                <a16:creationId xmlns:a16="http://schemas.microsoft.com/office/drawing/2014/main" id="{6AB88C98-8002-42B9-BD2F-9AEAAB0565E8}"/>
              </a:ext>
            </a:extLst>
          </p:cNvPr>
          <p:cNvSpPr>
            <a:spLocks noGrp="1"/>
          </p:cNvSpPr>
          <p:nvPr>
            <p:ph idx="1"/>
          </p:nvPr>
        </p:nvSpPr>
        <p:spPr>
          <a:xfrm>
            <a:off x="1154955" y="2309567"/>
            <a:ext cx="8761412" cy="3729087"/>
          </a:xfrm>
        </p:spPr>
        <p:txBody>
          <a:bodyPr>
            <a:normAutofit fontScale="92500"/>
          </a:bodyPr>
          <a:lstStyle/>
          <a:p>
            <a:pPr>
              <a:spcBef>
                <a:spcPts val="900"/>
              </a:spcBef>
            </a:pPr>
            <a:r>
              <a:rPr lang="en-US" sz="2200" dirty="0">
                <a:latin typeface="Tw Cen MT" panose="020B0602020104020603" pitchFamily="34" charset="0"/>
              </a:rPr>
              <a:t>Children and youth experiencing homelessness have the right to attend</a:t>
            </a:r>
          </a:p>
          <a:p>
            <a:pPr lvl="1">
              <a:spcBef>
                <a:spcPts val="900"/>
              </a:spcBef>
            </a:pPr>
            <a:r>
              <a:rPr lang="en-US" sz="2200" b="1" dirty="0">
                <a:latin typeface="Tw Cen MT" panose="020B0602020104020603" pitchFamily="34" charset="0"/>
              </a:rPr>
              <a:t>The school of origin</a:t>
            </a:r>
            <a:r>
              <a:rPr lang="en-US" sz="2200" b="1" dirty="0">
                <a:solidFill>
                  <a:schemeClr val="tx2">
                    <a:lumMod val="50000"/>
                    <a:lumOff val="50000"/>
                  </a:schemeClr>
                </a:solidFill>
                <a:latin typeface="Tw Cen MT" panose="020B0602020104020603" pitchFamily="34" charset="0"/>
              </a:rPr>
              <a:t> </a:t>
            </a:r>
            <a:r>
              <a:rPr lang="en-US" sz="2200" dirty="0">
                <a:solidFill>
                  <a:schemeClr val="tx2">
                    <a:lumMod val="50000"/>
                    <a:lumOff val="50000"/>
                  </a:schemeClr>
                </a:solidFill>
                <a:latin typeface="Tw Cen MT" panose="020B0602020104020603" pitchFamily="34" charset="0"/>
              </a:rPr>
              <a:t>[42 U.S.C. § 11432(g)(3)(I)(</a:t>
            </a:r>
            <a:r>
              <a:rPr lang="en-US" sz="2200" dirty="0" err="1">
                <a:solidFill>
                  <a:schemeClr val="tx2">
                    <a:lumMod val="50000"/>
                    <a:lumOff val="50000"/>
                  </a:schemeClr>
                </a:solidFill>
                <a:latin typeface="Tw Cen MT" panose="020B0602020104020603" pitchFamily="34" charset="0"/>
              </a:rPr>
              <a:t>i</a:t>
            </a:r>
            <a:r>
              <a:rPr lang="en-US" sz="2200" dirty="0">
                <a:solidFill>
                  <a:schemeClr val="tx2">
                    <a:lumMod val="50000"/>
                    <a:lumOff val="50000"/>
                  </a:schemeClr>
                </a:solidFill>
                <a:latin typeface="Tw Cen MT" panose="020B0602020104020603" pitchFamily="34" charset="0"/>
              </a:rPr>
              <a:t>)]</a:t>
            </a:r>
          </a:p>
          <a:p>
            <a:pPr lvl="2">
              <a:spcBef>
                <a:spcPts val="900"/>
              </a:spcBef>
            </a:pPr>
            <a:r>
              <a:rPr lang="en-US" sz="2200" dirty="0">
                <a:latin typeface="Tw Cen MT" panose="020B0602020104020603" pitchFamily="34" charset="0"/>
              </a:rPr>
              <a:t>The school that a child or youth attended when permanently housed, or</a:t>
            </a:r>
          </a:p>
          <a:p>
            <a:pPr lvl="2">
              <a:spcBef>
                <a:spcPts val="900"/>
              </a:spcBef>
            </a:pPr>
            <a:r>
              <a:rPr lang="en-US" sz="2200" dirty="0">
                <a:latin typeface="Tw Cen MT" panose="020B0602020104020603" pitchFamily="34" charset="0"/>
              </a:rPr>
              <a:t>The school in which the child or youth was last enrolled</a:t>
            </a:r>
          </a:p>
          <a:p>
            <a:pPr lvl="2">
              <a:spcBef>
                <a:spcPts val="900"/>
              </a:spcBef>
            </a:pPr>
            <a:r>
              <a:rPr lang="en-US" sz="2200" b="1" dirty="0">
                <a:solidFill>
                  <a:schemeClr val="tx1"/>
                </a:solidFill>
                <a:latin typeface="Tw Cen MT" panose="020B0602020104020603" pitchFamily="34" charset="0"/>
              </a:rPr>
              <a:t>Includes public preschools</a:t>
            </a:r>
          </a:p>
          <a:p>
            <a:pPr lvl="2">
              <a:spcBef>
                <a:spcPts val="900"/>
              </a:spcBef>
            </a:pPr>
            <a:r>
              <a:rPr lang="en-US" sz="2200" dirty="0">
                <a:solidFill>
                  <a:schemeClr val="tx1"/>
                </a:solidFill>
                <a:latin typeface="Tw Cen MT" panose="020B0602020104020603" pitchFamily="34" charset="0"/>
              </a:rPr>
              <a:t>Includes receiving schools</a:t>
            </a:r>
            <a:endParaRPr lang="en-US" sz="2200" b="1" dirty="0">
              <a:solidFill>
                <a:schemeClr val="tx1"/>
              </a:solidFill>
              <a:latin typeface="Tw Cen MT" panose="020B0602020104020603" pitchFamily="34" charset="0"/>
            </a:endParaRPr>
          </a:p>
          <a:p>
            <a:pPr lvl="1">
              <a:spcBef>
                <a:spcPts val="900"/>
              </a:spcBef>
            </a:pPr>
            <a:r>
              <a:rPr lang="en-US" sz="2200" b="1" dirty="0">
                <a:latin typeface="Tw Cen MT" panose="020B0602020104020603" pitchFamily="34" charset="0"/>
              </a:rPr>
              <a:t>The local attendance area school </a:t>
            </a:r>
            <a:r>
              <a:rPr lang="en-US" sz="2200" dirty="0">
                <a:solidFill>
                  <a:schemeClr val="tx2">
                    <a:lumMod val="50000"/>
                    <a:lumOff val="50000"/>
                  </a:schemeClr>
                </a:solidFill>
                <a:latin typeface="Tw Cen MT" panose="020B0602020104020603" pitchFamily="34" charset="0"/>
              </a:rPr>
              <a:t>[42 U.S.C. § 11432(g)(3)(A)(ii)]</a:t>
            </a:r>
          </a:p>
          <a:p>
            <a:pPr lvl="2">
              <a:spcBef>
                <a:spcPts val="900"/>
              </a:spcBef>
            </a:pPr>
            <a:r>
              <a:rPr lang="en-US" sz="2200" dirty="0">
                <a:latin typeface="Tw Cen MT" panose="020B0602020104020603" pitchFamily="34" charset="0"/>
              </a:rPr>
              <a:t>Any public school that non-homeless students who live in the attendance area in which the child or youth is actually living are eligible to attend</a:t>
            </a:r>
          </a:p>
          <a:p>
            <a:pPr marL="0" indent="0">
              <a:buNone/>
            </a:pPr>
            <a:endParaRPr lang="en-US" dirty="0"/>
          </a:p>
        </p:txBody>
      </p:sp>
      <p:sp>
        <p:nvSpPr>
          <p:cNvPr id="4" name="Slide Number Placeholder 5">
            <a:extLst>
              <a:ext uri="{FF2B5EF4-FFF2-40B4-BE49-F238E27FC236}">
                <a16:creationId xmlns:a16="http://schemas.microsoft.com/office/drawing/2014/main" id="{299FC3C1-8655-4309-B97C-370FAC4A6F02}"/>
              </a:ext>
            </a:extLst>
          </p:cNvPr>
          <p:cNvSpPr>
            <a:spLocks noGrp="1"/>
          </p:cNvSpPr>
          <p:nvPr>
            <p:ph type="sldNum" sz="quarter" idx="12"/>
          </p:nvPr>
        </p:nvSpPr>
        <p:spPr>
          <a:xfrm>
            <a:off x="10352540" y="295730"/>
            <a:ext cx="838199" cy="710820"/>
          </a:xfrm>
        </p:spPr>
        <p:txBody>
          <a:bodyPr/>
          <a:lstStyle/>
          <a:p>
            <a:fld id="{D57F1E4F-1CFF-5643-939E-217C01CDF565}" type="slidenum">
              <a:rPr lang="en-US" dirty="0"/>
              <a:pPr/>
              <a:t>11</a:t>
            </a:fld>
            <a:endParaRPr lang="en-US" dirty="0"/>
          </a:p>
        </p:txBody>
      </p:sp>
    </p:spTree>
    <p:extLst>
      <p:ext uri="{BB962C8B-B14F-4D97-AF65-F5344CB8AC3E}">
        <p14:creationId xmlns:p14="http://schemas.microsoft.com/office/powerpoint/2010/main" val="2256583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05B8E-2F64-48A6-994D-21B7C3FDC383}"/>
              </a:ext>
            </a:extLst>
          </p:cNvPr>
          <p:cNvSpPr>
            <a:spLocks noGrp="1"/>
          </p:cNvSpPr>
          <p:nvPr>
            <p:ph type="title"/>
          </p:nvPr>
        </p:nvSpPr>
        <p:spPr/>
        <p:txBody>
          <a:bodyPr/>
          <a:lstStyle/>
          <a:p>
            <a:pPr algn="ctr"/>
            <a:r>
              <a:rPr lang="en-US" sz="3200" b="1" dirty="0">
                <a:solidFill>
                  <a:schemeClr val="accent1">
                    <a:lumMod val="75000"/>
                  </a:schemeClr>
                </a:solidFill>
                <a:latin typeface="Tw Cen MT" panose="020B0602020104020603" pitchFamily="34" charset="0"/>
              </a:rPr>
              <a:t>MCKINNEY-VENTO SCHOOL OF ORIGIN TRANSPORTATION </a:t>
            </a:r>
            <a:endParaRPr lang="en-US" sz="3200" dirty="0">
              <a:solidFill>
                <a:schemeClr val="accent1">
                  <a:lumMod val="75000"/>
                </a:schemeClr>
              </a:solidFill>
              <a:latin typeface="Tw Cen MT" panose="020B0602020104020603" pitchFamily="34" charset="0"/>
            </a:endParaRPr>
          </a:p>
        </p:txBody>
      </p:sp>
      <p:sp>
        <p:nvSpPr>
          <p:cNvPr id="3" name="Content Placeholder 2">
            <a:extLst>
              <a:ext uri="{FF2B5EF4-FFF2-40B4-BE49-F238E27FC236}">
                <a16:creationId xmlns:a16="http://schemas.microsoft.com/office/drawing/2014/main" id="{E7500426-3E15-49C2-93F1-2E4A62D11446}"/>
              </a:ext>
            </a:extLst>
          </p:cNvPr>
          <p:cNvSpPr>
            <a:spLocks noGrp="1"/>
          </p:cNvSpPr>
          <p:nvPr>
            <p:ph idx="1"/>
          </p:nvPr>
        </p:nvSpPr>
        <p:spPr/>
        <p:txBody>
          <a:bodyPr>
            <a:normAutofit/>
          </a:bodyPr>
          <a:lstStyle/>
          <a:p>
            <a:pPr marL="11112" indent="0">
              <a:spcBef>
                <a:spcPts val="1200"/>
              </a:spcBef>
              <a:buNone/>
            </a:pPr>
            <a:r>
              <a:rPr lang="en-US" sz="2400" b="1" dirty="0">
                <a:solidFill>
                  <a:srgbClr val="333333"/>
                </a:solidFill>
                <a:latin typeface="Tw Cen MT" panose="020B0602020104020603" pitchFamily="34" charset="0"/>
              </a:rPr>
              <a:t>Does the McKinney-Vento Act require an LEA to provide transportation services to homeless children attending preschool?</a:t>
            </a:r>
          </a:p>
          <a:p>
            <a:pPr marL="11112" indent="0">
              <a:spcBef>
                <a:spcPts val="1200"/>
              </a:spcBef>
              <a:buNone/>
            </a:pPr>
            <a:r>
              <a:rPr lang="en-US" sz="2400" dirty="0">
                <a:solidFill>
                  <a:srgbClr val="333333"/>
                </a:solidFill>
                <a:latin typeface="Tw Cen MT" panose="020B0602020104020603" pitchFamily="34" charset="0"/>
              </a:rPr>
              <a:t>Yes. The McKinney-Vento Act requires LEAs to provide transportation services to the school of origin, which includes public preschools. Accordingly, transportation to the school of origin must be provided even if a homeless preschooler who is enrolled in a public preschool in one LEA moves to another LEA that does not provide widely available or universal preschool.</a:t>
            </a:r>
          </a:p>
          <a:p>
            <a:pPr marL="11112" indent="0" algn="r">
              <a:spcBef>
                <a:spcPts val="1200"/>
              </a:spcBef>
              <a:buNone/>
            </a:pPr>
            <a:r>
              <a:rPr lang="en-US" sz="1200" dirty="0">
                <a:solidFill>
                  <a:schemeClr val="tx2">
                    <a:lumMod val="50000"/>
                    <a:lumOff val="50000"/>
                  </a:schemeClr>
                </a:solidFill>
              </a:rPr>
              <a:t>EHCY Guidance, Question N-5</a:t>
            </a:r>
            <a:endParaRPr lang="en-US" dirty="0"/>
          </a:p>
        </p:txBody>
      </p:sp>
      <p:sp>
        <p:nvSpPr>
          <p:cNvPr id="4" name="Slide Number Placeholder 5">
            <a:extLst>
              <a:ext uri="{FF2B5EF4-FFF2-40B4-BE49-F238E27FC236}">
                <a16:creationId xmlns:a16="http://schemas.microsoft.com/office/drawing/2014/main" id="{682F83DF-096F-4E50-B8F1-AC56DCF8796B}"/>
              </a:ext>
            </a:extLst>
          </p:cNvPr>
          <p:cNvSpPr>
            <a:spLocks noGrp="1"/>
          </p:cNvSpPr>
          <p:nvPr>
            <p:ph type="sldNum" sz="quarter" idx="12"/>
          </p:nvPr>
        </p:nvSpPr>
        <p:spPr>
          <a:xfrm>
            <a:off x="10352540" y="295730"/>
            <a:ext cx="838199" cy="710820"/>
          </a:xfrm>
        </p:spPr>
        <p:txBody>
          <a:bodyPr/>
          <a:lstStyle/>
          <a:p>
            <a:fld id="{D57F1E4F-1CFF-5643-939E-217C01CDF565}" type="slidenum">
              <a:rPr lang="en-US" dirty="0"/>
              <a:pPr/>
              <a:t>12</a:t>
            </a:fld>
            <a:endParaRPr lang="en-US" dirty="0"/>
          </a:p>
        </p:txBody>
      </p:sp>
    </p:spTree>
    <p:extLst>
      <p:ext uri="{BB962C8B-B14F-4D97-AF65-F5344CB8AC3E}">
        <p14:creationId xmlns:p14="http://schemas.microsoft.com/office/powerpoint/2010/main" val="202440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080CB-95A8-43A3-937B-9F654214D6D7}"/>
              </a:ext>
            </a:extLst>
          </p:cNvPr>
          <p:cNvSpPr>
            <a:spLocks noGrp="1"/>
          </p:cNvSpPr>
          <p:nvPr>
            <p:ph type="title"/>
          </p:nvPr>
        </p:nvSpPr>
        <p:spPr>
          <a:xfrm>
            <a:off x="1154953" y="857839"/>
            <a:ext cx="8761413" cy="822793"/>
          </a:xfrm>
        </p:spPr>
        <p:txBody>
          <a:bodyPr>
            <a:normAutofit fontScale="90000"/>
          </a:bodyPr>
          <a:lstStyle/>
          <a:p>
            <a:pPr algn="ctr"/>
            <a:r>
              <a:rPr lang="en-US" sz="3200" b="1" dirty="0">
                <a:solidFill>
                  <a:schemeClr val="accent1">
                    <a:lumMod val="75000"/>
                  </a:schemeClr>
                </a:solidFill>
                <a:latin typeface="Tw Cen MT" panose="020B0602020104020603" pitchFamily="34" charset="0"/>
              </a:rPr>
              <a:t>MCKINNEY-VENTO SCHOOL OF ORIGIN TRANSPORTATION </a:t>
            </a:r>
          </a:p>
        </p:txBody>
      </p:sp>
      <p:sp>
        <p:nvSpPr>
          <p:cNvPr id="3" name="Content Placeholder 2">
            <a:extLst>
              <a:ext uri="{FF2B5EF4-FFF2-40B4-BE49-F238E27FC236}">
                <a16:creationId xmlns:a16="http://schemas.microsoft.com/office/drawing/2014/main" id="{07F77F58-87BE-441B-A451-B682098F56EB}"/>
              </a:ext>
            </a:extLst>
          </p:cNvPr>
          <p:cNvSpPr>
            <a:spLocks noGrp="1"/>
          </p:cNvSpPr>
          <p:nvPr>
            <p:ph idx="1"/>
          </p:nvPr>
        </p:nvSpPr>
        <p:spPr/>
        <p:txBody>
          <a:bodyPr>
            <a:normAutofit/>
          </a:bodyPr>
          <a:lstStyle/>
          <a:p>
            <a:pPr>
              <a:spcBef>
                <a:spcPts val="3000"/>
              </a:spcBef>
            </a:pPr>
            <a:r>
              <a:rPr lang="en-US" sz="2800" dirty="0">
                <a:solidFill>
                  <a:srgbClr val="333333"/>
                </a:solidFill>
                <a:latin typeface="Tw Cen MT" panose="020B0602020104020603" pitchFamily="34" charset="0"/>
              </a:rPr>
              <a:t>Transportation must be provided to and from the school of origin at the request of the parent or guardian, or, in the case of an unaccompanied youth, at the request of the local liaison </a:t>
            </a:r>
            <a:r>
              <a:rPr lang="en-US" sz="2800" dirty="0">
                <a:solidFill>
                  <a:schemeClr val="tx2">
                    <a:lumMod val="50000"/>
                    <a:lumOff val="50000"/>
                  </a:schemeClr>
                </a:solidFill>
                <a:latin typeface="Tw Cen MT" panose="020B0602020104020603" pitchFamily="34" charset="0"/>
              </a:rPr>
              <a:t>[</a:t>
            </a:r>
            <a:r>
              <a:rPr lang="it-IT" sz="2800" dirty="0">
                <a:solidFill>
                  <a:schemeClr val="tx2">
                    <a:lumMod val="50000"/>
                    <a:lumOff val="50000"/>
                  </a:schemeClr>
                </a:solidFill>
                <a:latin typeface="Tw Cen MT" panose="020B0602020104020603" pitchFamily="34" charset="0"/>
              </a:rPr>
              <a:t>42 U.S.C. §11432(g)(1)(J)(iii)]</a:t>
            </a:r>
            <a:r>
              <a:rPr lang="it-IT" sz="2800" dirty="0">
                <a:solidFill>
                  <a:srgbClr val="333333"/>
                </a:solidFill>
                <a:latin typeface="Tw Cen MT" panose="020B0602020104020603" pitchFamily="34" charset="0"/>
              </a:rPr>
              <a:t>.</a:t>
            </a:r>
            <a:endParaRPr lang="en-US" sz="2800" dirty="0">
              <a:solidFill>
                <a:srgbClr val="333333"/>
              </a:solidFill>
              <a:latin typeface="Tw Cen MT" panose="020B0602020104020603" pitchFamily="34" charset="0"/>
            </a:endParaRPr>
          </a:p>
          <a:p>
            <a:pPr>
              <a:spcBef>
                <a:spcPts val="3000"/>
              </a:spcBef>
            </a:pPr>
            <a:r>
              <a:rPr lang="en-US" sz="2800" dirty="0">
                <a:solidFill>
                  <a:srgbClr val="333333"/>
                </a:solidFill>
                <a:latin typeface="Tw Cen MT" panose="020B0602020104020603" pitchFamily="34" charset="0"/>
              </a:rPr>
              <a:t>School of origin transportation rights extend to public preschools and receiving schools.</a:t>
            </a:r>
          </a:p>
          <a:p>
            <a:pPr marL="0" indent="0">
              <a:buNone/>
            </a:pPr>
            <a:endParaRPr lang="en-US" dirty="0"/>
          </a:p>
        </p:txBody>
      </p:sp>
      <p:sp>
        <p:nvSpPr>
          <p:cNvPr id="4" name="Slide Number Placeholder 5">
            <a:extLst>
              <a:ext uri="{FF2B5EF4-FFF2-40B4-BE49-F238E27FC236}">
                <a16:creationId xmlns:a16="http://schemas.microsoft.com/office/drawing/2014/main" id="{7F5EFAD0-FD55-4A30-88AA-DEE50920FC62}"/>
              </a:ext>
            </a:extLst>
          </p:cNvPr>
          <p:cNvSpPr>
            <a:spLocks noGrp="1"/>
          </p:cNvSpPr>
          <p:nvPr>
            <p:ph type="sldNum" sz="quarter" idx="12"/>
          </p:nvPr>
        </p:nvSpPr>
        <p:spPr>
          <a:xfrm>
            <a:off x="10352540" y="295730"/>
            <a:ext cx="838199" cy="710820"/>
          </a:xfrm>
        </p:spPr>
        <p:txBody>
          <a:bodyPr/>
          <a:lstStyle/>
          <a:p>
            <a:fld id="{D57F1E4F-1CFF-5643-939E-217C01CDF565}" type="slidenum">
              <a:rPr lang="en-US" dirty="0"/>
              <a:pPr/>
              <a:t>13</a:t>
            </a:fld>
            <a:endParaRPr lang="en-US" dirty="0"/>
          </a:p>
        </p:txBody>
      </p:sp>
    </p:spTree>
    <p:extLst>
      <p:ext uri="{BB962C8B-B14F-4D97-AF65-F5344CB8AC3E}">
        <p14:creationId xmlns:p14="http://schemas.microsoft.com/office/powerpoint/2010/main" val="625892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77920-C989-4EBC-BBCE-0D94D11DC152}"/>
              </a:ext>
            </a:extLst>
          </p:cNvPr>
          <p:cNvSpPr>
            <a:spLocks noGrp="1"/>
          </p:cNvSpPr>
          <p:nvPr>
            <p:ph type="title"/>
          </p:nvPr>
        </p:nvSpPr>
        <p:spPr>
          <a:xfrm>
            <a:off x="1154953" y="791852"/>
            <a:ext cx="8761413" cy="888780"/>
          </a:xfrm>
        </p:spPr>
        <p:txBody>
          <a:bodyPr>
            <a:normAutofit fontScale="90000"/>
          </a:bodyPr>
          <a:lstStyle/>
          <a:p>
            <a:pPr algn="ctr"/>
            <a:r>
              <a:rPr lang="en-US" sz="3200" b="1" dirty="0">
                <a:solidFill>
                  <a:schemeClr val="accent1">
                    <a:lumMod val="75000"/>
                  </a:schemeClr>
                </a:solidFill>
                <a:latin typeface="Tw Cen MT" panose="020B0602020104020603" pitchFamily="34" charset="0"/>
              </a:rPr>
              <a:t>MCKINNEY-VENTO SCHOOL OF ORIGIN TRANSPORTATION </a:t>
            </a:r>
            <a:endParaRPr lang="en-US" sz="3200" dirty="0">
              <a:solidFill>
                <a:schemeClr val="accent1">
                  <a:lumMod val="75000"/>
                </a:schemeClr>
              </a:solidFill>
              <a:latin typeface="Tw Cen MT" panose="020B0602020104020603" pitchFamily="34" charset="0"/>
            </a:endParaRPr>
          </a:p>
        </p:txBody>
      </p:sp>
      <p:sp>
        <p:nvSpPr>
          <p:cNvPr id="3" name="Content Placeholder 2">
            <a:extLst>
              <a:ext uri="{FF2B5EF4-FFF2-40B4-BE49-F238E27FC236}">
                <a16:creationId xmlns:a16="http://schemas.microsoft.com/office/drawing/2014/main" id="{C28B2E0D-D451-4A21-90BE-A497866DC9D4}"/>
              </a:ext>
            </a:extLst>
          </p:cNvPr>
          <p:cNvSpPr>
            <a:spLocks noGrp="1"/>
          </p:cNvSpPr>
          <p:nvPr>
            <p:ph idx="1"/>
          </p:nvPr>
        </p:nvSpPr>
        <p:spPr/>
        <p:txBody>
          <a:bodyPr>
            <a:normAutofit/>
          </a:bodyPr>
          <a:lstStyle/>
          <a:p>
            <a:pPr marL="11112" indent="0">
              <a:spcBef>
                <a:spcPts val="2400"/>
              </a:spcBef>
              <a:buNone/>
            </a:pPr>
            <a:r>
              <a:rPr lang="en-US" sz="2400" b="1" dirty="0">
                <a:solidFill>
                  <a:srgbClr val="333333"/>
                </a:solidFill>
                <a:latin typeface="Tw Cen MT" panose="020B0602020104020603" pitchFamily="34" charset="0"/>
              </a:rPr>
              <a:t>Must LEAs continue to provide transportation to and from the school of origin for formerly homeless students who have become permanently housed?</a:t>
            </a:r>
          </a:p>
          <a:p>
            <a:pPr marL="11112" indent="0">
              <a:spcBef>
                <a:spcPts val="2400"/>
              </a:spcBef>
              <a:buNone/>
            </a:pPr>
            <a:r>
              <a:rPr lang="en-US" sz="2400" dirty="0">
                <a:solidFill>
                  <a:srgbClr val="333333"/>
                </a:solidFill>
                <a:latin typeface="Tw Cen MT" panose="020B0602020104020603" pitchFamily="34" charset="0"/>
              </a:rPr>
              <a:t>Yes. LEAs must continue to provide transportation to and from the school of origin to formerly homeless students who have become permanently housed for the remainder of the academic year during which the child or youth becomes permanently housed.</a:t>
            </a:r>
          </a:p>
          <a:p>
            <a:pPr marL="11112" indent="0" algn="r">
              <a:spcBef>
                <a:spcPts val="2400"/>
              </a:spcBef>
              <a:buNone/>
            </a:pPr>
            <a:r>
              <a:rPr lang="en-US" sz="1200" dirty="0">
                <a:solidFill>
                  <a:schemeClr val="tx2">
                    <a:lumMod val="50000"/>
                    <a:lumOff val="50000"/>
                  </a:schemeClr>
                </a:solidFill>
              </a:rPr>
              <a:t>EHCY Guidance, Question J-5</a:t>
            </a:r>
            <a:endParaRPr lang="en-US" dirty="0"/>
          </a:p>
        </p:txBody>
      </p:sp>
      <p:sp>
        <p:nvSpPr>
          <p:cNvPr id="4" name="Slide Number Placeholder 5">
            <a:extLst>
              <a:ext uri="{FF2B5EF4-FFF2-40B4-BE49-F238E27FC236}">
                <a16:creationId xmlns:a16="http://schemas.microsoft.com/office/drawing/2014/main" id="{2BF4108B-FFA4-4200-99D9-1898F4DCFA62}"/>
              </a:ext>
            </a:extLst>
          </p:cNvPr>
          <p:cNvSpPr>
            <a:spLocks noGrp="1"/>
          </p:cNvSpPr>
          <p:nvPr>
            <p:ph type="sldNum" sz="quarter" idx="12"/>
          </p:nvPr>
        </p:nvSpPr>
        <p:spPr>
          <a:xfrm>
            <a:off x="10352540" y="295730"/>
            <a:ext cx="838199" cy="710820"/>
          </a:xfrm>
        </p:spPr>
        <p:txBody>
          <a:bodyPr/>
          <a:lstStyle/>
          <a:p>
            <a:fld id="{D57F1E4F-1CFF-5643-939E-217C01CDF565}" type="slidenum">
              <a:rPr lang="en-US" dirty="0"/>
              <a:pPr/>
              <a:t>14</a:t>
            </a:fld>
            <a:endParaRPr lang="en-US" dirty="0"/>
          </a:p>
        </p:txBody>
      </p:sp>
    </p:spTree>
    <p:extLst>
      <p:ext uri="{BB962C8B-B14F-4D97-AF65-F5344CB8AC3E}">
        <p14:creationId xmlns:p14="http://schemas.microsoft.com/office/powerpoint/2010/main" val="3225125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77920-C989-4EBC-BBCE-0D94D11DC152}"/>
              </a:ext>
            </a:extLst>
          </p:cNvPr>
          <p:cNvSpPr>
            <a:spLocks noGrp="1"/>
          </p:cNvSpPr>
          <p:nvPr>
            <p:ph type="title"/>
          </p:nvPr>
        </p:nvSpPr>
        <p:spPr>
          <a:xfrm>
            <a:off x="1154953" y="791852"/>
            <a:ext cx="8761413" cy="888780"/>
          </a:xfrm>
        </p:spPr>
        <p:txBody>
          <a:bodyPr>
            <a:normAutofit fontScale="90000"/>
          </a:bodyPr>
          <a:lstStyle/>
          <a:p>
            <a:pPr algn="ctr"/>
            <a:r>
              <a:rPr lang="en-US" sz="3200" b="1" dirty="0">
                <a:solidFill>
                  <a:schemeClr val="accent1">
                    <a:lumMod val="75000"/>
                  </a:schemeClr>
                </a:solidFill>
                <a:latin typeface="Tw Cen MT" panose="020B0602020104020603" pitchFamily="34" charset="0"/>
              </a:rPr>
              <a:t>Identified Barriers to Early Childhood Services following the passage of ESSA (2015) </a:t>
            </a:r>
            <a:endParaRPr lang="en-US" sz="3200" dirty="0">
              <a:solidFill>
                <a:schemeClr val="accent1">
                  <a:lumMod val="75000"/>
                </a:schemeClr>
              </a:solidFill>
              <a:latin typeface="Tw Cen MT" panose="020B0602020104020603" pitchFamily="34" charset="0"/>
            </a:endParaRPr>
          </a:p>
        </p:txBody>
      </p:sp>
      <p:sp>
        <p:nvSpPr>
          <p:cNvPr id="3" name="Content Placeholder 2">
            <a:extLst>
              <a:ext uri="{FF2B5EF4-FFF2-40B4-BE49-F238E27FC236}">
                <a16:creationId xmlns:a16="http://schemas.microsoft.com/office/drawing/2014/main" id="{C28B2E0D-D451-4A21-90BE-A497866DC9D4}"/>
              </a:ext>
            </a:extLst>
          </p:cNvPr>
          <p:cNvSpPr>
            <a:spLocks noGrp="1"/>
          </p:cNvSpPr>
          <p:nvPr>
            <p:ph idx="1"/>
          </p:nvPr>
        </p:nvSpPr>
        <p:spPr/>
        <p:txBody>
          <a:bodyPr>
            <a:normAutofit/>
          </a:bodyPr>
          <a:lstStyle/>
          <a:p>
            <a:pPr marL="354012" indent="-342900">
              <a:spcBef>
                <a:spcPts val="2400"/>
              </a:spcBef>
              <a:buFont typeface="Wingdings" panose="05000000000000000000" pitchFamily="2" charset="2"/>
              <a:buChar char="v"/>
            </a:pPr>
            <a:r>
              <a:rPr lang="en-US" sz="2400" b="1" dirty="0">
                <a:solidFill>
                  <a:srgbClr val="333333"/>
                </a:solidFill>
                <a:latin typeface="Tw Cen MT" panose="020B0602020104020603" pitchFamily="34" charset="0"/>
              </a:rPr>
              <a:t>Transportation:  42% of all calls to the NCHE Helpline concerned transportation challenges</a:t>
            </a:r>
          </a:p>
          <a:p>
            <a:pPr marL="354012" indent="-342900">
              <a:spcBef>
                <a:spcPts val="2400"/>
              </a:spcBef>
              <a:buFont typeface="Wingdings" panose="05000000000000000000" pitchFamily="2" charset="2"/>
              <a:buChar char="v"/>
            </a:pPr>
            <a:endParaRPr lang="en-US" sz="2400" b="1" dirty="0">
              <a:solidFill>
                <a:srgbClr val="333333"/>
              </a:solidFill>
              <a:latin typeface="Tw Cen MT" panose="020B0602020104020603" pitchFamily="34" charset="0"/>
            </a:endParaRPr>
          </a:p>
          <a:p>
            <a:pPr marL="354012" indent="-342900">
              <a:spcBef>
                <a:spcPts val="2400"/>
              </a:spcBef>
              <a:buFont typeface="Wingdings" panose="05000000000000000000" pitchFamily="2" charset="2"/>
              <a:buChar char="v"/>
            </a:pPr>
            <a:r>
              <a:rPr lang="en-US" sz="2400" b="1" dirty="0">
                <a:solidFill>
                  <a:srgbClr val="333333"/>
                </a:solidFill>
                <a:latin typeface="Tw Cen MT" panose="020B0602020104020603" pitchFamily="34" charset="0"/>
              </a:rPr>
              <a:t>Lack of space:  13% of the calls were related to lack of space or slots</a:t>
            </a:r>
          </a:p>
        </p:txBody>
      </p:sp>
      <p:sp>
        <p:nvSpPr>
          <p:cNvPr id="4" name="Slide Number Placeholder 5">
            <a:extLst>
              <a:ext uri="{FF2B5EF4-FFF2-40B4-BE49-F238E27FC236}">
                <a16:creationId xmlns:a16="http://schemas.microsoft.com/office/drawing/2014/main" id="{2BF4108B-FFA4-4200-99D9-1898F4DCFA62}"/>
              </a:ext>
            </a:extLst>
          </p:cNvPr>
          <p:cNvSpPr>
            <a:spLocks noGrp="1"/>
          </p:cNvSpPr>
          <p:nvPr>
            <p:ph type="sldNum" sz="quarter" idx="12"/>
          </p:nvPr>
        </p:nvSpPr>
        <p:spPr>
          <a:xfrm>
            <a:off x="10352540" y="295730"/>
            <a:ext cx="838199" cy="710820"/>
          </a:xfrm>
        </p:spPr>
        <p:txBody>
          <a:bodyPr/>
          <a:lstStyle/>
          <a:p>
            <a:fld id="{D57F1E4F-1CFF-5643-939E-217C01CDF565}" type="slidenum">
              <a:rPr lang="en-US" dirty="0"/>
              <a:pPr/>
              <a:t>15</a:t>
            </a:fld>
            <a:endParaRPr lang="en-US" dirty="0"/>
          </a:p>
        </p:txBody>
      </p:sp>
    </p:spTree>
    <p:extLst>
      <p:ext uri="{BB962C8B-B14F-4D97-AF65-F5344CB8AC3E}">
        <p14:creationId xmlns:p14="http://schemas.microsoft.com/office/powerpoint/2010/main" val="3585804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D4C74C1C-EF2E-40CF-A712-656E694E67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5">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F33802-E34B-4284-8C45-F117705FBD13}"/>
              </a:ext>
            </a:extLst>
          </p:cNvPr>
          <p:cNvSpPr>
            <a:spLocks noGrp="1"/>
          </p:cNvSpPr>
          <p:nvPr>
            <p:ph type="title"/>
          </p:nvPr>
        </p:nvSpPr>
        <p:spPr>
          <a:xfrm>
            <a:off x="5764783" y="349664"/>
            <a:ext cx="5845571" cy="1638377"/>
          </a:xfrm>
        </p:spPr>
        <p:txBody>
          <a:bodyPr anchor="b">
            <a:normAutofit/>
          </a:bodyPr>
          <a:lstStyle/>
          <a:p>
            <a:r>
              <a:rPr lang="en-US" sz="4800"/>
              <a:t>Student Homelessness in Maine</a:t>
            </a:r>
          </a:p>
        </p:txBody>
      </p:sp>
      <p:sp>
        <p:nvSpPr>
          <p:cNvPr id="28" name="Rectangle 27">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644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5"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29C4EB7-0876-422B-80AB-8D8E2C5136CB}"/>
              </a:ext>
            </a:extLst>
          </p:cNvPr>
          <p:cNvSpPr>
            <a:spLocks noGrp="1"/>
          </p:cNvSpPr>
          <p:nvPr>
            <p:ph idx="1"/>
          </p:nvPr>
        </p:nvSpPr>
        <p:spPr>
          <a:xfrm>
            <a:off x="5766262" y="2620641"/>
            <a:ext cx="5837750" cy="3023702"/>
          </a:xfrm>
        </p:spPr>
        <p:txBody>
          <a:bodyPr anchor="ctr">
            <a:normAutofit/>
          </a:bodyPr>
          <a:lstStyle/>
          <a:p>
            <a:r>
              <a:rPr lang="en-US" sz="2000" dirty="0"/>
              <a:t>State average over the past 10 years, 1587 homeless students identified</a:t>
            </a:r>
          </a:p>
          <a:p>
            <a:r>
              <a:rPr lang="en-US" sz="2000" b="1" dirty="0"/>
              <a:t>Ranging between .46 % – 1.36% of student population</a:t>
            </a:r>
          </a:p>
          <a:p>
            <a:r>
              <a:rPr lang="en-US" sz="2000" b="1" dirty="0"/>
              <a:t>National averages assume homeless students make up </a:t>
            </a:r>
            <a:r>
              <a:rPr lang="en-US" sz="2000" b="1" u="sng" dirty="0"/>
              <a:t>at least 3% </a:t>
            </a:r>
            <a:r>
              <a:rPr lang="en-US" sz="2000" b="1" dirty="0"/>
              <a:t>of entire student population</a:t>
            </a:r>
          </a:p>
          <a:p>
            <a:r>
              <a:rPr lang="en-US" sz="2000" b="1" dirty="0"/>
              <a:t>Maine is very likely UNDER identifying students who qualify as McKinney-Vento</a:t>
            </a:r>
          </a:p>
          <a:p>
            <a:endParaRPr lang="en-US" sz="2000" dirty="0"/>
          </a:p>
          <a:p>
            <a:endParaRPr lang="en-US" sz="2000" dirty="0"/>
          </a:p>
        </p:txBody>
      </p:sp>
      <p:graphicFrame>
        <p:nvGraphicFramePr>
          <p:cNvPr id="7" name="Chart 6">
            <a:extLst>
              <a:ext uri="{FF2B5EF4-FFF2-40B4-BE49-F238E27FC236}">
                <a16:creationId xmlns:a16="http://schemas.microsoft.com/office/drawing/2014/main" id="{978A4DF2-0F5F-4587-92BD-FBF26C4F70ED}"/>
              </a:ext>
            </a:extLst>
          </p:cNvPr>
          <p:cNvGraphicFramePr/>
          <p:nvPr>
            <p:extLst>
              <p:ext uri="{D42A27DB-BD31-4B8C-83A1-F6EECF244321}">
                <p14:modId xmlns:p14="http://schemas.microsoft.com/office/powerpoint/2010/main" val="2389559286"/>
              </p:ext>
            </p:extLst>
          </p:nvPr>
        </p:nvGraphicFramePr>
        <p:xfrm>
          <a:off x="535110" y="627954"/>
          <a:ext cx="4235516" cy="53533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73302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7C6F41-0EC5-4EAB-A842-B90CE639446D}"/>
              </a:ext>
            </a:extLst>
          </p:cNvPr>
          <p:cNvPicPr>
            <a:picLocks noChangeAspect="1"/>
          </p:cNvPicPr>
          <p:nvPr/>
        </p:nvPicPr>
        <p:blipFill>
          <a:blip r:embed="rId2"/>
          <a:stretch>
            <a:fillRect/>
          </a:stretch>
        </p:blipFill>
        <p:spPr>
          <a:xfrm>
            <a:off x="2252139" y="883699"/>
            <a:ext cx="7687722" cy="5090601"/>
          </a:xfrm>
          <a:prstGeom prst="rect">
            <a:avLst/>
          </a:prstGeom>
        </p:spPr>
      </p:pic>
    </p:spTree>
    <p:extLst>
      <p:ext uri="{BB962C8B-B14F-4D97-AF65-F5344CB8AC3E}">
        <p14:creationId xmlns:p14="http://schemas.microsoft.com/office/powerpoint/2010/main" val="2645200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3ED5E2-494B-45F3-9DC8-A9EC2B586DC4}"/>
              </a:ext>
            </a:extLst>
          </p:cNvPr>
          <p:cNvPicPr>
            <a:picLocks noChangeAspect="1"/>
          </p:cNvPicPr>
          <p:nvPr/>
        </p:nvPicPr>
        <p:blipFill>
          <a:blip r:embed="rId2"/>
          <a:stretch>
            <a:fillRect/>
          </a:stretch>
        </p:blipFill>
        <p:spPr>
          <a:xfrm>
            <a:off x="3271049" y="750133"/>
            <a:ext cx="5649901" cy="5357734"/>
          </a:xfrm>
          <a:prstGeom prst="rect">
            <a:avLst/>
          </a:prstGeom>
        </p:spPr>
      </p:pic>
    </p:spTree>
    <p:extLst>
      <p:ext uri="{BB962C8B-B14F-4D97-AF65-F5344CB8AC3E}">
        <p14:creationId xmlns:p14="http://schemas.microsoft.com/office/powerpoint/2010/main" val="4117017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5355E">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5004D4-9880-4856-8D0A-6A0C4F942700}"/>
              </a:ext>
            </a:extLst>
          </p:cNvPr>
          <p:cNvSpPr>
            <a:spLocks noGrp="1"/>
          </p:cNvSpPr>
          <p:nvPr>
            <p:ph type="title"/>
          </p:nvPr>
        </p:nvSpPr>
        <p:spPr>
          <a:xfrm>
            <a:off x="524256" y="4767072"/>
            <a:ext cx="6594189" cy="1625210"/>
          </a:xfrm>
        </p:spPr>
        <p:txBody>
          <a:bodyPr>
            <a:normAutofit/>
          </a:bodyPr>
          <a:lstStyle/>
          <a:p>
            <a:r>
              <a:rPr lang="en-US" dirty="0">
                <a:solidFill>
                  <a:srgbClr val="FFFFFF"/>
                </a:solidFill>
              </a:rPr>
              <a:t>neo.maine.gov</a:t>
            </a:r>
          </a:p>
        </p:txBody>
      </p:sp>
      <p:pic>
        <p:nvPicPr>
          <p:cNvPr id="4" name="Picture 3">
            <a:extLst>
              <a:ext uri="{FF2B5EF4-FFF2-40B4-BE49-F238E27FC236}">
                <a16:creationId xmlns:a16="http://schemas.microsoft.com/office/drawing/2014/main" id="{352F4FAA-21E0-4AF0-9887-C609A13462C0}"/>
              </a:ext>
            </a:extLst>
          </p:cNvPr>
          <p:cNvPicPr>
            <a:picLocks noChangeAspect="1"/>
          </p:cNvPicPr>
          <p:nvPr/>
        </p:nvPicPr>
        <p:blipFill rotWithShape="1">
          <a:blip r:embed="rId2"/>
          <a:srcRect l="1" r="38657" b="16641"/>
          <a:stretch/>
        </p:blipFill>
        <p:spPr>
          <a:xfrm>
            <a:off x="14226" y="-1"/>
            <a:ext cx="5776974" cy="4572837"/>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9EA9F37-9BAF-48D2-8809-A95F044466B3}"/>
              </a:ext>
            </a:extLst>
          </p:cNvPr>
          <p:cNvSpPr>
            <a:spLocks noGrp="1"/>
          </p:cNvSpPr>
          <p:nvPr>
            <p:ph idx="1"/>
          </p:nvPr>
        </p:nvSpPr>
        <p:spPr>
          <a:xfrm>
            <a:off x="8029319" y="917725"/>
            <a:ext cx="3424739" cy="4852362"/>
          </a:xfrm>
        </p:spPr>
        <p:txBody>
          <a:bodyPr anchor="ctr">
            <a:normAutofit/>
          </a:bodyPr>
          <a:lstStyle/>
          <a:p>
            <a:r>
              <a:rPr lang="en-US" dirty="0">
                <a:solidFill>
                  <a:srgbClr val="FFFFFF"/>
                </a:solidFill>
              </a:rPr>
              <a:t>Every school district has a designated McKinney-Vento Liaison who is tasked with identifying and serving homeless children and youth</a:t>
            </a:r>
          </a:p>
        </p:txBody>
      </p:sp>
      <p:sp>
        <p:nvSpPr>
          <p:cNvPr id="5" name="Star: 5 Points 4">
            <a:extLst>
              <a:ext uri="{FF2B5EF4-FFF2-40B4-BE49-F238E27FC236}">
                <a16:creationId xmlns:a16="http://schemas.microsoft.com/office/drawing/2014/main" id="{16184453-2B54-4EF0-99B1-8585D1B1520A}"/>
              </a:ext>
            </a:extLst>
          </p:cNvPr>
          <p:cNvSpPr/>
          <p:nvPr/>
        </p:nvSpPr>
        <p:spPr>
          <a:xfrm>
            <a:off x="3505200" y="2489200"/>
            <a:ext cx="558800" cy="4673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1143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CFC7F7E-CE52-4C50-94E3-92BA7100512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3458" r="11380" b="-1"/>
          <a:stretch/>
        </p:blipFill>
        <p:spPr>
          <a:xfrm>
            <a:off x="621675" y="623275"/>
            <a:ext cx="5474323" cy="5607882"/>
          </a:xfrm>
          <a:prstGeom prst="rect">
            <a:avLst/>
          </a:prstGeom>
        </p:spPr>
      </p:pic>
      <p:sp>
        <p:nvSpPr>
          <p:cNvPr id="13" name="Right Triangle 12">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86A5A31-B10A-4793-84D4-D785959AE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201" y="623275"/>
            <a:ext cx="5141626"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60E2946-BA92-42C5-B551-31CAFF5488D1}"/>
              </a:ext>
            </a:extLst>
          </p:cNvPr>
          <p:cNvSpPr>
            <a:spLocks noGrp="1"/>
          </p:cNvSpPr>
          <p:nvPr>
            <p:ph idx="1"/>
          </p:nvPr>
        </p:nvSpPr>
        <p:spPr>
          <a:xfrm>
            <a:off x="6889832" y="1026160"/>
            <a:ext cx="3917505" cy="4744720"/>
          </a:xfrm>
        </p:spPr>
        <p:txBody>
          <a:bodyPr anchor="t">
            <a:noAutofit/>
          </a:bodyPr>
          <a:lstStyle/>
          <a:p>
            <a:r>
              <a:rPr lang="en-US" sz="2400" dirty="0"/>
              <a:t>Recognize when a child may be eligible under the McKinney-Vento Homeless Education Act</a:t>
            </a:r>
          </a:p>
          <a:p>
            <a:r>
              <a:rPr lang="en-US" sz="2400" dirty="0"/>
              <a:t>Know how to contact the local district liaison</a:t>
            </a:r>
          </a:p>
          <a:p>
            <a:r>
              <a:rPr lang="en-US" sz="2400" dirty="0"/>
              <a:t>Know what rights these students have</a:t>
            </a:r>
          </a:p>
          <a:p>
            <a:r>
              <a:rPr lang="en-US" sz="2400" dirty="0"/>
              <a:t>Be able to share with families about their rights</a:t>
            </a:r>
          </a:p>
          <a:p>
            <a:r>
              <a:rPr lang="en-US" sz="2400" dirty="0"/>
              <a:t>Know who to contact if you hit a dead end</a:t>
            </a:r>
          </a:p>
        </p:txBody>
      </p:sp>
      <p:sp>
        <p:nvSpPr>
          <p:cNvPr id="6" name="TextBox 5">
            <a:extLst>
              <a:ext uri="{FF2B5EF4-FFF2-40B4-BE49-F238E27FC236}">
                <a16:creationId xmlns:a16="http://schemas.microsoft.com/office/drawing/2014/main" id="{1AB5207F-A244-43B7-AB7C-559EEC1A493F}"/>
              </a:ext>
            </a:extLst>
          </p:cNvPr>
          <p:cNvSpPr txBox="1"/>
          <p:nvPr/>
        </p:nvSpPr>
        <p:spPr>
          <a:xfrm>
            <a:off x="3788956" y="6031102"/>
            <a:ext cx="2307042"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www.thebluediamondgallery.com/wooden-tile/g/goals.html">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dirty="0">
              <a:solidFill>
                <a:srgbClr val="FFFFFF"/>
              </a:solidFill>
            </a:endParaRPr>
          </a:p>
        </p:txBody>
      </p:sp>
    </p:spTree>
    <p:extLst>
      <p:ext uri="{BB962C8B-B14F-4D97-AF65-F5344CB8AC3E}">
        <p14:creationId xmlns:p14="http://schemas.microsoft.com/office/powerpoint/2010/main" val="1350986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D31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9" name="Straight Connector 12">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2D3157"/>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C315E2C-CC34-4E96-883D-C6D2077C446F}"/>
              </a:ext>
            </a:extLst>
          </p:cNvPr>
          <p:cNvSpPr>
            <a:spLocks noGrp="1"/>
          </p:cNvSpPr>
          <p:nvPr>
            <p:ph type="title"/>
          </p:nvPr>
        </p:nvSpPr>
        <p:spPr>
          <a:xfrm>
            <a:off x="1109980" y="4277356"/>
            <a:ext cx="9966960" cy="1560320"/>
          </a:xfrm>
        </p:spPr>
        <p:txBody>
          <a:bodyPr vert="horz" lIns="91440" tIns="45720" rIns="91440" bIns="45720" rtlCol="0" anchor="b">
            <a:normAutofit/>
          </a:bodyPr>
          <a:lstStyle/>
          <a:p>
            <a:pPr algn="ctr"/>
            <a:r>
              <a:rPr lang="en-US" sz="5800" dirty="0">
                <a:solidFill>
                  <a:srgbClr val="2D3157"/>
                </a:solidFill>
              </a:rPr>
              <a:t>Neo.maine.gov</a:t>
            </a:r>
          </a:p>
        </p:txBody>
      </p:sp>
      <p:pic>
        <p:nvPicPr>
          <p:cNvPr id="4" name="Content Placeholder 3">
            <a:extLst>
              <a:ext uri="{FF2B5EF4-FFF2-40B4-BE49-F238E27FC236}">
                <a16:creationId xmlns:a16="http://schemas.microsoft.com/office/drawing/2014/main" id="{1BF28137-744D-489F-AE98-1175B98B2339}"/>
              </a:ext>
            </a:extLst>
          </p:cNvPr>
          <p:cNvPicPr>
            <a:picLocks noGrp="1" noChangeAspect="1"/>
          </p:cNvPicPr>
          <p:nvPr>
            <p:ph idx="1"/>
          </p:nvPr>
        </p:nvPicPr>
        <p:blipFill rotWithShape="1">
          <a:blip r:embed="rId2"/>
          <a:srcRect l="11841" r="4206" b="-1"/>
          <a:stretch/>
        </p:blipFill>
        <p:spPr>
          <a:xfrm>
            <a:off x="243840" y="256540"/>
            <a:ext cx="11704320" cy="3764276"/>
          </a:xfrm>
          <a:prstGeom prst="rect">
            <a:avLst/>
          </a:prstGeom>
        </p:spPr>
      </p:pic>
    </p:spTree>
    <p:extLst>
      <p:ext uri="{BB962C8B-B14F-4D97-AF65-F5344CB8AC3E}">
        <p14:creationId xmlns:p14="http://schemas.microsoft.com/office/powerpoint/2010/main" val="948419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81D5AD-0BF8-41ED-A7F4-1131E7B82388}"/>
              </a:ext>
            </a:extLst>
          </p:cNvPr>
          <p:cNvSpPr>
            <a:spLocks noGrp="1"/>
          </p:cNvSpPr>
          <p:nvPr>
            <p:ph type="title"/>
          </p:nvPr>
        </p:nvSpPr>
        <p:spPr>
          <a:xfrm>
            <a:off x="838200" y="562271"/>
            <a:ext cx="10515600" cy="1128417"/>
          </a:xfrm>
        </p:spPr>
        <p:txBody>
          <a:bodyPr vert="horz" lIns="91440" tIns="45720" rIns="91440" bIns="45720" rtlCol="0" anchor="ctr">
            <a:normAutofit/>
          </a:bodyPr>
          <a:lstStyle/>
          <a:p>
            <a:r>
              <a:rPr lang="en-US" sz="5200" dirty="0"/>
              <a:t>Neo.maine.gov</a:t>
            </a:r>
          </a:p>
        </p:txBody>
      </p:sp>
      <p:pic>
        <p:nvPicPr>
          <p:cNvPr id="4" name="Content Placeholder 3">
            <a:extLst>
              <a:ext uri="{FF2B5EF4-FFF2-40B4-BE49-F238E27FC236}">
                <a16:creationId xmlns:a16="http://schemas.microsoft.com/office/drawing/2014/main" id="{F8A85867-D52A-410F-BA00-F8C2E6E3D4D6}"/>
              </a:ext>
            </a:extLst>
          </p:cNvPr>
          <p:cNvPicPr>
            <a:picLocks noGrp="1" noChangeAspect="1"/>
          </p:cNvPicPr>
          <p:nvPr>
            <p:ph idx="1"/>
          </p:nvPr>
        </p:nvPicPr>
        <p:blipFill rotWithShape="1">
          <a:blip r:embed="rId2"/>
          <a:srcRect l="12008" r="1" b="1"/>
          <a:stretch/>
        </p:blipFill>
        <p:spPr>
          <a:xfrm>
            <a:off x="838200" y="1845426"/>
            <a:ext cx="10512547" cy="4450303"/>
          </a:xfrm>
          <a:prstGeom prst="rect">
            <a:avLst/>
          </a:prstGeom>
        </p:spPr>
      </p:pic>
      <p:sp>
        <p:nvSpPr>
          <p:cNvPr id="5" name="Star: 5 Points 4">
            <a:extLst>
              <a:ext uri="{FF2B5EF4-FFF2-40B4-BE49-F238E27FC236}">
                <a16:creationId xmlns:a16="http://schemas.microsoft.com/office/drawing/2014/main" id="{2A93D35C-3EE9-4871-A58B-D915A4579BE6}"/>
              </a:ext>
            </a:extLst>
          </p:cNvPr>
          <p:cNvSpPr/>
          <p:nvPr/>
        </p:nvSpPr>
        <p:spPr>
          <a:xfrm>
            <a:off x="7518400" y="5698025"/>
            <a:ext cx="650240" cy="5283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9123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4B0B678-CD10-4371-96E5-2706F4579F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A9270323-9616-4384-857D-E86B78272E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74" name="Rectangle 73">
              <a:extLst>
                <a:ext uri="{FF2B5EF4-FFF2-40B4-BE49-F238E27FC236}">
                  <a16:creationId xmlns:a16="http://schemas.microsoft.com/office/drawing/2014/main" id="{8A3838D5-9565-4601-BAC3-D1B5BDB803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3349A4B8-3246-4579-922E-FE1155C7F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C5130F-632D-4141-8263-F59DAAC250FB}"/>
              </a:ext>
            </a:extLst>
          </p:cNvPr>
          <p:cNvSpPr>
            <a:spLocks noGrp="1"/>
          </p:cNvSpPr>
          <p:nvPr>
            <p:ph type="title"/>
          </p:nvPr>
        </p:nvSpPr>
        <p:spPr>
          <a:xfrm>
            <a:off x="5867475" y="847827"/>
            <a:ext cx="5408813" cy="1169585"/>
          </a:xfrm>
        </p:spPr>
        <p:txBody>
          <a:bodyPr anchor="b">
            <a:normAutofit/>
          </a:bodyPr>
          <a:lstStyle/>
          <a:p>
            <a:r>
              <a:rPr lang="en-US" sz="3700"/>
              <a:t>State Homeless Education Coordinator </a:t>
            </a:r>
          </a:p>
        </p:txBody>
      </p:sp>
      <p:pic>
        <p:nvPicPr>
          <p:cNvPr id="1026" name="Picture 2" descr="Amelia Lyons">
            <a:extLst>
              <a:ext uri="{FF2B5EF4-FFF2-40B4-BE49-F238E27FC236}">
                <a16:creationId xmlns:a16="http://schemas.microsoft.com/office/drawing/2014/main" id="{6D53DA93-73F3-4314-A127-83A2F16F92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65" r="8765"/>
          <a:stretch/>
        </p:blipFill>
        <p:spPr bwMode="auto">
          <a:xfrm>
            <a:off x="2233266" y="774285"/>
            <a:ext cx="1751390" cy="2581173"/>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57331" y="2188548"/>
            <a:ext cx="5041025"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DCDD3E1-24DE-4D17-BF2F-B35B7B9908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1" y="4064646"/>
            <a:ext cx="4389120" cy="1602028"/>
          </a:xfrm>
          <a:prstGeom prst="rect">
            <a:avLst/>
          </a:prstGeom>
        </p:spPr>
      </p:pic>
      <p:sp>
        <p:nvSpPr>
          <p:cNvPr id="3" name="Content Placeholder 2">
            <a:extLst>
              <a:ext uri="{FF2B5EF4-FFF2-40B4-BE49-F238E27FC236}">
                <a16:creationId xmlns:a16="http://schemas.microsoft.com/office/drawing/2014/main" id="{252CF8CB-57C3-4B27-A37D-F1D7C80FF921}"/>
              </a:ext>
            </a:extLst>
          </p:cNvPr>
          <p:cNvSpPr>
            <a:spLocks noGrp="1"/>
          </p:cNvSpPr>
          <p:nvPr>
            <p:ph idx="1"/>
          </p:nvPr>
        </p:nvSpPr>
        <p:spPr>
          <a:xfrm>
            <a:off x="5868786" y="2243413"/>
            <a:ext cx="5408813" cy="3897185"/>
          </a:xfrm>
        </p:spPr>
        <p:txBody>
          <a:bodyPr anchor="ctr">
            <a:normAutofit/>
          </a:bodyPr>
          <a:lstStyle/>
          <a:p>
            <a:r>
              <a:rPr lang="en-US" sz="1900" dirty="0"/>
              <a:t>Supports local liaisons by providing technical assistance about State and Federal policies</a:t>
            </a:r>
          </a:p>
          <a:p>
            <a:r>
              <a:rPr lang="en-US" sz="1900" dirty="0"/>
              <a:t>Manages the subgrant process for districts who receive McKinney-Vento funding</a:t>
            </a:r>
          </a:p>
          <a:p>
            <a:r>
              <a:rPr lang="en-US" sz="1900" dirty="0"/>
              <a:t>Maine’s State Coordinator is available to assist you with any questions you may have:</a:t>
            </a:r>
          </a:p>
          <a:p>
            <a:pPr lvl="1"/>
            <a:r>
              <a:rPr lang="en-US" sz="1900" dirty="0">
                <a:hlinkClick r:id="rId4"/>
              </a:rPr>
              <a:t>Amelia Lyons</a:t>
            </a:r>
            <a:endParaRPr lang="en-US" sz="1900" dirty="0"/>
          </a:p>
          <a:p>
            <a:pPr lvl="1"/>
            <a:r>
              <a:rPr lang="en-US" sz="1900" dirty="0">
                <a:hlinkClick r:id="rId5"/>
              </a:rPr>
              <a:t>Amelia.lyons@maine.gov</a:t>
            </a:r>
            <a:endParaRPr lang="en-US" sz="1900" dirty="0"/>
          </a:p>
          <a:p>
            <a:pPr lvl="1"/>
            <a:r>
              <a:rPr lang="en-US" sz="1900" dirty="0"/>
              <a:t>207-557-1787</a:t>
            </a:r>
          </a:p>
          <a:p>
            <a:pPr lvl="1"/>
            <a:r>
              <a:rPr lang="en-US" sz="1900" dirty="0"/>
              <a:t>Maine DOE’s website for Homeless Education can be found </a:t>
            </a:r>
            <a:r>
              <a:rPr lang="en-US" sz="1900" dirty="0">
                <a:hlinkClick r:id="rId6"/>
              </a:rPr>
              <a:t>here</a:t>
            </a:r>
            <a:endParaRPr lang="en-US" sz="1900" dirty="0"/>
          </a:p>
        </p:txBody>
      </p:sp>
    </p:spTree>
    <p:extLst>
      <p:ext uri="{BB962C8B-B14F-4D97-AF65-F5344CB8AC3E}">
        <p14:creationId xmlns:p14="http://schemas.microsoft.com/office/powerpoint/2010/main" val="1853061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82413CC-69E6-4BDA-A88D-E4EF8F95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4F1F7357-8633-4CE7-BF80-475EE8A2F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27" name="Freeform 5">
              <a:extLst>
                <a:ext uri="{FF2B5EF4-FFF2-40B4-BE49-F238E27FC236}">
                  <a16:creationId xmlns:a16="http://schemas.microsoft.com/office/drawing/2014/main" id="{E402FE4E-C12D-497C-AF81-F08E4E02B4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6">
              <a:extLst>
                <a:ext uri="{FF2B5EF4-FFF2-40B4-BE49-F238E27FC236}">
                  <a16:creationId xmlns:a16="http://schemas.microsoft.com/office/drawing/2014/main" id="{59247B10-170D-4E62-849A-38FCB43C6A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7">
              <a:extLst>
                <a:ext uri="{FF2B5EF4-FFF2-40B4-BE49-F238E27FC236}">
                  <a16:creationId xmlns:a16="http://schemas.microsoft.com/office/drawing/2014/main" id="{89A587A7-1BEF-45AA-9EFC-6558A8749C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8">
              <a:extLst>
                <a:ext uri="{FF2B5EF4-FFF2-40B4-BE49-F238E27FC236}">
                  <a16:creationId xmlns:a16="http://schemas.microsoft.com/office/drawing/2014/main" id="{AC25B5A1-6EF7-44EC-A2F0-1EDC96A79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9">
              <a:extLst>
                <a:ext uri="{FF2B5EF4-FFF2-40B4-BE49-F238E27FC236}">
                  <a16:creationId xmlns:a16="http://schemas.microsoft.com/office/drawing/2014/main" id="{80B8582C-7E17-4115-9FF1-979C8405CB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10">
              <a:extLst>
                <a:ext uri="{FF2B5EF4-FFF2-40B4-BE49-F238E27FC236}">
                  <a16:creationId xmlns:a16="http://schemas.microsoft.com/office/drawing/2014/main" id="{F6C4AB66-7A18-4E51-935B-237F4CA827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11">
              <a:extLst>
                <a:ext uri="{FF2B5EF4-FFF2-40B4-BE49-F238E27FC236}">
                  <a16:creationId xmlns:a16="http://schemas.microsoft.com/office/drawing/2014/main" id="{CDF12911-A240-4580-8788-0C49DB1FED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12">
              <a:extLst>
                <a:ext uri="{FF2B5EF4-FFF2-40B4-BE49-F238E27FC236}">
                  <a16:creationId xmlns:a16="http://schemas.microsoft.com/office/drawing/2014/main" id="{EAE0F5DE-442D-4F6C-B02C-2568ED1958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13">
              <a:extLst>
                <a:ext uri="{FF2B5EF4-FFF2-40B4-BE49-F238E27FC236}">
                  <a16:creationId xmlns:a16="http://schemas.microsoft.com/office/drawing/2014/main" id="{4F24A002-AFDE-4034-85BE-CBF005AE92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14">
              <a:extLst>
                <a:ext uri="{FF2B5EF4-FFF2-40B4-BE49-F238E27FC236}">
                  <a16:creationId xmlns:a16="http://schemas.microsoft.com/office/drawing/2014/main" id="{36F0721E-B4B0-4A6C-A92C-F8DE92D3AC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15">
              <a:extLst>
                <a:ext uri="{FF2B5EF4-FFF2-40B4-BE49-F238E27FC236}">
                  <a16:creationId xmlns:a16="http://schemas.microsoft.com/office/drawing/2014/main" id="{54D2DC98-69F8-4F2F-9D45-BDFFA5E2BB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16">
              <a:extLst>
                <a:ext uri="{FF2B5EF4-FFF2-40B4-BE49-F238E27FC236}">
                  <a16:creationId xmlns:a16="http://schemas.microsoft.com/office/drawing/2014/main" id="{0A636E33-DC38-40B9-B941-037E5D860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17">
              <a:extLst>
                <a:ext uri="{FF2B5EF4-FFF2-40B4-BE49-F238E27FC236}">
                  <a16:creationId xmlns:a16="http://schemas.microsoft.com/office/drawing/2014/main" id="{03D30690-68C2-4AEC-9789-1495D97E1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18">
              <a:extLst>
                <a:ext uri="{FF2B5EF4-FFF2-40B4-BE49-F238E27FC236}">
                  <a16:creationId xmlns:a16="http://schemas.microsoft.com/office/drawing/2014/main" id="{1020B1B9-821B-49FB-BDC9-57DA08CBC3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19">
              <a:extLst>
                <a:ext uri="{FF2B5EF4-FFF2-40B4-BE49-F238E27FC236}">
                  <a16:creationId xmlns:a16="http://schemas.microsoft.com/office/drawing/2014/main" id="{720EDCE4-8B18-413F-989E-E79628E5AF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20">
              <a:extLst>
                <a:ext uri="{FF2B5EF4-FFF2-40B4-BE49-F238E27FC236}">
                  <a16:creationId xmlns:a16="http://schemas.microsoft.com/office/drawing/2014/main" id="{8563351E-0DDD-4FC8-8D0C-1E446E3C1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21">
              <a:extLst>
                <a:ext uri="{FF2B5EF4-FFF2-40B4-BE49-F238E27FC236}">
                  <a16:creationId xmlns:a16="http://schemas.microsoft.com/office/drawing/2014/main" id="{15E8B705-64E7-4513-B3CB-BF46C35732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22">
              <a:extLst>
                <a:ext uri="{FF2B5EF4-FFF2-40B4-BE49-F238E27FC236}">
                  <a16:creationId xmlns:a16="http://schemas.microsoft.com/office/drawing/2014/main" id="{30DAEE1C-EBB5-47F5-9E76-564FCFDBF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23">
              <a:extLst>
                <a:ext uri="{FF2B5EF4-FFF2-40B4-BE49-F238E27FC236}">
                  <a16:creationId xmlns:a16="http://schemas.microsoft.com/office/drawing/2014/main" id="{EDB255E9-A3E2-4098-99A1-FE38FAD15D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24">
              <a:extLst>
                <a:ext uri="{FF2B5EF4-FFF2-40B4-BE49-F238E27FC236}">
                  <a16:creationId xmlns:a16="http://schemas.microsoft.com/office/drawing/2014/main" id="{D2507F2A-27AF-4833-8273-5FC9A98863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25">
              <a:extLst>
                <a:ext uri="{FF2B5EF4-FFF2-40B4-BE49-F238E27FC236}">
                  <a16:creationId xmlns:a16="http://schemas.microsoft.com/office/drawing/2014/main" id="{8DFB8904-0CB8-45AD-ABD2-F7A582365E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455C1456-A988-4D64-B520-25C6A25D44AB}"/>
              </a:ext>
            </a:extLst>
          </p:cNvPr>
          <p:cNvSpPr>
            <a:spLocks noGrp="1"/>
          </p:cNvSpPr>
          <p:nvPr>
            <p:ph type="title"/>
          </p:nvPr>
        </p:nvSpPr>
        <p:spPr>
          <a:xfrm>
            <a:off x="1759287" y="798881"/>
            <a:ext cx="8673427" cy="1048945"/>
          </a:xfrm>
        </p:spPr>
        <p:txBody>
          <a:bodyPr>
            <a:normAutofit/>
          </a:bodyPr>
          <a:lstStyle/>
          <a:p>
            <a:pPr algn="ctr"/>
            <a:r>
              <a:rPr lang="en-US" sz="4000" dirty="0"/>
              <a:t>Liaisons Support Students With</a:t>
            </a:r>
          </a:p>
        </p:txBody>
      </p:sp>
      <p:graphicFrame>
        <p:nvGraphicFramePr>
          <p:cNvPr id="5" name="Content Placeholder 2">
            <a:extLst>
              <a:ext uri="{FF2B5EF4-FFF2-40B4-BE49-F238E27FC236}">
                <a16:creationId xmlns:a16="http://schemas.microsoft.com/office/drawing/2014/main" id="{EFE19134-09E2-47B5-8492-9187DD18B4C2}"/>
              </a:ext>
            </a:extLst>
          </p:cNvPr>
          <p:cNvGraphicFramePr>
            <a:graphicFrameLocks noGrp="1"/>
          </p:cNvGraphicFramePr>
          <p:nvPr>
            <p:ph idx="1"/>
            <p:extLst>
              <p:ext uri="{D42A27DB-BD31-4B8C-83A1-F6EECF244321}">
                <p14:modId xmlns:p14="http://schemas.microsoft.com/office/powerpoint/2010/main" val="3760951602"/>
              </p:ext>
            </p:extLst>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1588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4F85D-CF89-42FB-A969-85243F8D4B18}"/>
              </a:ext>
            </a:extLst>
          </p:cNvPr>
          <p:cNvSpPr>
            <a:spLocks noGrp="1"/>
          </p:cNvSpPr>
          <p:nvPr>
            <p:ph type="title"/>
          </p:nvPr>
        </p:nvSpPr>
        <p:spPr>
          <a:xfrm>
            <a:off x="519545" y="621792"/>
            <a:ext cx="5181503" cy="5504688"/>
          </a:xfrm>
        </p:spPr>
        <p:txBody>
          <a:bodyPr>
            <a:normAutofit/>
          </a:bodyPr>
          <a:lstStyle/>
          <a:p>
            <a:r>
              <a:rPr lang="en-US" sz="4800" dirty="0"/>
              <a:t>Collaborate </a:t>
            </a:r>
            <a:r>
              <a:rPr lang="en-US" sz="4800" dirty="0" err="1"/>
              <a:t>Collaborate</a:t>
            </a:r>
            <a:r>
              <a:rPr lang="en-US" sz="4800" dirty="0"/>
              <a:t> </a:t>
            </a:r>
            <a:r>
              <a:rPr lang="en-US" sz="4800" dirty="0" err="1"/>
              <a:t>Collaborate</a:t>
            </a:r>
            <a:endParaRPr lang="en-US" sz="4800" dirty="0"/>
          </a:p>
        </p:txBody>
      </p:sp>
      <p:graphicFrame>
        <p:nvGraphicFramePr>
          <p:cNvPr id="5" name="Content Placeholder 2">
            <a:extLst>
              <a:ext uri="{FF2B5EF4-FFF2-40B4-BE49-F238E27FC236}">
                <a16:creationId xmlns:a16="http://schemas.microsoft.com/office/drawing/2014/main" id="{514F398F-FE72-4C31-AA1B-44CFB4A072AA}"/>
              </a:ext>
            </a:extLst>
          </p:cNvPr>
          <p:cNvGraphicFramePr>
            <a:graphicFrameLocks noGrp="1"/>
          </p:cNvGraphicFramePr>
          <p:nvPr>
            <p:ph idx="1"/>
            <p:extLst>
              <p:ext uri="{D42A27DB-BD31-4B8C-83A1-F6EECF244321}">
                <p14:modId xmlns:p14="http://schemas.microsoft.com/office/powerpoint/2010/main" val="87301082"/>
              </p:ext>
            </p:extLst>
          </p:nvPr>
        </p:nvGraphicFramePr>
        <p:xfrm>
          <a:off x="6099048" y="621792"/>
          <a:ext cx="525780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58542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1" name="Group 30">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32"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5" name="Group 34">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36" name="Freeform: Shape 35">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7" name="Freeform: Shape 36">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8" name="Freeform: Shape 37">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9" name="Freeform: Shape 38">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0" name="Freeform: Shape 39">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1" name="Freeform: Shape 40">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2" name="Freeform: Shape 41">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11EDBADD-BC68-4B92-99F3-25175761C35A}"/>
              </a:ext>
            </a:extLst>
          </p:cNvPr>
          <p:cNvSpPr>
            <a:spLocks noGrp="1"/>
          </p:cNvSpPr>
          <p:nvPr>
            <p:ph type="title"/>
          </p:nvPr>
        </p:nvSpPr>
        <p:spPr>
          <a:xfrm>
            <a:off x="786385" y="841248"/>
            <a:ext cx="3515244" cy="5340097"/>
          </a:xfrm>
        </p:spPr>
        <p:txBody>
          <a:bodyPr anchor="ctr">
            <a:normAutofit/>
          </a:bodyPr>
          <a:lstStyle/>
          <a:p>
            <a:r>
              <a:rPr lang="en-US" sz="4800">
                <a:solidFill>
                  <a:schemeClr val="bg1"/>
                </a:solidFill>
              </a:rPr>
              <a:t>Reminders</a:t>
            </a:r>
          </a:p>
        </p:txBody>
      </p:sp>
      <p:graphicFrame>
        <p:nvGraphicFramePr>
          <p:cNvPr id="22" name="Content Placeholder 2">
            <a:extLst>
              <a:ext uri="{FF2B5EF4-FFF2-40B4-BE49-F238E27FC236}">
                <a16:creationId xmlns:a16="http://schemas.microsoft.com/office/drawing/2014/main" id="{BC4B0F58-EB5F-4BBD-8184-8BC55184E530}"/>
              </a:ext>
            </a:extLst>
          </p:cNvPr>
          <p:cNvGraphicFramePr>
            <a:graphicFrameLocks noGrp="1"/>
          </p:cNvGraphicFramePr>
          <p:nvPr>
            <p:ph idx="1"/>
            <p:extLst>
              <p:ext uri="{D42A27DB-BD31-4B8C-83A1-F6EECF244321}">
                <p14:modId xmlns:p14="http://schemas.microsoft.com/office/powerpoint/2010/main" val="929853161"/>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7688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04B7B-972B-4DF5-9EC9-05B3CF1BCE2A}"/>
              </a:ext>
            </a:extLst>
          </p:cNvPr>
          <p:cNvSpPr>
            <a:spLocks noGrp="1"/>
          </p:cNvSpPr>
          <p:nvPr>
            <p:ph type="title"/>
          </p:nvPr>
        </p:nvSpPr>
        <p:spPr/>
        <p:txBody>
          <a:bodyPr/>
          <a:lstStyle/>
          <a:p>
            <a:pPr algn="ctr"/>
            <a:r>
              <a:rPr lang="en-US" b="1" dirty="0">
                <a:solidFill>
                  <a:schemeClr val="accent1">
                    <a:lumMod val="75000"/>
                  </a:schemeClr>
                </a:solidFill>
                <a:latin typeface="Tw Cen MT" panose="020B0602020104020603" pitchFamily="34" charset="0"/>
              </a:rPr>
              <a:t>Additional Resources</a:t>
            </a:r>
            <a:endParaRPr lang="en-US" dirty="0"/>
          </a:p>
        </p:txBody>
      </p:sp>
      <p:sp>
        <p:nvSpPr>
          <p:cNvPr id="3" name="Content Placeholder 2">
            <a:extLst>
              <a:ext uri="{FF2B5EF4-FFF2-40B4-BE49-F238E27FC236}">
                <a16:creationId xmlns:a16="http://schemas.microsoft.com/office/drawing/2014/main" id="{0AA74B76-1A10-49E5-86BB-4BCFD4583EA9}"/>
              </a:ext>
            </a:extLst>
          </p:cNvPr>
          <p:cNvSpPr>
            <a:spLocks noGrp="1"/>
          </p:cNvSpPr>
          <p:nvPr>
            <p:ph idx="1"/>
          </p:nvPr>
        </p:nvSpPr>
        <p:spPr/>
        <p:txBody>
          <a:bodyPr/>
          <a:lstStyle/>
          <a:p>
            <a:r>
              <a:rPr lang="en-US" dirty="0">
                <a:hlinkClick r:id="rId2"/>
              </a:rPr>
              <a:t>https://nche.ed.gov/preschool-early-childhood/</a:t>
            </a:r>
            <a:endParaRPr lang="en-US" dirty="0"/>
          </a:p>
          <a:p>
            <a:endParaRPr lang="en-US" dirty="0"/>
          </a:p>
          <a:p>
            <a:endParaRPr lang="en-US" dirty="0"/>
          </a:p>
          <a:p>
            <a:r>
              <a:rPr lang="en-US" dirty="0">
                <a:hlinkClick r:id="rId3"/>
              </a:rPr>
              <a:t>https://www.maine.gov/doe/schools/safeschools/counseling/highmobility/homelessed</a:t>
            </a:r>
            <a:endParaRPr lang="en-US" dirty="0"/>
          </a:p>
          <a:p>
            <a:endParaRPr lang="en-US" dirty="0"/>
          </a:p>
          <a:p>
            <a:r>
              <a:rPr lang="en-US" dirty="0">
                <a:hlinkClick r:id="rId4"/>
              </a:rPr>
              <a:t>https://nche.ed.gov/contact/</a:t>
            </a:r>
            <a:endParaRPr lang="en-US" dirty="0"/>
          </a:p>
          <a:p>
            <a:endParaRPr lang="en-US" dirty="0"/>
          </a:p>
        </p:txBody>
      </p:sp>
    </p:spTree>
    <p:extLst>
      <p:ext uri="{BB962C8B-B14F-4D97-AF65-F5344CB8AC3E}">
        <p14:creationId xmlns:p14="http://schemas.microsoft.com/office/powerpoint/2010/main" val="1726063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17">
            <a:extLst>
              <a:ext uri="{FF2B5EF4-FFF2-40B4-BE49-F238E27FC236}">
                <a16:creationId xmlns:a16="http://schemas.microsoft.com/office/drawing/2014/main" id="{ACBE1851-2230-47A9-B000-CE9046EA6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6E6C6D-D3B0-4924-A093-0C4869E8A61C}"/>
              </a:ext>
            </a:extLst>
          </p:cNvPr>
          <p:cNvSpPr>
            <a:spLocks noGrp="1"/>
          </p:cNvSpPr>
          <p:nvPr>
            <p:ph type="ctrTitle"/>
          </p:nvPr>
        </p:nvSpPr>
        <p:spPr>
          <a:xfrm>
            <a:off x="634276" y="803705"/>
            <a:ext cx="4208656" cy="3034857"/>
          </a:xfrm>
        </p:spPr>
        <p:txBody>
          <a:bodyPr anchor="b">
            <a:normAutofit/>
          </a:bodyPr>
          <a:lstStyle/>
          <a:p>
            <a:pPr algn="r"/>
            <a:r>
              <a:rPr lang="en-US" sz="5400" dirty="0">
                <a:solidFill>
                  <a:srgbClr val="FFFFFF"/>
                </a:solidFill>
              </a:rPr>
              <a:t>Thank you!</a:t>
            </a:r>
          </a:p>
        </p:txBody>
      </p:sp>
      <p:sp>
        <p:nvSpPr>
          <p:cNvPr id="3" name="Subtitle 2">
            <a:extLst>
              <a:ext uri="{FF2B5EF4-FFF2-40B4-BE49-F238E27FC236}">
                <a16:creationId xmlns:a16="http://schemas.microsoft.com/office/drawing/2014/main" id="{9CF87712-D54F-475E-B91D-0DA17FBA9E7B}"/>
              </a:ext>
            </a:extLst>
          </p:cNvPr>
          <p:cNvSpPr>
            <a:spLocks noGrp="1"/>
          </p:cNvSpPr>
          <p:nvPr>
            <p:ph type="subTitle" idx="1"/>
          </p:nvPr>
        </p:nvSpPr>
        <p:spPr>
          <a:xfrm>
            <a:off x="638921" y="4013165"/>
            <a:ext cx="4204012" cy="2205732"/>
          </a:xfrm>
        </p:spPr>
        <p:txBody>
          <a:bodyPr anchor="t">
            <a:normAutofit/>
          </a:bodyPr>
          <a:lstStyle/>
          <a:p>
            <a:pPr algn="r"/>
            <a:r>
              <a:rPr lang="en-US" sz="1800" dirty="0">
                <a:solidFill>
                  <a:srgbClr val="FFFFFF"/>
                </a:solidFill>
              </a:rPr>
              <a:t>Amelia Lyons</a:t>
            </a:r>
          </a:p>
          <a:p>
            <a:pPr algn="r"/>
            <a:r>
              <a:rPr lang="en-US" sz="1800" dirty="0">
                <a:solidFill>
                  <a:srgbClr val="FFFFFF"/>
                </a:solidFill>
              </a:rPr>
              <a:t>State Homeless Coordinator / Migrant </a:t>
            </a:r>
            <a:r>
              <a:rPr lang="en-US" sz="1800" dirty="0">
                <a:solidFill>
                  <a:schemeClr val="bg1"/>
                </a:solidFill>
              </a:rPr>
              <a:t>Education Director</a:t>
            </a:r>
          </a:p>
          <a:p>
            <a:pPr algn="r"/>
            <a:r>
              <a:rPr lang="en-US" sz="1800" dirty="0">
                <a:solidFill>
                  <a:schemeClr val="bg1"/>
                </a:solidFill>
              </a:rPr>
              <a:t>Maine Department of Education</a:t>
            </a:r>
          </a:p>
          <a:p>
            <a:pPr algn="r"/>
            <a:r>
              <a:rPr lang="en-US" sz="1800" dirty="0">
                <a:solidFill>
                  <a:schemeClr val="bg1"/>
                </a:solidFill>
                <a:hlinkClick r:id="rId2">
                  <a:extLst>
                    <a:ext uri="{A12FA001-AC4F-418D-AE19-62706E023703}">
                      <ahyp:hlinkClr xmlns:ahyp="http://schemas.microsoft.com/office/drawing/2018/hyperlinkcolor" val="tx"/>
                    </a:ext>
                  </a:extLst>
                </a:hlinkClick>
              </a:rPr>
              <a:t>Lyons.amelia@gmail.com</a:t>
            </a:r>
            <a:endParaRPr lang="en-US" sz="1800" dirty="0">
              <a:solidFill>
                <a:schemeClr val="bg1"/>
              </a:solidFill>
            </a:endParaRPr>
          </a:p>
          <a:p>
            <a:pPr algn="r"/>
            <a:r>
              <a:rPr lang="en-US" sz="1800" dirty="0">
                <a:solidFill>
                  <a:schemeClr val="bg1"/>
                </a:solidFill>
              </a:rPr>
              <a:t>207-557-1787</a:t>
            </a:r>
          </a:p>
        </p:txBody>
      </p:sp>
      <p:cxnSp>
        <p:nvCxnSpPr>
          <p:cNvPr id="27" name="Straight Connector 19">
            <a:extLst>
              <a:ext uri="{FF2B5EF4-FFF2-40B4-BE49-F238E27FC236}">
                <a16:creationId xmlns:a16="http://schemas.microsoft.com/office/drawing/2014/main" id="{23B93832-6514-44F4-849B-5EE2C8A233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5DC0ADBB-7AFC-44A0-96E3-3F7606F62F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433135"/>
            <a:ext cx="5459470" cy="1992706"/>
          </a:xfrm>
          <a:prstGeom prst="rect">
            <a:avLst/>
          </a:prstGeom>
        </p:spPr>
      </p:pic>
    </p:spTree>
    <p:extLst>
      <p:ext uri="{BB962C8B-B14F-4D97-AF65-F5344CB8AC3E}">
        <p14:creationId xmlns:p14="http://schemas.microsoft.com/office/powerpoint/2010/main" val="1480465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4F85D-CF89-42FB-A969-85243F8D4B18}"/>
              </a:ext>
            </a:extLst>
          </p:cNvPr>
          <p:cNvSpPr>
            <a:spLocks noGrp="1"/>
          </p:cNvSpPr>
          <p:nvPr>
            <p:ph type="title"/>
          </p:nvPr>
        </p:nvSpPr>
        <p:spPr>
          <a:xfrm>
            <a:off x="519545" y="621792"/>
            <a:ext cx="5181503" cy="5504688"/>
          </a:xfrm>
        </p:spPr>
        <p:txBody>
          <a:bodyPr>
            <a:normAutofit/>
          </a:bodyPr>
          <a:lstStyle/>
          <a:p>
            <a:r>
              <a:rPr lang="en-US" sz="4800"/>
              <a:t>McKinney-Vento Homeless Education Act</a:t>
            </a:r>
          </a:p>
        </p:txBody>
      </p:sp>
      <p:sp>
        <p:nvSpPr>
          <p:cNvPr id="9" name="Rectangle 8">
            <a:extLst>
              <a:ext uri="{FF2B5EF4-FFF2-40B4-BE49-F238E27FC236}">
                <a16:creationId xmlns:a16="http://schemas.microsoft.com/office/drawing/2014/main" id="{2F56F8EA-3356-4455-9899-320874F6E4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514F398F-FE72-4C31-AA1B-44CFB4A072AA}"/>
              </a:ext>
            </a:extLst>
          </p:cNvPr>
          <p:cNvGraphicFramePr>
            <a:graphicFrameLocks noGrp="1"/>
          </p:cNvGraphicFramePr>
          <p:nvPr>
            <p:ph idx="1"/>
            <p:extLst>
              <p:ext uri="{D42A27DB-BD31-4B8C-83A1-F6EECF244321}">
                <p14:modId xmlns:p14="http://schemas.microsoft.com/office/powerpoint/2010/main" val="1157153128"/>
              </p:ext>
            </p:extLst>
          </p:nvPr>
        </p:nvGraphicFramePr>
        <p:xfrm>
          <a:off x="6099048" y="621792"/>
          <a:ext cx="525780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6548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78DEC-42FB-4EEB-928C-08A959FDDDAF}"/>
              </a:ext>
            </a:extLst>
          </p:cNvPr>
          <p:cNvSpPr>
            <a:spLocks noGrp="1"/>
          </p:cNvSpPr>
          <p:nvPr>
            <p:ph type="title"/>
          </p:nvPr>
        </p:nvSpPr>
        <p:spPr>
          <a:xfrm>
            <a:off x="643466" y="321734"/>
            <a:ext cx="6891187" cy="1135737"/>
          </a:xfrm>
        </p:spPr>
        <p:txBody>
          <a:bodyPr>
            <a:normAutofit/>
          </a:bodyPr>
          <a:lstStyle/>
          <a:p>
            <a:r>
              <a:rPr lang="en-US" sz="3600" dirty="0"/>
              <a:t>Definition of Homeless Under McKinney-Vento Act</a:t>
            </a:r>
          </a:p>
        </p:txBody>
      </p:sp>
      <p:sp>
        <p:nvSpPr>
          <p:cNvPr id="3" name="Content Placeholder 2">
            <a:extLst>
              <a:ext uri="{FF2B5EF4-FFF2-40B4-BE49-F238E27FC236}">
                <a16:creationId xmlns:a16="http://schemas.microsoft.com/office/drawing/2014/main" id="{99E3DDAC-5544-48BF-819E-8ABABBD5CEDF}"/>
              </a:ext>
            </a:extLst>
          </p:cNvPr>
          <p:cNvSpPr>
            <a:spLocks noGrp="1"/>
          </p:cNvSpPr>
          <p:nvPr>
            <p:ph idx="1"/>
          </p:nvPr>
        </p:nvSpPr>
        <p:spPr>
          <a:xfrm>
            <a:off x="643467" y="1782981"/>
            <a:ext cx="6891187" cy="4393982"/>
          </a:xfrm>
        </p:spPr>
        <p:txBody>
          <a:bodyPr>
            <a:normAutofit/>
          </a:bodyPr>
          <a:lstStyle/>
          <a:p>
            <a:r>
              <a:rPr lang="en-US" sz="1900" dirty="0"/>
              <a:t>Homelessness is defined as lacking a </a:t>
            </a:r>
            <a:r>
              <a:rPr lang="en-US" sz="1900" b="1" dirty="0"/>
              <a:t>fixed, regular, </a:t>
            </a:r>
            <a:r>
              <a:rPr lang="en-US" sz="1900" dirty="0"/>
              <a:t>and</a:t>
            </a:r>
            <a:r>
              <a:rPr lang="en-US" sz="1900" b="1" dirty="0"/>
              <a:t> adequate </a:t>
            </a:r>
            <a:r>
              <a:rPr lang="en-US" sz="1900" dirty="0"/>
              <a:t>nighttime residence.  Situations specifically described in the McKinney-Vento Act include </a:t>
            </a:r>
          </a:p>
          <a:p>
            <a:pPr lvl="1"/>
            <a:r>
              <a:rPr lang="en-US" sz="1900" dirty="0"/>
              <a:t>sharing housing due to loss of housing, economic hardship, or a similar reason, </a:t>
            </a:r>
          </a:p>
          <a:p>
            <a:pPr lvl="1"/>
            <a:r>
              <a:rPr lang="en-US" sz="1900" dirty="0"/>
              <a:t>living in hotels, motels, trailer parks, or camping grounds due to lack of adequate housing, </a:t>
            </a:r>
          </a:p>
          <a:p>
            <a:pPr lvl="1"/>
            <a:r>
              <a:rPr lang="en-US" sz="1900" dirty="0"/>
              <a:t>living in emergency or transitional housing, </a:t>
            </a:r>
          </a:p>
          <a:p>
            <a:pPr lvl="1"/>
            <a:r>
              <a:rPr lang="en-US" sz="1900" dirty="0"/>
              <a:t>or children abandoned at hospitals. </a:t>
            </a:r>
          </a:p>
          <a:p>
            <a:pPr marL="274320" lvl="1" indent="0">
              <a:buNone/>
            </a:pPr>
            <a:endParaRPr lang="en-US" sz="1900" dirty="0"/>
          </a:p>
          <a:p>
            <a:pPr marL="274320" lvl="1" indent="0">
              <a:buNone/>
            </a:pPr>
            <a:r>
              <a:rPr lang="en-US" sz="1900" dirty="0"/>
              <a:t>It also includes a primary nighttime residence that is not designed for or ordinarily used as a sleeping accommodation for humans, living in cars, parks, public spaces, abandoned buildings, substandard housing, bus or train stations, and migratory children living in one of the circumstances described previously.</a:t>
            </a:r>
          </a:p>
        </p:txBody>
      </p:sp>
      <p:pic>
        <p:nvPicPr>
          <p:cNvPr id="6" name="Picture 5">
            <a:extLst>
              <a:ext uri="{FF2B5EF4-FFF2-40B4-BE49-F238E27FC236}">
                <a16:creationId xmlns:a16="http://schemas.microsoft.com/office/drawing/2014/main" id="{A9F2E1A4-F1E5-40A2-B84D-6F7C24017E75}"/>
              </a:ext>
            </a:extLst>
          </p:cNvPr>
          <p:cNvPicPr>
            <a:picLocks noChangeAspect="1"/>
          </p:cNvPicPr>
          <p:nvPr/>
        </p:nvPicPr>
        <p:blipFill rotWithShape="1">
          <a:blip r:embed="rId2">
            <a:extLst>
              <a:ext uri="{28A0092B-C50C-407E-A947-70E740481C1C}">
                <a14:useLocalDpi xmlns:a14="http://schemas.microsoft.com/office/drawing/2010/main" val="0"/>
              </a:ext>
            </a:extLst>
          </a:blip>
          <a:srcRect l="9538" r="1725"/>
          <a:stretch/>
        </p:blipFill>
        <p:spPr>
          <a:xfrm>
            <a:off x="8129873" y="10"/>
            <a:ext cx="4062128" cy="6857990"/>
          </a:xfrm>
          <a:prstGeom prst="rect">
            <a:avLst/>
          </a:prstGeom>
        </p:spPr>
      </p:pic>
    </p:spTree>
    <p:extLst>
      <p:ext uri="{BB962C8B-B14F-4D97-AF65-F5344CB8AC3E}">
        <p14:creationId xmlns:p14="http://schemas.microsoft.com/office/powerpoint/2010/main" val="2037526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BE47F-B3EC-4E7C-8C6B-473C8087C5E9}"/>
              </a:ext>
            </a:extLst>
          </p:cNvPr>
          <p:cNvSpPr>
            <a:spLocks noGrp="1"/>
          </p:cNvSpPr>
          <p:nvPr>
            <p:ph type="title"/>
          </p:nvPr>
        </p:nvSpPr>
        <p:spPr>
          <a:xfrm>
            <a:off x="838200" y="365125"/>
            <a:ext cx="5393361" cy="1325563"/>
          </a:xfrm>
        </p:spPr>
        <p:txBody>
          <a:bodyPr>
            <a:normAutofit/>
          </a:bodyPr>
          <a:lstStyle/>
          <a:p>
            <a:r>
              <a:rPr lang="en-US"/>
              <a:t>Definitions</a:t>
            </a:r>
          </a:p>
        </p:txBody>
      </p:sp>
      <p:sp>
        <p:nvSpPr>
          <p:cNvPr id="3" name="Content Placeholder 2">
            <a:extLst>
              <a:ext uri="{FF2B5EF4-FFF2-40B4-BE49-F238E27FC236}">
                <a16:creationId xmlns:a16="http://schemas.microsoft.com/office/drawing/2014/main" id="{14F591D4-51FC-4AF8-81EB-9EE49CB1E022}"/>
              </a:ext>
            </a:extLst>
          </p:cNvPr>
          <p:cNvSpPr>
            <a:spLocks noGrp="1"/>
          </p:cNvSpPr>
          <p:nvPr>
            <p:ph idx="1"/>
          </p:nvPr>
        </p:nvSpPr>
        <p:spPr>
          <a:xfrm>
            <a:off x="838200" y="1460500"/>
            <a:ext cx="5536720" cy="5032375"/>
          </a:xfrm>
        </p:spPr>
        <p:txBody>
          <a:bodyPr>
            <a:normAutofit/>
          </a:bodyPr>
          <a:lstStyle/>
          <a:p>
            <a:r>
              <a:rPr lang="en-US" sz="2000" dirty="0"/>
              <a:t>If a housing situation does not clearly fall under one of the categories provided in the definition of homelessness provided in the law, you should </a:t>
            </a:r>
            <a:r>
              <a:rPr lang="en-US" sz="2000" b="1" dirty="0"/>
              <a:t>ask yourself if the student can go to the same place every night to sleep in a safe and sufficient space</a:t>
            </a:r>
            <a:r>
              <a:rPr lang="en-US" sz="2000" dirty="0"/>
              <a:t>.  If the answer is no, the student likely meets the criteria of lacking a fixed, regular, and adequate nighttime residence and should be considered homeless.</a:t>
            </a:r>
          </a:p>
          <a:p>
            <a:r>
              <a:rPr lang="en-US" sz="2000" dirty="0"/>
              <a:t>Homelessness must be documented each school year, but </a:t>
            </a:r>
            <a:r>
              <a:rPr lang="en-US" sz="2000" b="1" dirty="0"/>
              <a:t>a child is eligible for MV services through the academic year</a:t>
            </a:r>
            <a:r>
              <a:rPr lang="en-US" sz="2000" dirty="0"/>
              <a:t>, even if they become stably housed part way through the year</a:t>
            </a:r>
          </a:p>
          <a:p>
            <a:r>
              <a:rPr lang="en-US" sz="2000" dirty="0"/>
              <a:t>If you believe you know a student who may qualify, connect with your district McKinney-Vento Liaison to determine next steps.</a:t>
            </a:r>
          </a:p>
          <a:p>
            <a:endParaRPr lang="en-US" sz="2000" dirty="0"/>
          </a:p>
        </p:txBody>
      </p:sp>
      <p:pic>
        <p:nvPicPr>
          <p:cNvPr id="6" name="Picture 5">
            <a:extLst>
              <a:ext uri="{FF2B5EF4-FFF2-40B4-BE49-F238E27FC236}">
                <a16:creationId xmlns:a16="http://schemas.microsoft.com/office/drawing/2014/main" id="{80242E9B-6E9A-4A8D-91ED-2483368B31A2}"/>
              </a:ext>
            </a:extLst>
          </p:cNvPr>
          <p:cNvPicPr>
            <a:picLocks noChangeAspect="1"/>
          </p:cNvPicPr>
          <p:nvPr/>
        </p:nvPicPr>
        <p:blipFill rotWithShape="1">
          <a:blip r:embed="rId2">
            <a:extLst>
              <a:ext uri="{28A0092B-C50C-407E-A947-70E740481C1C}">
                <a14:useLocalDpi xmlns:a14="http://schemas.microsoft.com/office/drawing/2010/main" val="0"/>
              </a:ext>
            </a:extLst>
          </a:blip>
          <a:srcRect t="10711" r="-2" b="22538"/>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Tree>
    <p:extLst>
      <p:ext uri="{BB962C8B-B14F-4D97-AF65-F5344CB8AC3E}">
        <p14:creationId xmlns:p14="http://schemas.microsoft.com/office/powerpoint/2010/main" val="3098008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4745AEE-6BF8-4392-ABB4-21A8C22081A0}"/>
              </a:ext>
            </a:extLst>
          </p:cNvPr>
          <p:cNvSpPr>
            <a:spLocks noGrp="1"/>
          </p:cNvSpPr>
          <p:nvPr>
            <p:ph type="title"/>
          </p:nvPr>
        </p:nvSpPr>
        <p:spPr>
          <a:xfrm>
            <a:off x="643467" y="321734"/>
            <a:ext cx="10905066" cy="1135737"/>
          </a:xfrm>
        </p:spPr>
        <p:txBody>
          <a:bodyPr>
            <a:normAutofit/>
          </a:bodyPr>
          <a:lstStyle/>
          <a:p>
            <a:r>
              <a:rPr lang="en-US" sz="3600" dirty="0"/>
              <a:t>Rights of McKinney-Vento Students</a:t>
            </a:r>
          </a:p>
        </p:txBody>
      </p:sp>
      <p:sp>
        <p:nvSpPr>
          <p:cNvPr id="3" name="Content Placeholder 2">
            <a:extLst>
              <a:ext uri="{FF2B5EF4-FFF2-40B4-BE49-F238E27FC236}">
                <a16:creationId xmlns:a16="http://schemas.microsoft.com/office/drawing/2014/main" id="{3F8E90AC-7E77-4B84-9FB5-AADDBD15F9A8}"/>
              </a:ext>
            </a:extLst>
          </p:cNvPr>
          <p:cNvSpPr>
            <a:spLocks noGrp="1"/>
          </p:cNvSpPr>
          <p:nvPr>
            <p:ph idx="1"/>
          </p:nvPr>
        </p:nvSpPr>
        <p:spPr>
          <a:xfrm>
            <a:off x="1014059" y="1270000"/>
            <a:ext cx="9904909" cy="5587999"/>
          </a:xfrm>
        </p:spPr>
        <p:txBody>
          <a:bodyPr>
            <a:normAutofit/>
          </a:bodyPr>
          <a:lstStyle/>
          <a:p>
            <a:pPr fontAlgn="base"/>
            <a:r>
              <a:rPr lang="en-US" sz="2400" dirty="0"/>
              <a:t>Help families and youth experiencing homelessness connect to resources at school and exercise their right to an education. Public schools are required to identify, enroll, and serve homeless children and youth. Specific rights include:</a:t>
            </a:r>
          </a:p>
          <a:p>
            <a:pPr lvl="1" fontAlgn="base"/>
            <a:r>
              <a:rPr lang="en-US" dirty="0"/>
              <a:t>Staying in the same school even if they move, and receiving transportation to that school, as long as it is in the student’s best interest</a:t>
            </a:r>
          </a:p>
          <a:p>
            <a:pPr lvl="1" fontAlgn="base"/>
            <a:r>
              <a:rPr lang="en-US" dirty="0"/>
              <a:t>Enrolling in school immediately without the documents schools usually require</a:t>
            </a:r>
          </a:p>
          <a:p>
            <a:pPr lvl="1" fontAlgn="base"/>
            <a:r>
              <a:rPr lang="en-US" dirty="0"/>
              <a:t>Receiving free school meals</a:t>
            </a:r>
          </a:p>
          <a:p>
            <a:pPr lvl="1" fontAlgn="base"/>
            <a:r>
              <a:rPr lang="en-US" dirty="0"/>
              <a:t>Getting help with school supplies and other needs</a:t>
            </a:r>
          </a:p>
          <a:p>
            <a:pPr lvl="1" fontAlgn="base"/>
            <a:r>
              <a:rPr lang="en-US" dirty="0"/>
              <a:t>Connecting young children with early childhood services</a:t>
            </a:r>
          </a:p>
          <a:p>
            <a:pPr lvl="1" fontAlgn="base"/>
            <a:r>
              <a:rPr lang="en-US" dirty="0"/>
              <a:t>Families have a right to dispute resolution if they disagree with the determination</a:t>
            </a:r>
          </a:p>
          <a:p>
            <a:pPr lvl="1" fontAlgn="base"/>
            <a:r>
              <a:rPr lang="en-US" dirty="0"/>
              <a:t>Right to confidentiality</a:t>
            </a:r>
          </a:p>
        </p:txBody>
      </p:sp>
      <p:sp>
        <p:nvSpPr>
          <p:cNvPr id="19" name="Rectangle 18">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Rectangle 2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921154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84B26-23E5-48E4-BCC3-6EF3FDDB0CEE}"/>
              </a:ext>
            </a:extLst>
          </p:cNvPr>
          <p:cNvSpPr>
            <a:spLocks noGrp="1"/>
          </p:cNvSpPr>
          <p:nvPr>
            <p:ph type="title"/>
          </p:nvPr>
        </p:nvSpPr>
        <p:spPr/>
        <p:txBody>
          <a:bodyPr/>
          <a:lstStyle/>
          <a:p>
            <a:pPr algn="ctr"/>
            <a:r>
              <a:rPr lang="en-US" b="1" dirty="0">
                <a:solidFill>
                  <a:schemeClr val="accent1">
                    <a:lumMod val="75000"/>
                  </a:schemeClr>
                </a:solidFill>
                <a:latin typeface="Tw Cen MT" panose="020B0602020104020603" pitchFamily="34" charset="0"/>
              </a:rPr>
              <a:t>PRESCHOOL</a:t>
            </a:r>
          </a:p>
        </p:txBody>
      </p:sp>
      <p:sp>
        <p:nvSpPr>
          <p:cNvPr id="3" name="Content Placeholder 2">
            <a:extLst>
              <a:ext uri="{FF2B5EF4-FFF2-40B4-BE49-F238E27FC236}">
                <a16:creationId xmlns:a16="http://schemas.microsoft.com/office/drawing/2014/main" id="{6861194A-F06A-49F6-837D-D9C79D80A15F}"/>
              </a:ext>
            </a:extLst>
          </p:cNvPr>
          <p:cNvSpPr>
            <a:spLocks noGrp="1"/>
          </p:cNvSpPr>
          <p:nvPr>
            <p:ph idx="1"/>
          </p:nvPr>
        </p:nvSpPr>
        <p:spPr/>
        <p:txBody>
          <a:bodyPr>
            <a:normAutofit/>
          </a:bodyPr>
          <a:lstStyle/>
          <a:p>
            <a:pPr marL="11112" indent="0">
              <a:spcBef>
                <a:spcPts val="1800"/>
              </a:spcBef>
              <a:buNone/>
            </a:pPr>
            <a:r>
              <a:rPr lang="en-US" sz="2400" b="1" dirty="0">
                <a:solidFill>
                  <a:srgbClr val="333333"/>
                </a:solidFill>
                <a:latin typeface="Tw Cen MT" panose="020B0602020104020603" pitchFamily="34" charset="0"/>
              </a:rPr>
              <a:t>Do McKinney-Vento Act requirements apply to homeless children attending preschool?</a:t>
            </a:r>
          </a:p>
          <a:p>
            <a:pPr marL="11112" indent="0">
              <a:spcBef>
                <a:spcPts val="1800"/>
              </a:spcBef>
              <a:buNone/>
            </a:pPr>
            <a:r>
              <a:rPr lang="en-US" sz="2400" dirty="0">
                <a:solidFill>
                  <a:srgbClr val="333333"/>
                </a:solidFill>
                <a:latin typeface="Tw Cen MT" panose="020B0602020104020603" pitchFamily="34" charset="0"/>
              </a:rPr>
              <a:t>To the extent that an LEA offers a public education to preschool children, including LEA-administered Head Start programs, an LEA must meet the McKinney-Vento Act requirements for homeless children in preschool, including ensuring that a homeless child remains in his or her public preschool of origin, unless a determination is made that it is not in the child’s best interest.</a:t>
            </a:r>
          </a:p>
          <a:p>
            <a:pPr marL="11112" indent="0" algn="r">
              <a:spcBef>
                <a:spcPts val="1800"/>
              </a:spcBef>
              <a:buNone/>
            </a:pPr>
            <a:r>
              <a:rPr lang="en-US" sz="1200" dirty="0">
                <a:solidFill>
                  <a:schemeClr val="tx2">
                    <a:lumMod val="50000"/>
                    <a:lumOff val="50000"/>
                  </a:schemeClr>
                </a:solidFill>
              </a:rPr>
              <a:t>EHCY Guidance, Question N-4</a:t>
            </a:r>
            <a:endParaRPr lang="en-US" dirty="0"/>
          </a:p>
        </p:txBody>
      </p:sp>
      <p:sp>
        <p:nvSpPr>
          <p:cNvPr id="4" name="Slide Number Placeholder 5">
            <a:extLst>
              <a:ext uri="{FF2B5EF4-FFF2-40B4-BE49-F238E27FC236}">
                <a16:creationId xmlns:a16="http://schemas.microsoft.com/office/drawing/2014/main" id="{2DB065EE-59DB-456C-B15A-3802CBCC23DA}"/>
              </a:ext>
            </a:extLst>
          </p:cNvPr>
          <p:cNvSpPr>
            <a:spLocks noGrp="1"/>
          </p:cNvSpPr>
          <p:nvPr>
            <p:ph type="sldNum" sz="quarter" idx="12"/>
          </p:nvPr>
        </p:nvSpPr>
        <p:spPr>
          <a:xfrm>
            <a:off x="10352540" y="295730"/>
            <a:ext cx="838199" cy="710820"/>
          </a:xfrm>
        </p:spPr>
        <p:txBody>
          <a:bodyPr/>
          <a:lstStyle/>
          <a:p>
            <a:fld id="{D57F1E4F-1CFF-5643-939E-217C01CDF565}" type="slidenum">
              <a:rPr lang="en-US" dirty="0"/>
              <a:pPr/>
              <a:t>7</a:t>
            </a:fld>
            <a:endParaRPr lang="en-US" dirty="0"/>
          </a:p>
        </p:txBody>
      </p:sp>
    </p:spTree>
    <p:extLst>
      <p:ext uri="{BB962C8B-B14F-4D97-AF65-F5344CB8AC3E}">
        <p14:creationId xmlns:p14="http://schemas.microsoft.com/office/powerpoint/2010/main" val="982068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062553-D65A-4A41-A41D-E9674891CB16}"/>
              </a:ext>
            </a:extLst>
          </p:cNvPr>
          <p:cNvPicPr>
            <a:picLocks noChangeAspect="1"/>
          </p:cNvPicPr>
          <p:nvPr/>
        </p:nvPicPr>
        <p:blipFill>
          <a:blip r:embed="rId2"/>
          <a:stretch>
            <a:fillRect/>
          </a:stretch>
        </p:blipFill>
        <p:spPr>
          <a:xfrm>
            <a:off x="429277" y="231371"/>
            <a:ext cx="11333446" cy="6395258"/>
          </a:xfrm>
          <a:prstGeom prst="rect">
            <a:avLst/>
          </a:prstGeom>
        </p:spPr>
      </p:pic>
    </p:spTree>
    <p:extLst>
      <p:ext uri="{BB962C8B-B14F-4D97-AF65-F5344CB8AC3E}">
        <p14:creationId xmlns:p14="http://schemas.microsoft.com/office/powerpoint/2010/main" val="3130603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9AF17-30F9-4441-AC54-5B49F2A7E22F}"/>
              </a:ext>
            </a:extLst>
          </p:cNvPr>
          <p:cNvSpPr>
            <a:spLocks noGrp="1"/>
          </p:cNvSpPr>
          <p:nvPr>
            <p:ph type="title"/>
          </p:nvPr>
        </p:nvSpPr>
        <p:spPr/>
        <p:txBody>
          <a:bodyPr/>
          <a:lstStyle/>
          <a:p>
            <a:pPr algn="ctr"/>
            <a:r>
              <a:rPr lang="en-US" b="1" dirty="0">
                <a:solidFill>
                  <a:schemeClr val="accent1">
                    <a:lumMod val="75000"/>
                  </a:schemeClr>
                </a:solidFill>
                <a:latin typeface="Tw Cen MT" panose="020B0602020104020603" pitchFamily="34" charset="0"/>
              </a:rPr>
              <a:t>DETERMINATIONS OF ELIGIBILITY </a:t>
            </a:r>
          </a:p>
        </p:txBody>
      </p:sp>
      <p:sp>
        <p:nvSpPr>
          <p:cNvPr id="3" name="Content Placeholder 2">
            <a:extLst>
              <a:ext uri="{FF2B5EF4-FFF2-40B4-BE49-F238E27FC236}">
                <a16:creationId xmlns:a16="http://schemas.microsoft.com/office/drawing/2014/main" id="{6074A940-E0B1-401D-80E2-8DAB983129C5}"/>
              </a:ext>
            </a:extLst>
          </p:cNvPr>
          <p:cNvSpPr>
            <a:spLocks noGrp="1"/>
          </p:cNvSpPr>
          <p:nvPr>
            <p:ph idx="1"/>
          </p:nvPr>
        </p:nvSpPr>
        <p:spPr>
          <a:xfrm>
            <a:off x="1084521" y="2337847"/>
            <a:ext cx="10037136" cy="4185501"/>
          </a:xfrm>
        </p:spPr>
        <p:txBody>
          <a:bodyPr>
            <a:noAutofit/>
          </a:bodyPr>
          <a:lstStyle/>
          <a:p>
            <a:pPr>
              <a:spcBef>
                <a:spcPts val="1200"/>
              </a:spcBef>
            </a:pPr>
            <a:r>
              <a:rPr lang="en-US" sz="2400" dirty="0">
                <a:latin typeface="Tw Cen MT" panose="020B0602020104020603" pitchFamily="34" charset="0"/>
              </a:rPr>
              <a:t>The </a:t>
            </a:r>
            <a:r>
              <a:rPr lang="en-US" sz="2400" b="1" dirty="0">
                <a:latin typeface="Tw Cen MT" panose="020B0602020104020603" pitchFamily="34" charset="0"/>
              </a:rPr>
              <a:t>local liaison </a:t>
            </a:r>
            <a:r>
              <a:rPr lang="en-US" sz="2400" dirty="0">
                <a:latin typeface="Tw Cen MT" panose="020B0602020104020603" pitchFamily="34" charset="0"/>
              </a:rPr>
              <a:t>has the authority and responsibility to ensure that eligible students are identified; this should be a collaborative effort with school personnel, and through outreach and coordination activities with other entities and agencies </a:t>
            </a:r>
            <a:r>
              <a:rPr lang="en-US" sz="2400" dirty="0">
                <a:solidFill>
                  <a:schemeClr val="tx2">
                    <a:lumMod val="50000"/>
                    <a:lumOff val="50000"/>
                  </a:schemeClr>
                </a:solidFill>
                <a:latin typeface="Tw Cen MT" panose="020B0602020104020603" pitchFamily="34" charset="0"/>
              </a:rPr>
              <a:t>[42 U.S.C. § 11432(g)(6)(A)(</a:t>
            </a:r>
            <a:r>
              <a:rPr lang="en-US" sz="2400" dirty="0" err="1">
                <a:solidFill>
                  <a:schemeClr val="tx2">
                    <a:lumMod val="50000"/>
                    <a:lumOff val="50000"/>
                  </a:schemeClr>
                </a:solidFill>
                <a:latin typeface="Tw Cen MT" panose="020B0602020104020603" pitchFamily="34" charset="0"/>
              </a:rPr>
              <a:t>i</a:t>
            </a:r>
            <a:r>
              <a:rPr lang="en-US" sz="2400" dirty="0">
                <a:solidFill>
                  <a:schemeClr val="tx2">
                    <a:lumMod val="50000"/>
                    <a:lumOff val="50000"/>
                  </a:schemeClr>
                </a:solidFill>
                <a:latin typeface="Tw Cen MT" panose="020B0602020104020603" pitchFamily="34" charset="0"/>
              </a:rPr>
              <a:t>)]</a:t>
            </a:r>
            <a:r>
              <a:rPr lang="en-US" sz="2400" dirty="0">
                <a:latin typeface="Tw Cen MT" panose="020B0602020104020603" pitchFamily="34" charset="0"/>
              </a:rPr>
              <a:t>.</a:t>
            </a:r>
          </a:p>
          <a:p>
            <a:pPr>
              <a:spcBef>
                <a:spcPts val="1200"/>
              </a:spcBef>
            </a:pPr>
            <a:r>
              <a:rPr lang="en-US" sz="2400" dirty="0">
                <a:latin typeface="Tw Cen MT" panose="020B0602020104020603" pitchFamily="34" charset="0"/>
              </a:rPr>
              <a:t>Eligibility determinations should be made on a </a:t>
            </a:r>
            <a:r>
              <a:rPr lang="en-US" sz="2400" b="1" dirty="0">
                <a:latin typeface="Tw Cen MT" panose="020B0602020104020603" pitchFamily="34" charset="0"/>
              </a:rPr>
              <a:t>case-by-case basis</a:t>
            </a:r>
            <a:r>
              <a:rPr lang="en-US" sz="2400" dirty="0">
                <a:latin typeface="Tw Cen MT" panose="020B0602020104020603" pitchFamily="34" charset="0"/>
              </a:rPr>
              <a:t>, considering the circumstances of each student.</a:t>
            </a:r>
          </a:p>
          <a:p>
            <a:pPr>
              <a:spcBef>
                <a:spcPts val="1200"/>
              </a:spcBef>
            </a:pPr>
            <a:r>
              <a:rPr lang="en-US" sz="2400" dirty="0">
                <a:latin typeface="Tw Cen MT" panose="020B0602020104020603" pitchFamily="34" charset="0"/>
              </a:rPr>
              <a:t>Pay close attention to the </a:t>
            </a:r>
            <a:r>
              <a:rPr lang="en-US" sz="2400" b="1" dirty="0">
                <a:latin typeface="Tw Cen MT" panose="020B0602020104020603" pitchFamily="34" charset="0"/>
              </a:rPr>
              <a:t>legislative wording</a:t>
            </a:r>
            <a:r>
              <a:rPr lang="en-US" sz="2400" dirty="0">
                <a:latin typeface="Tw Cen MT" panose="020B0602020104020603" pitchFamily="34" charset="0"/>
              </a:rPr>
              <a:t>, as it may provide needed clarity.</a:t>
            </a:r>
          </a:p>
          <a:p>
            <a:pPr lvl="1">
              <a:spcBef>
                <a:spcPts val="1200"/>
              </a:spcBef>
            </a:pPr>
            <a:r>
              <a:rPr lang="en-US" sz="2400" dirty="0">
                <a:latin typeface="Tw Cen MT" panose="020B0602020104020603" pitchFamily="34" charset="0"/>
              </a:rPr>
              <a:t>Download </a:t>
            </a:r>
            <a:r>
              <a:rPr lang="en-US" sz="2400" i="1" dirty="0">
                <a:latin typeface="Tw Cen MT" panose="020B0602020104020603" pitchFamily="34" charset="0"/>
              </a:rPr>
              <a:t>Determining Eligibility for McKinney-Vento Rights and Services </a:t>
            </a:r>
            <a:r>
              <a:rPr lang="en-US" sz="2400" dirty="0">
                <a:latin typeface="Tw Cen MT" panose="020B0602020104020603" pitchFamily="34" charset="0"/>
              </a:rPr>
              <a:t>at </a:t>
            </a:r>
            <a:r>
              <a:rPr lang="en-US" sz="2400" dirty="0">
                <a:latin typeface="Tw Cen MT" panose="020B0602020104020603" pitchFamily="34" charset="0"/>
                <a:hlinkClick r:id="rId2"/>
              </a:rPr>
              <a:t>https://nche.ed.gov/determining-eligibility/</a:t>
            </a:r>
            <a:r>
              <a:rPr lang="en-US" sz="2400" dirty="0">
                <a:latin typeface="Tw Cen MT" panose="020B0602020104020603" pitchFamily="34" charset="0"/>
              </a:rPr>
              <a:t> for more information</a:t>
            </a:r>
          </a:p>
        </p:txBody>
      </p:sp>
    </p:spTree>
    <p:extLst>
      <p:ext uri="{BB962C8B-B14F-4D97-AF65-F5344CB8AC3E}">
        <p14:creationId xmlns:p14="http://schemas.microsoft.com/office/powerpoint/2010/main" val="5918781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9AC41F483FC4449A28F101AF674FFE" ma:contentTypeVersion="10" ma:contentTypeDescription="Create a new document." ma:contentTypeScope="" ma:versionID="ae1464edfb5a04e0e8915db3d3d04621">
  <xsd:schema xmlns:xsd="http://www.w3.org/2001/XMLSchema" xmlns:xs="http://www.w3.org/2001/XMLSchema" xmlns:p="http://schemas.microsoft.com/office/2006/metadata/properties" xmlns:ns3="a6a2fb5c-e5e2-41ad-8f4d-87e07f7ccd35" xmlns:ns4="adb8a03e-24ec-442e-9d63-753b1f032f1e" targetNamespace="http://schemas.microsoft.com/office/2006/metadata/properties" ma:root="true" ma:fieldsID="abb292367ad513db3b9962d52aec0d66" ns3:_="" ns4:_="">
    <xsd:import namespace="a6a2fb5c-e5e2-41ad-8f4d-87e07f7ccd35"/>
    <xsd:import namespace="adb8a03e-24ec-442e-9d63-753b1f032f1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a2fb5c-e5e2-41ad-8f4d-87e07f7ccd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db8a03e-24ec-442e-9d63-753b1f032f1e"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9BBB25D-035F-450E-AE11-62B4171979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a2fb5c-e5e2-41ad-8f4d-87e07f7ccd35"/>
    <ds:schemaRef ds:uri="adb8a03e-24ec-442e-9d63-753b1f032f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A4BE7F0-467D-43CE-8F8F-204BFAA36A5A}">
  <ds:schemaRefs>
    <ds:schemaRef ds:uri="http://schemas.microsoft.com/sharepoint/v3/contenttype/forms"/>
  </ds:schemaRefs>
</ds:datastoreItem>
</file>

<file path=customXml/itemProps3.xml><?xml version="1.0" encoding="utf-8"?>
<ds:datastoreItem xmlns:ds="http://schemas.openxmlformats.org/officeDocument/2006/customXml" ds:itemID="{8FACA6B2-EDD8-47BD-8193-34345F59E10E}">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adb8a03e-24ec-442e-9d63-753b1f032f1e"/>
    <ds:schemaRef ds:uri="http://purl.org/dc/elements/1.1/"/>
    <ds:schemaRef ds:uri="a6a2fb5c-e5e2-41ad-8f4d-87e07f7ccd3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82844</TotalTime>
  <Words>1511</Words>
  <Application>Microsoft Office PowerPoint</Application>
  <PresentationFormat>Widescreen</PresentationFormat>
  <Paragraphs>134</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Tw Cen MT</vt:lpstr>
      <vt:lpstr>Wingdings</vt:lpstr>
      <vt:lpstr>Office Theme</vt:lpstr>
      <vt:lpstr>Maine Department of Education McKinney Vento  Head Start</vt:lpstr>
      <vt:lpstr>PowerPoint Presentation</vt:lpstr>
      <vt:lpstr>McKinney-Vento Homeless Education Act</vt:lpstr>
      <vt:lpstr>Definition of Homeless Under McKinney-Vento Act</vt:lpstr>
      <vt:lpstr>Definitions</vt:lpstr>
      <vt:lpstr>Rights of McKinney-Vento Students</vt:lpstr>
      <vt:lpstr>PRESCHOOL</vt:lpstr>
      <vt:lpstr>PowerPoint Presentation</vt:lpstr>
      <vt:lpstr>DETERMINATIONS OF ELIGIBILITY </vt:lpstr>
      <vt:lpstr>IMMEDIATE ENROLLMENT</vt:lpstr>
      <vt:lpstr>SCHOOL STABILITY </vt:lpstr>
      <vt:lpstr>MCKINNEY-VENTO SCHOOL OF ORIGIN TRANSPORTATION </vt:lpstr>
      <vt:lpstr>MCKINNEY-VENTO SCHOOL OF ORIGIN TRANSPORTATION </vt:lpstr>
      <vt:lpstr>MCKINNEY-VENTO SCHOOL OF ORIGIN TRANSPORTATION </vt:lpstr>
      <vt:lpstr>Identified Barriers to Early Childhood Services following the passage of ESSA (2015) </vt:lpstr>
      <vt:lpstr>Student Homelessness in Maine</vt:lpstr>
      <vt:lpstr>PowerPoint Presentation</vt:lpstr>
      <vt:lpstr>PowerPoint Presentation</vt:lpstr>
      <vt:lpstr>neo.maine.gov</vt:lpstr>
      <vt:lpstr>Neo.maine.gov</vt:lpstr>
      <vt:lpstr>Neo.maine.gov</vt:lpstr>
      <vt:lpstr>State Homeless Education Coordinator </vt:lpstr>
      <vt:lpstr>Liaisons Support Students With</vt:lpstr>
      <vt:lpstr>Collaborate Collaborate Collaborate</vt:lpstr>
      <vt:lpstr>Reminders</vt:lpstr>
      <vt:lpstr>Additional 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Maine Department of Education McKinney Vento Orientation  School Year 2020 - 2021</dc:title>
  <dc:creator>Lyons, Amelia</dc:creator>
  <cp:lastModifiedBy>Barnes, Karen A</cp:lastModifiedBy>
  <cp:revision>14</cp:revision>
  <dcterms:created xsi:type="dcterms:W3CDTF">2020-09-10T12:51:13Z</dcterms:created>
  <dcterms:modified xsi:type="dcterms:W3CDTF">2021-02-03T13:45:55Z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0x010100CD9AC41F483FC4449A28F101AF674FFE</vt:lpwstr>
  </property>
</Properties>
</file>