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6"/>
  </p:notesMasterIdLst>
  <p:sldIdLst>
    <p:sldId id="725" r:id="rId3"/>
    <p:sldId id="1028" r:id="rId4"/>
    <p:sldId id="1029" r:id="rId5"/>
    <p:sldId id="1049" r:id="rId6"/>
    <p:sldId id="1033" r:id="rId7"/>
    <p:sldId id="1032" r:id="rId8"/>
    <p:sldId id="1030" r:id="rId9"/>
    <p:sldId id="1031" r:id="rId10"/>
    <p:sldId id="1034" r:id="rId11"/>
    <p:sldId id="1035" r:id="rId12"/>
    <p:sldId id="1036" r:id="rId13"/>
    <p:sldId id="1037" r:id="rId14"/>
    <p:sldId id="1038" r:id="rId15"/>
    <p:sldId id="1061" r:id="rId16"/>
    <p:sldId id="1045" r:id="rId17"/>
    <p:sldId id="1044" r:id="rId18"/>
    <p:sldId id="1052" r:id="rId19"/>
    <p:sldId id="1050" r:id="rId20"/>
    <p:sldId id="1051" r:id="rId21"/>
    <p:sldId id="1060" r:id="rId22"/>
    <p:sldId id="1039" r:id="rId23"/>
    <p:sldId id="1041" r:id="rId24"/>
    <p:sldId id="1042" r:id="rId25"/>
    <p:sldId id="1043" r:id="rId26"/>
    <p:sldId id="1062" r:id="rId27"/>
    <p:sldId id="1053" r:id="rId28"/>
    <p:sldId id="1054" r:id="rId29"/>
    <p:sldId id="1055" r:id="rId30"/>
    <p:sldId id="1056" r:id="rId31"/>
    <p:sldId id="1057" r:id="rId32"/>
    <p:sldId id="1059" r:id="rId33"/>
    <p:sldId id="1058" r:id="rId34"/>
    <p:sldId id="104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3456" userDrawn="1">
          <p15:clr>
            <a:srgbClr val="A4A3A4"/>
          </p15:clr>
        </p15:guide>
        <p15:guide id="5" pos="192" userDrawn="1">
          <p15:clr>
            <a:srgbClr val="A4A3A4"/>
          </p15:clr>
        </p15:guide>
        <p15:guide id="6" pos="7344" userDrawn="1">
          <p15:clr>
            <a:srgbClr val="A4A3A4"/>
          </p15:clr>
        </p15:guide>
        <p15:guide id="7" pos="1848" userDrawn="1">
          <p15:clr>
            <a:srgbClr val="A4A3A4"/>
          </p15:clr>
        </p15:guide>
        <p15:guide id="8" orient="horz" pos="1368" userDrawn="1">
          <p15:clr>
            <a:srgbClr val="A4A3A4"/>
          </p15:clr>
        </p15:guide>
        <p15:guide id="10" orient="horz" pos="2064" userDrawn="1">
          <p15:clr>
            <a:srgbClr val="A4A3A4"/>
          </p15:clr>
        </p15:guide>
        <p15:guide id="12" pos="3936" userDrawn="1">
          <p15:clr>
            <a:srgbClr val="A4A3A4"/>
          </p15:clr>
        </p15:guide>
        <p15:guide id="14" orient="horz" pos="960" userDrawn="1">
          <p15:clr>
            <a:srgbClr val="A4A3A4"/>
          </p15:clr>
        </p15:guide>
        <p15:guide id="15" pos="384">
          <p15:clr>
            <a:srgbClr val="A4A3A4"/>
          </p15:clr>
        </p15:guide>
        <p15:guide id="16" orient="horz" pos="4080" userDrawn="1">
          <p15:clr>
            <a:srgbClr val="A4A3A4"/>
          </p15:clr>
        </p15:guide>
        <p15:guide id="17" orient="horz" pos="2208" userDrawn="1">
          <p15:clr>
            <a:srgbClr val="A4A3A4"/>
          </p15:clr>
        </p15:guide>
        <p15:guide id="18" orient="horz" pos="2664" userDrawn="1">
          <p15:clr>
            <a:srgbClr val="A4A3A4"/>
          </p15:clr>
        </p15:guide>
        <p15:guide id="19" orient="horz" pos="3048" userDrawn="1">
          <p15:clr>
            <a:srgbClr val="A4A3A4"/>
          </p15:clr>
        </p15:guide>
        <p15:guide id="20" orient="horz" pos="1560" userDrawn="1">
          <p15:clr>
            <a:srgbClr val="A4A3A4"/>
          </p15:clr>
        </p15:guide>
        <p15:guide id="21" orient="horz" pos="648" userDrawn="1">
          <p15:clr>
            <a:srgbClr val="A4A3A4"/>
          </p15:clr>
        </p15:guide>
        <p15:guide id="22" pos="5808" userDrawn="1">
          <p15:clr>
            <a:srgbClr val="A4A3A4"/>
          </p15:clr>
        </p15:guide>
        <p15:guide id="23" orient="horz" pos="3439">
          <p15:clr>
            <a:srgbClr val="A4A3A4"/>
          </p15:clr>
        </p15:guide>
        <p15:guide id="24" orient="horz" pos="459">
          <p15:clr>
            <a:srgbClr val="A4A3A4"/>
          </p15:clr>
        </p15:guide>
        <p15:guide id="25" orient="horz" pos="3036">
          <p15:clr>
            <a:srgbClr val="A4A3A4"/>
          </p15:clr>
        </p15:guide>
        <p15:guide id="26" orient="horz" pos="300">
          <p15:clr>
            <a:srgbClr val="A4A3A4"/>
          </p15:clr>
        </p15:guide>
        <p15:guide id="27" orient="horz" pos="3751">
          <p15:clr>
            <a:srgbClr val="A4A3A4"/>
          </p15:clr>
        </p15:guide>
        <p15:guide id="28" orient="horz" pos="1319">
          <p15:clr>
            <a:srgbClr val="A4A3A4"/>
          </p15:clr>
        </p15:guide>
        <p15:guide id="29" orient="horz" pos="3431">
          <p15:clr>
            <a:srgbClr val="A4A3A4"/>
          </p15:clr>
        </p15:guide>
        <p15:guide id="30" orient="horz" pos="3784">
          <p15:clr>
            <a:srgbClr val="A4A3A4"/>
          </p15:clr>
        </p15:guide>
        <p15:guide id="31" orient="horz" pos="2989">
          <p15:clr>
            <a:srgbClr val="A4A3A4"/>
          </p15:clr>
        </p15:guide>
        <p15:guide id="32" orient="horz" pos="1276">
          <p15:clr>
            <a:srgbClr val="A4A3A4"/>
          </p15:clr>
        </p15:guide>
        <p15:guide id="33" pos="5594">
          <p15:clr>
            <a:srgbClr val="A4A3A4"/>
          </p15:clr>
        </p15:guide>
        <p15:guide id="34" pos="6405">
          <p15:clr>
            <a:srgbClr val="A4A3A4"/>
          </p15:clr>
        </p15:guide>
        <p15:guide id="35" pos="3027">
          <p15:clr>
            <a:srgbClr val="A4A3A4"/>
          </p15:clr>
        </p15:guide>
        <p15:guide id="36" pos="2262">
          <p15:clr>
            <a:srgbClr val="A4A3A4"/>
          </p15:clr>
        </p15:guide>
        <p15:guide id="37" pos="4367">
          <p15:clr>
            <a:srgbClr val="A4A3A4"/>
          </p15:clr>
        </p15:guide>
        <p15:guide id="38" pos="70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mcavoy" initials="p" lastIdx="7" clrIdx="0"/>
  <p:cmAuthor id="1" name="Microsoft Office User" initials="Office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F00"/>
    <a:srgbClr val="92D050"/>
    <a:srgbClr val="B2D750"/>
    <a:srgbClr val="FF5900"/>
    <a:srgbClr val="1ED01B"/>
    <a:srgbClr val="00C0F0"/>
    <a:srgbClr val="DA1F21"/>
    <a:srgbClr val="347DFF"/>
    <a:srgbClr val="FF0021"/>
    <a:srgbClr val="FF00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03" autoAdjust="0"/>
    <p:restoredTop sz="92210" autoAdjust="0"/>
  </p:normalViewPr>
  <p:slideViewPr>
    <p:cSldViewPr snapToGrid="0">
      <p:cViewPr varScale="1">
        <p:scale>
          <a:sx n="69" d="100"/>
          <a:sy n="69" d="100"/>
        </p:scale>
        <p:origin x="268" y="-40"/>
      </p:cViewPr>
      <p:guideLst>
        <p:guide orient="horz" pos="3456"/>
        <p:guide pos="192"/>
        <p:guide pos="7344"/>
        <p:guide pos="1848"/>
        <p:guide orient="horz" pos="1368"/>
        <p:guide orient="horz" pos="2064"/>
        <p:guide pos="3936"/>
        <p:guide orient="horz" pos="960"/>
        <p:guide pos="384"/>
        <p:guide orient="horz" pos="4080"/>
        <p:guide orient="horz" pos="2208"/>
        <p:guide orient="horz" pos="2664"/>
        <p:guide orient="horz" pos="3048"/>
        <p:guide orient="horz" pos="1560"/>
        <p:guide orient="horz" pos="648"/>
        <p:guide pos="5808"/>
        <p:guide orient="horz" pos="3439"/>
        <p:guide orient="horz" pos="459"/>
        <p:guide orient="horz" pos="3036"/>
        <p:guide orient="horz" pos="300"/>
        <p:guide orient="horz" pos="3751"/>
        <p:guide orient="horz" pos="1319"/>
        <p:guide orient="horz" pos="3431"/>
        <p:guide orient="horz" pos="3784"/>
        <p:guide orient="horz" pos="2989"/>
        <p:guide orient="horz" pos="1276"/>
        <p:guide pos="5594"/>
        <p:guide pos="6405"/>
        <p:guide pos="3027"/>
        <p:guide pos="2262"/>
        <p:guide pos="4367"/>
        <p:guide pos="706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4" d="100"/>
          <a:sy n="74" d="100"/>
        </p:scale>
        <p:origin x="-3544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denyse2\WORK\CLIENTS\ABA\AB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denyse2\WORK\CLIENTS\ABA\AB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046296296296301E-2"/>
          <c:y val="0"/>
          <c:w val="0.969907407407407"/>
          <c:h val="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bg1"/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0A6A-4C2B-A3E4-886B23D5703A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/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0A6A-4C2B-A3E4-886B23D5703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lt1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Sheet1!$A$31:$A$32</c:f>
              <c:numCache>
                <c:formatCode>General</c:formatCode>
                <c:ptCount val="2"/>
                <c:pt idx="0">
                  <c:v>16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6A-4C2B-A3E4-886B23D5703A}"/>
            </c:ext>
          </c:extLst>
        </c:ser>
        <c:ser>
          <c:idx val="1"/>
          <c:order val="1"/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bg1"/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0A6A-4C2B-A3E4-886B23D5703A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/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0A6A-4C2B-A3E4-886B23D5703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lt1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Sheet1!$B$31:$B$32</c:f>
              <c:numCache>
                <c:formatCode>General</c:formatCode>
                <c:ptCount val="2"/>
                <c:pt idx="0">
                  <c:v>29</c:v>
                </c:pt>
                <c:pt idx="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A6A-4C2B-A3E4-886B23D5703A}"/>
            </c:ext>
          </c:extLst>
        </c:ser>
        <c:ser>
          <c:idx val="2"/>
          <c:order val="2"/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bg1"/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0A6A-4C2B-A3E4-886B23D5703A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/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0A6A-4C2B-A3E4-886B23D5703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lt1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Sheet1!$C$31:$C$32</c:f>
              <c:numCache>
                <c:formatCode>General</c:formatCode>
                <c:ptCount val="2"/>
                <c:pt idx="0">
                  <c:v>43</c:v>
                </c:pt>
                <c:pt idx="1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A6A-4C2B-A3E4-886B23D5703A}"/>
            </c:ext>
          </c:extLst>
        </c:ser>
        <c:ser>
          <c:idx val="3"/>
          <c:order val="3"/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bg1"/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0A6A-4C2B-A3E4-886B23D5703A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/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0A6A-4C2B-A3E4-886B23D5703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lt1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Sheet1!$D$31:$D$32</c:f>
              <c:numCache>
                <c:formatCode>General</c:formatCode>
                <c:ptCount val="2"/>
                <c:pt idx="0">
                  <c:v>55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0A6A-4C2B-A3E4-886B23D5703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959698672"/>
        <c:axId val="959701504"/>
      </c:barChart>
      <c:catAx>
        <c:axId val="959698672"/>
        <c:scaling>
          <c:orientation val="minMax"/>
        </c:scaling>
        <c:delete val="1"/>
        <c:axPos val="b"/>
        <c:majorTickMark val="out"/>
        <c:minorTickMark val="none"/>
        <c:tickLblPos val="nextTo"/>
        <c:crossAx val="959701504"/>
        <c:crosses val="autoZero"/>
        <c:auto val="1"/>
        <c:lblAlgn val="ctr"/>
        <c:lblOffset val="100"/>
        <c:noMultiLvlLbl val="0"/>
      </c:catAx>
      <c:valAx>
        <c:axId val="959701504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extTo"/>
        <c:crossAx val="95969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046296296296301E-2"/>
          <c:y val="0"/>
          <c:w val="0.969907407407407"/>
          <c:h val="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bg1"/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CD6F-4FF7-8C7F-63339D3F867B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/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CD6F-4FF7-8C7F-63339D3F86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lt1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Sheet1!$A$31:$A$32</c:f>
              <c:numCache>
                <c:formatCode>General</c:formatCode>
                <c:ptCount val="2"/>
                <c:pt idx="0">
                  <c:v>16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6F-4FF7-8C7F-63339D3F867B}"/>
            </c:ext>
          </c:extLst>
        </c:ser>
        <c:ser>
          <c:idx val="1"/>
          <c:order val="1"/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bg1"/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CD6F-4FF7-8C7F-63339D3F867B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/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CD6F-4FF7-8C7F-63339D3F86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lt1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Sheet1!$B$31:$B$32</c:f>
              <c:numCache>
                <c:formatCode>General</c:formatCode>
                <c:ptCount val="2"/>
                <c:pt idx="0">
                  <c:v>29</c:v>
                </c:pt>
                <c:pt idx="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D6F-4FF7-8C7F-63339D3F867B}"/>
            </c:ext>
          </c:extLst>
        </c:ser>
        <c:ser>
          <c:idx val="2"/>
          <c:order val="2"/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bg1"/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CD6F-4FF7-8C7F-63339D3F867B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/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CD6F-4FF7-8C7F-63339D3F86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lt1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Sheet1!$C$31:$C$32</c:f>
              <c:numCache>
                <c:formatCode>General</c:formatCode>
                <c:ptCount val="2"/>
                <c:pt idx="0">
                  <c:v>43</c:v>
                </c:pt>
                <c:pt idx="1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D6F-4FF7-8C7F-63339D3F867B}"/>
            </c:ext>
          </c:extLst>
        </c:ser>
        <c:ser>
          <c:idx val="3"/>
          <c:order val="3"/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bg1"/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CD6F-4FF7-8C7F-63339D3F867B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/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CD6F-4FF7-8C7F-63339D3F86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lt1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Sheet1!$D$31:$D$32</c:f>
              <c:numCache>
                <c:formatCode>General</c:formatCode>
                <c:ptCount val="2"/>
                <c:pt idx="0">
                  <c:v>55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CD6F-4FF7-8C7F-63339D3F867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959867616"/>
        <c:axId val="959490816"/>
      </c:barChart>
      <c:catAx>
        <c:axId val="959867616"/>
        <c:scaling>
          <c:orientation val="minMax"/>
        </c:scaling>
        <c:delete val="1"/>
        <c:axPos val="b"/>
        <c:majorTickMark val="out"/>
        <c:minorTickMark val="none"/>
        <c:tickLblPos val="nextTo"/>
        <c:crossAx val="959490816"/>
        <c:crosses val="autoZero"/>
        <c:auto val="1"/>
        <c:lblAlgn val="ctr"/>
        <c:lblOffset val="100"/>
        <c:noMultiLvlLbl val="0"/>
      </c:catAx>
      <c:valAx>
        <c:axId val="959490816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extTo"/>
        <c:crossAx val="959867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12-05T15:47:09.909" idx="7">
    <p:pos x="10" y="10"/>
    <p:text>Do we want slides to go wtih the text below?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7E45E5-2D21-B24D-8C04-3DF0471F58C4}" type="doc">
      <dgm:prSet loTypeId="urn:microsoft.com/office/officeart/2005/8/layout/radial1" loCatId="relationship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7D9EDCC8-94B2-AA42-81C7-80D77F0BFE3A}">
      <dgm:prSet phldrT="[Text]" custT="1"/>
      <dgm:spPr/>
      <dgm:t>
        <a:bodyPr/>
        <a:lstStyle/>
        <a:p>
          <a:r>
            <a:rPr lang="en-US" sz="2400" b="0" i="0" dirty="0">
              <a:solidFill>
                <a:schemeClr val="bg1"/>
              </a:solidFill>
              <a:latin typeface="Helvetica Neue Thin"/>
              <a:cs typeface="Helvetica Neue Thin"/>
            </a:rPr>
            <a:t>Discussion</a:t>
          </a:r>
        </a:p>
      </dgm:t>
    </dgm:pt>
    <dgm:pt modelId="{8A550CD4-6DE3-234F-99BE-414631B89C82}" type="parTrans" cxnId="{178A6660-7077-6347-B6C5-A33E1D9277BA}">
      <dgm:prSet/>
      <dgm:spPr/>
      <dgm:t>
        <a:bodyPr/>
        <a:lstStyle/>
        <a:p>
          <a:endParaRPr lang="en-US"/>
        </a:p>
      </dgm:t>
    </dgm:pt>
    <dgm:pt modelId="{4867264D-6384-C84F-80F1-3B128526C9D1}" type="sibTrans" cxnId="{178A6660-7077-6347-B6C5-A33E1D9277BA}">
      <dgm:prSet/>
      <dgm:spPr/>
      <dgm:t>
        <a:bodyPr/>
        <a:lstStyle/>
        <a:p>
          <a:endParaRPr lang="en-US"/>
        </a:p>
      </dgm:t>
    </dgm:pt>
    <dgm:pt modelId="{951A0299-E503-A548-B3B3-14189FFD836E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400" b="0" i="0" dirty="0">
              <a:latin typeface="Helvetica Neue Thin"/>
              <a:cs typeface="Helvetica Neue Thin"/>
            </a:rPr>
            <a:t>Too Much Conflict</a:t>
          </a:r>
        </a:p>
      </dgm:t>
    </dgm:pt>
    <dgm:pt modelId="{7AF31195-0DE1-124F-8420-DC8687E51806}" type="parTrans" cxnId="{BC691107-9429-7C4E-84C0-ED428BB570DB}">
      <dgm:prSet custT="1"/>
      <dgm:spPr/>
      <dgm:t>
        <a:bodyPr/>
        <a:lstStyle/>
        <a:p>
          <a:endParaRPr lang="en-US" sz="2400" b="0" i="0">
            <a:latin typeface="Helvetica Neue Thin"/>
            <a:cs typeface="Helvetica Neue Thin"/>
          </a:endParaRPr>
        </a:p>
      </dgm:t>
    </dgm:pt>
    <dgm:pt modelId="{B936DE80-421F-F14F-BE84-DEE311470B56}" type="sibTrans" cxnId="{BC691107-9429-7C4E-84C0-ED428BB570DB}">
      <dgm:prSet/>
      <dgm:spPr/>
      <dgm:t>
        <a:bodyPr/>
        <a:lstStyle/>
        <a:p>
          <a:endParaRPr lang="en-US"/>
        </a:p>
      </dgm:t>
    </dgm:pt>
    <dgm:pt modelId="{52B0943F-FCA9-4D41-8C8E-45A638FF7109}">
      <dgm:prSet phldrT="[Text]" custT="1"/>
      <dgm:spPr>
        <a:solidFill>
          <a:srgbClr val="FD983E"/>
        </a:solidFill>
      </dgm:spPr>
      <dgm:t>
        <a:bodyPr/>
        <a:lstStyle/>
        <a:p>
          <a:r>
            <a:rPr lang="en-US" sz="2400" b="0" i="0" dirty="0">
              <a:latin typeface="Helvetica Neue Thin"/>
              <a:cs typeface="Helvetica Neue Thin"/>
            </a:rPr>
            <a:t>Sharing</a:t>
          </a:r>
        </a:p>
      </dgm:t>
    </dgm:pt>
    <dgm:pt modelId="{1715E3D2-E905-3D49-9E4D-FD7CC3E3E337}" type="parTrans" cxnId="{7F8AC276-FBDC-8E43-8ECF-494F63D15927}">
      <dgm:prSet custT="1"/>
      <dgm:spPr/>
      <dgm:t>
        <a:bodyPr/>
        <a:lstStyle/>
        <a:p>
          <a:endParaRPr lang="en-US" sz="2400" b="0" i="0">
            <a:latin typeface="Helvetica Neue Thin"/>
            <a:cs typeface="Helvetica Neue Thin"/>
          </a:endParaRPr>
        </a:p>
      </dgm:t>
    </dgm:pt>
    <dgm:pt modelId="{14C27CBE-BDBC-AD40-81A2-81DC185C9843}" type="sibTrans" cxnId="{7F8AC276-FBDC-8E43-8ECF-494F63D15927}">
      <dgm:prSet/>
      <dgm:spPr/>
      <dgm:t>
        <a:bodyPr/>
        <a:lstStyle/>
        <a:p>
          <a:endParaRPr lang="en-US"/>
        </a:p>
      </dgm:t>
    </dgm:pt>
    <dgm:pt modelId="{3F9D018C-636A-AB4E-83A8-DC4BAE784C9A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0" i="0" dirty="0">
              <a:latin typeface="Helvetica Neue Thin"/>
              <a:cs typeface="Helvetica Neue Thin"/>
            </a:rPr>
            <a:t>Too Little Conflict</a:t>
          </a:r>
        </a:p>
      </dgm:t>
    </dgm:pt>
    <dgm:pt modelId="{C13461E0-8FE5-2C48-BB8E-F0E3B7019741}" type="parTrans" cxnId="{DC27491C-D75E-8D43-A535-59886A0354D2}">
      <dgm:prSet custT="1"/>
      <dgm:spPr/>
      <dgm:t>
        <a:bodyPr/>
        <a:lstStyle/>
        <a:p>
          <a:endParaRPr lang="en-US" sz="2400" b="0" i="0">
            <a:latin typeface="Helvetica Neue Thin"/>
            <a:cs typeface="Helvetica Neue Thin"/>
          </a:endParaRPr>
        </a:p>
      </dgm:t>
    </dgm:pt>
    <dgm:pt modelId="{FF258910-161C-4545-8EDB-F41FEE26B35D}" type="sibTrans" cxnId="{DC27491C-D75E-8D43-A535-59886A0354D2}">
      <dgm:prSet/>
      <dgm:spPr/>
      <dgm:t>
        <a:bodyPr/>
        <a:lstStyle/>
        <a:p>
          <a:endParaRPr lang="en-US"/>
        </a:p>
      </dgm:t>
    </dgm:pt>
    <dgm:pt modelId="{8452BE29-DFD5-254E-8884-212CEA5EB7C8}">
      <dgm:prSet phldrT="[Text]" custT="1"/>
      <dgm:spPr>
        <a:solidFill>
          <a:srgbClr val="FF6600"/>
        </a:solidFill>
      </dgm:spPr>
      <dgm:t>
        <a:bodyPr/>
        <a:lstStyle/>
        <a:p>
          <a:r>
            <a:rPr lang="en-US" sz="2400" b="0" i="0" dirty="0">
              <a:latin typeface="Helvetica Neue Thin"/>
              <a:cs typeface="Helvetica Neue Thin"/>
            </a:rPr>
            <a:t>Interactive Lecture</a:t>
          </a:r>
        </a:p>
      </dgm:t>
    </dgm:pt>
    <dgm:pt modelId="{B1785121-0477-D443-9172-F6B7D8ED13C3}" type="parTrans" cxnId="{29AC97F6-EB3F-FD40-85F4-C0EE4B160D06}">
      <dgm:prSet custT="1"/>
      <dgm:spPr/>
      <dgm:t>
        <a:bodyPr/>
        <a:lstStyle/>
        <a:p>
          <a:endParaRPr lang="en-US" sz="2400" b="0" i="0">
            <a:latin typeface="Helvetica Neue Thin"/>
            <a:cs typeface="Helvetica Neue Thin"/>
          </a:endParaRPr>
        </a:p>
      </dgm:t>
    </dgm:pt>
    <dgm:pt modelId="{AE1E79CD-B11A-4842-B436-7A857647F1BC}" type="sibTrans" cxnId="{29AC97F6-EB3F-FD40-85F4-C0EE4B160D06}">
      <dgm:prSet/>
      <dgm:spPr/>
      <dgm:t>
        <a:bodyPr/>
        <a:lstStyle/>
        <a:p>
          <a:endParaRPr lang="en-US"/>
        </a:p>
      </dgm:t>
    </dgm:pt>
    <dgm:pt modelId="{B5305B80-A8D3-A74B-A385-95762A516453}" type="pres">
      <dgm:prSet presAssocID="{D17E45E5-2D21-B24D-8C04-3DF0471F58C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19982F7-B84C-764F-B53C-A07B779F111B}" type="pres">
      <dgm:prSet presAssocID="{7D9EDCC8-94B2-AA42-81C7-80D77F0BFE3A}" presName="centerShape" presStyleLbl="node0" presStyleIdx="0" presStyleCnt="1" custScaleX="140053" custScaleY="130223" custLinFactNeighborX="0"/>
      <dgm:spPr/>
    </dgm:pt>
    <dgm:pt modelId="{ADFF54A6-51EC-FB40-9537-4E62836DBEC1}" type="pres">
      <dgm:prSet presAssocID="{7AF31195-0DE1-124F-8420-DC8687E51806}" presName="Name9" presStyleLbl="parChTrans1D2" presStyleIdx="0" presStyleCnt="4" custScaleX="2000000" custScaleY="111723"/>
      <dgm:spPr/>
    </dgm:pt>
    <dgm:pt modelId="{B09FC7CC-F0D0-7B4C-8420-D4E3B37B9B7F}" type="pres">
      <dgm:prSet presAssocID="{7AF31195-0DE1-124F-8420-DC8687E51806}" presName="connTx" presStyleLbl="parChTrans1D2" presStyleIdx="0" presStyleCnt="4"/>
      <dgm:spPr/>
    </dgm:pt>
    <dgm:pt modelId="{3E9BC701-1B40-7241-815C-75BB85183841}" type="pres">
      <dgm:prSet presAssocID="{951A0299-E503-A548-B3B3-14189FFD836E}" presName="node" presStyleLbl="node1" presStyleIdx="0" presStyleCnt="4" custScaleX="116290" custScaleY="111724" custRadScaleRad="100146">
        <dgm:presLayoutVars>
          <dgm:bulletEnabled val="1"/>
        </dgm:presLayoutVars>
      </dgm:prSet>
      <dgm:spPr/>
    </dgm:pt>
    <dgm:pt modelId="{76951546-4CC3-9D42-9324-96FC0F6B5730}" type="pres">
      <dgm:prSet presAssocID="{1715E3D2-E905-3D49-9E4D-FD7CC3E3E337}" presName="Name9" presStyleLbl="parChTrans1D2" presStyleIdx="1" presStyleCnt="4" custScaleX="2000000" custScaleY="111723"/>
      <dgm:spPr/>
    </dgm:pt>
    <dgm:pt modelId="{4E2B0218-9AB8-AD4E-A773-4DF4252B5226}" type="pres">
      <dgm:prSet presAssocID="{1715E3D2-E905-3D49-9E4D-FD7CC3E3E337}" presName="connTx" presStyleLbl="parChTrans1D2" presStyleIdx="1" presStyleCnt="4"/>
      <dgm:spPr/>
    </dgm:pt>
    <dgm:pt modelId="{B2042E98-0622-634D-AE00-404F08C29866}" type="pres">
      <dgm:prSet presAssocID="{52B0943F-FCA9-4D41-8C8E-45A638FF7109}" presName="node" presStyleLbl="node1" presStyleIdx="1" presStyleCnt="4" custScaleX="116290" custScaleY="111724" custRadScaleRad="104733" custRadScaleInc="822">
        <dgm:presLayoutVars>
          <dgm:bulletEnabled val="1"/>
        </dgm:presLayoutVars>
      </dgm:prSet>
      <dgm:spPr/>
    </dgm:pt>
    <dgm:pt modelId="{3DEA9E05-BA28-CE46-829D-4362426C311F}" type="pres">
      <dgm:prSet presAssocID="{C13461E0-8FE5-2C48-BB8E-F0E3B7019741}" presName="Name9" presStyleLbl="parChTrans1D2" presStyleIdx="2" presStyleCnt="4" custScaleX="2000000" custScaleY="111723"/>
      <dgm:spPr/>
    </dgm:pt>
    <dgm:pt modelId="{82F9D5C6-0FE3-7F4A-9F9A-8E3EA404CF1E}" type="pres">
      <dgm:prSet presAssocID="{C13461E0-8FE5-2C48-BB8E-F0E3B7019741}" presName="connTx" presStyleLbl="parChTrans1D2" presStyleIdx="2" presStyleCnt="4"/>
      <dgm:spPr/>
    </dgm:pt>
    <dgm:pt modelId="{D1E51637-D127-7F45-BADD-06DA44CC8E65}" type="pres">
      <dgm:prSet presAssocID="{3F9D018C-636A-AB4E-83A8-DC4BAE784C9A}" presName="node" presStyleLbl="node1" presStyleIdx="2" presStyleCnt="4" custScaleX="116290" custScaleY="111724">
        <dgm:presLayoutVars>
          <dgm:bulletEnabled val="1"/>
        </dgm:presLayoutVars>
      </dgm:prSet>
      <dgm:spPr/>
    </dgm:pt>
    <dgm:pt modelId="{FBBC5B3C-BD52-3842-800E-07D0160DB920}" type="pres">
      <dgm:prSet presAssocID="{B1785121-0477-D443-9172-F6B7D8ED13C3}" presName="Name9" presStyleLbl="parChTrans1D2" presStyleIdx="3" presStyleCnt="4" custScaleX="2000000" custScaleY="111723"/>
      <dgm:spPr/>
    </dgm:pt>
    <dgm:pt modelId="{C1A49924-D965-EB41-9C69-81EFE64A7637}" type="pres">
      <dgm:prSet presAssocID="{B1785121-0477-D443-9172-F6B7D8ED13C3}" presName="connTx" presStyleLbl="parChTrans1D2" presStyleIdx="3" presStyleCnt="4"/>
      <dgm:spPr/>
    </dgm:pt>
    <dgm:pt modelId="{0F5D6CFD-DA08-9748-8035-B031EACAAA31}" type="pres">
      <dgm:prSet presAssocID="{8452BE29-DFD5-254E-8884-212CEA5EB7C8}" presName="node" presStyleLbl="node1" presStyleIdx="3" presStyleCnt="4" custScaleX="116290" custScaleY="111724" custRadScaleRad="107434">
        <dgm:presLayoutVars>
          <dgm:bulletEnabled val="1"/>
        </dgm:presLayoutVars>
      </dgm:prSet>
      <dgm:spPr/>
    </dgm:pt>
  </dgm:ptLst>
  <dgm:cxnLst>
    <dgm:cxn modelId="{BC691107-9429-7C4E-84C0-ED428BB570DB}" srcId="{7D9EDCC8-94B2-AA42-81C7-80D77F0BFE3A}" destId="{951A0299-E503-A548-B3B3-14189FFD836E}" srcOrd="0" destOrd="0" parTransId="{7AF31195-0DE1-124F-8420-DC8687E51806}" sibTransId="{B936DE80-421F-F14F-BE84-DEE311470B56}"/>
    <dgm:cxn modelId="{05C8C71B-9D32-1F45-823A-A41B09B6E20B}" type="presOf" srcId="{C13461E0-8FE5-2C48-BB8E-F0E3B7019741}" destId="{3DEA9E05-BA28-CE46-829D-4362426C311F}" srcOrd="0" destOrd="0" presId="urn:microsoft.com/office/officeart/2005/8/layout/radial1"/>
    <dgm:cxn modelId="{DC27491C-D75E-8D43-A535-59886A0354D2}" srcId="{7D9EDCC8-94B2-AA42-81C7-80D77F0BFE3A}" destId="{3F9D018C-636A-AB4E-83A8-DC4BAE784C9A}" srcOrd="2" destOrd="0" parTransId="{C13461E0-8FE5-2C48-BB8E-F0E3B7019741}" sibTransId="{FF258910-161C-4545-8EDB-F41FEE26B35D}"/>
    <dgm:cxn modelId="{5941FF1F-5B33-F745-935D-76E4068AB580}" type="presOf" srcId="{B1785121-0477-D443-9172-F6B7D8ED13C3}" destId="{FBBC5B3C-BD52-3842-800E-07D0160DB920}" srcOrd="0" destOrd="0" presId="urn:microsoft.com/office/officeart/2005/8/layout/radial1"/>
    <dgm:cxn modelId="{60EC2220-EEFC-0D4F-870B-2A70C70AF6F6}" type="presOf" srcId="{1715E3D2-E905-3D49-9E4D-FD7CC3E3E337}" destId="{4E2B0218-9AB8-AD4E-A773-4DF4252B5226}" srcOrd="1" destOrd="0" presId="urn:microsoft.com/office/officeart/2005/8/layout/radial1"/>
    <dgm:cxn modelId="{8A7B5830-1507-E14F-8C31-025A816BDDB9}" type="presOf" srcId="{C13461E0-8FE5-2C48-BB8E-F0E3B7019741}" destId="{82F9D5C6-0FE3-7F4A-9F9A-8E3EA404CF1E}" srcOrd="1" destOrd="0" presId="urn:microsoft.com/office/officeart/2005/8/layout/radial1"/>
    <dgm:cxn modelId="{EB431C5F-9CD0-4440-938A-53486AE58039}" type="presOf" srcId="{3F9D018C-636A-AB4E-83A8-DC4BAE784C9A}" destId="{D1E51637-D127-7F45-BADD-06DA44CC8E65}" srcOrd="0" destOrd="0" presId="urn:microsoft.com/office/officeart/2005/8/layout/radial1"/>
    <dgm:cxn modelId="{178A6660-7077-6347-B6C5-A33E1D9277BA}" srcId="{D17E45E5-2D21-B24D-8C04-3DF0471F58C4}" destId="{7D9EDCC8-94B2-AA42-81C7-80D77F0BFE3A}" srcOrd="0" destOrd="0" parTransId="{8A550CD4-6DE3-234F-99BE-414631B89C82}" sibTransId="{4867264D-6384-C84F-80F1-3B128526C9D1}"/>
    <dgm:cxn modelId="{43606D42-8176-AE4E-8ED3-3B61E163688F}" type="presOf" srcId="{D17E45E5-2D21-B24D-8C04-3DF0471F58C4}" destId="{B5305B80-A8D3-A74B-A385-95762A516453}" srcOrd="0" destOrd="0" presId="urn:microsoft.com/office/officeart/2005/8/layout/radial1"/>
    <dgm:cxn modelId="{8EB6746A-A7EA-0547-B974-46BE73928CB1}" type="presOf" srcId="{951A0299-E503-A548-B3B3-14189FFD836E}" destId="{3E9BC701-1B40-7241-815C-75BB85183841}" srcOrd="0" destOrd="0" presId="urn:microsoft.com/office/officeart/2005/8/layout/radial1"/>
    <dgm:cxn modelId="{0C33636F-0065-0B4A-BD13-9E34F7744EF4}" type="presOf" srcId="{1715E3D2-E905-3D49-9E4D-FD7CC3E3E337}" destId="{76951546-4CC3-9D42-9324-96FC0F6B5730}" srcOrd="0" destOrd="0" presId="urn:microsoft.com/office/officeart/2005/8/layout/radial1"/>
    <dgm:cxn modelId="{851EC271-00AD-6D41-8BF2-ABF88B8487CB}" type="presOf" srcId="{7AF31195-0DE1-124F-8420-DC8687E51806}" destId="{ADFF54A6-51EC-FB40-9537-4E62836DBEC1}" srcOrd="0" destOrd="0" presId="urn:microsoft.com/office/officeart/2005/8/layout/radial1"/>
    <dgm:cxn modelId="{7F8AC276-FBDC-8E43-8ECF-494F63D15927}" srcId="{7D9EDCC8-94B2-AA42-81C7-80D77F0BFE3A}" destId="{52B0943F-FCA9-4D41-8C8E-45A638FF7109}" srcOrd="1" destOrd="0" parTransId="{1715E3D2-E905-3D49-9E4D-FD7CC3E3E337}" sibTransId="{14C27CBE-BDBC-AD40-81A2-81DC185C9843}"/>
    <dgm:cxn modelId="{75E55DA5-FAF9-FD4A-9301-A23B0D1A2880}" type="presOf" srcId="{52B0943F-FCA9-4D41-8C8E-45A638FF7109}" destId="{B2042E98-0622-634D-AE00-404F08C29866}" srcOrd="0" destOrd="0" presId="urn:microsoft.com/office/officeart/2005/8/layout/radial1"/>
    <dgm:cxn modelId="{52CD04AD-745A-9B4F-B011-A2BEB59EE05D}" type="presOf" srcId="{B1785121-0477-D443-9172-F6B7D8ED13C3}" destId="{C1A49924-D965-EB41-9C69-81EFE64A7637}" srcOrd="1" destOrd="0" presId="urn:microsoft.com/office/officeart/2005/8/layout/radial1"/>
    <dgm:cxn modelId="{1C71E2CA-A301-D744-9A52-F117016917D4}" type="presOf" srcId="{7D9EDCC8-94B2-AA42-81C7-80D77F0BFE3A}" destId="{C19982F7-B84C-764F-B53C-A07B779F111B}" srcOrd="0" destOrd="0" presId="urn:microsoft.com/office/officeart/2005/8/layout/radial1"/>
    <dgm:cxn modelId="{7593F4E3-AB50-A646-AC96-BD5DA3F481D4}" type="presOf" srcId="{8452BE29-DFD5-254E-8884-212CEA5EB7C8}" destId="{0F5D6CFD-DA08-9748-8035-B031EACAAA31}" srcOrd="0" destOrd="0" presId="urn:microsoft.com/office/officeart/2005/8/layout/radial1"/>
    <dgm:cxn modelId="{29AC97F6-EB3F-FD40-85F4-C0EE4B160D06}" srcId="{7D9EDCC8-94B2-AA42-81C7-80D77F0BFE3A}" destId="{8452BE29-DFD5-254E-8884-212CEA5EB7C8}" srcOrd="3" destOrd="0" parTransId="{B1785121-0477-D443-9172-F6B7D8ED13C3}" sibTransId="{AE1E79CD-B11A-4842-B436-7A857647F1BC}"/>
    <dgm:cxn modelId="{ACBDB7FF-05C8-EB47-91BB-9FB5E1E6F62F}" type="presOf" srcId="{7AF31195-0DE1-124F-8420-DC8687E51806}" destId="{B09FC7CC-F0D0-7B4C-8420-D4E3B37B9B7F}" srcOrd="1" destOrd="0" presId="urn:microsoft.com/office/officeart/2005/8/layout/radial1"/>
    <dgm:cxn modelId="{44EFF60E-896C-8942-89C0-7E7D09622AD1}" type="presParOf" srcId="{B5305B80-A8D3-A74B-A385-95762A516453}" destId="{C19982F7-B84C-764F-B53C-A07B779F111B}" srcOrd="0" destOrd="0" presId="urn:microsoft.com/office/officeart/2005/8/layout/radial1"/>
    <dgm:cxn modelId="{1D2D531F-8539-0E42-A4F1-3F78F405DD37}" type="presParOf" srcId="{B5305B80-A8D3-A74B-A385-95762A516453}" destId="{ADFF54A6-51EC-FB40-9537-4E62836DBEC1}" srcOrd="1" destOrd="0" presId="urn:microsoft.com/office/officeart/2005/8/layout/radial1"/>
    <dgm:cxn modelId="{2EE43163-2A32-074C-9857-03453417E162}" type="presParOf" srcId="{ADFF54A6-51EC-FB40-9537-4E62836DBEC1}" destId="{B09FC7CC-F0D0-7B4C-8420-D4E3B37B9B7F}" srcOrd="0" destOrd="0" presId="urn:microsoft.com/office/officeart/2005/8/layout/radial1"/>
    <dgm:cxn modelId="{9755C90E-12C5-344B-A0B0-78FE47B60D20}" type="presParOf" srcId="{B5305B80-A8D3-A74B-A385-95762A516453}" destId="{3E9BC701-1B40-7241-815C-75BB85183841}" srcOrd="2" destOrd="0" presId="urn:microsoft.com/office/officeart/2005/8/layout/radial1"/>
    <dgm:cxn modelId="{3771FA29-518F-E044-BFEE-0962C330C93D}" type="presParOf" srcId="{B5305B80-A8D3-A74B-A385-95762A516453}" destId="{76951546-4CC3-9D42-9324-96FC0F6B5730}" srcOrd="3" destOrd="0" presId="urn:microsoft.com/office/officeart/2005/8/layout/radial1"/>
    <dgm:cxn modelId="{20B6D6B4-9BD4-6D48-B7BD-97BEA15A546D}" type="presParOf" srcId="{76951546-4CC3-9D42-9324-96FC0F6B5730}" destId="{4E2B0218-9AB8-AD4E-A773-4DF4252B5226}" srcOrd="0" destOrd="0" presId="urn:microsoft.com/office/officeart/2005/8/layout/radial1"/>
    <dgm:cxn modelId="{2BEE1292-F5CC-AD4F-BAD5-69608F503A1D}" type="presParOf" srcId="{B5305B80-A8D3-A74B-A385-95762A516453}" destId="{B2042E98-0622-634D-AE00-404F08C29866}" srcOrd="4" destOrd="0" presId="urn:microsoft.com/office/officeart/2005/8/layout/radial1"/>
    <dgm:cxn modelId="{DFED6C54-BE2F-BE47-AC57-62585D12655C}" type="presParOf" srcId="{B5305B80-A8D3-A74B-A385-95762A516453}" destId="{3DEA9E05-BA28-CE46-829D-4362426C311F}" srcOrd="5" destOrd="0" presId="urn:microsoft.com/office/officeart/2005/8/layout/radial1"/>
    <dgm:cxn modelId="{E8353878-4520-E548-A8A5-F24CFCEC783E}" type="presParOf" srcId="{3DEA9E05-BA28-CE46-829D-4362426C311F}" destId="{82F9D5C6-0FE3-7F4A-9F9A-8E3EA404CF1E}" srcOrd="0" destOrd="0" presId="urn:microsoft.com/office/officeart/2005/8/layout/radial1"/>
    <dgm:cxn modelId="{2E62D223-C76C-894E-9895-E4FCF94F2DE7}" type="presParOf" srcId="{B5305B80-A8D3-A74B-A385-95762A516453}" destId="{D1E51637-D127-7F45-BADD-06DA44CC8E65}" srcOrd="6" destOrd="0" presId="urn:microsoft.com/office/officeart/2005/8/layout/radial1"/>
    <dgm:cxn modelId="{59D9B547-6EA5-1641-BB12-96EE7D6C3B7D}" type="presParOf" srcId="{B5305B80-A8D3-A74B-A385-95762A516453}" destId="{FBBC5B3C-BD52-3842-800E-07D0160DB920}" srcOrd="7" destOrd="0" presId="urn:microsoft.com/office/officeart/2005/8/layout/radial1"/>
    <dgm:cxn modelId="{324AF0CB-254C-0943-9A91-BA6EB3AD088E}" type="presParOf" srcId="{FBBC5B3C-BD52-3842-800E-07D0160DB920}" destId="{C1A49924-D965-EB41-9C69-81EFE64A7637}" srcOrd="0" destOrd="0" presId="urn:microsoft.com/office/officeart/2005/8/layout/radial1"/>
    <dgm:cxn modelId="{943A58EF-3AF5-204B-9C93-8241CA09BE63}" type="presParOf" srcId="{B5305B80-A8D3-A74B-A385-95762A516453}" destId="{0F5D6CFD-DA08-9748-8035-B031EACAAA31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7E45E5-2D21-B24D-8C04-3DF0471F58C4}" type="doc">
      <dgm:prSet loTypeId="urn:microsoft.com/office/officeart/2005/8/layout/radial1" loCatId="relationship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7D9EDCC8-94B2-AA42-81C7-80D77F0BFE3A}">
      <dgm:prSet phldrT="[Text]" custT="1"/>
      <dgm:spPr/>
      <dgm:t>
        <a:bodyPr/>
        <a:lstStyle/>
        <a:p>
          <a:r>
            <a:rPr lang="en-US" sz="2400" b="0" i="0" dirty="0">
              <a:solidFill>
                <a:schemeClr val="bg1"/>
              </a:solidFill>
              <a:latin typeface="Helvetica Neue Thin"/>
              <a:cs typeface="Helvetica Neue Thin"/>
            </a:rPr>
            <a:t>Discussion</a:t>
          </a:r>
        </a:p>
      </dgm:t>
    </dgm:pt>
    <dgm:pt modelId="{8A550CD4-6DE3-234F-99BE-414631B89C82}" type="parTrans" cxnId="{178A6660-7077-6347-B6C5-A33E1D9277BA}">
      <dgm:prSet/>
      <dgm:spPr/>
      <dgm:t>
        <a:bodyPr/>
        <a:lstStyle/>
        <a:p>
          <a:endParaRPr lang="en-US"/>
        </a:p>
      </dgm:t>
    </dgm:pt>
    <dgm:pt modelId="{4867264D-6384-C84F-80F1-3B128526C9D1}" type="sibTrans" cxnId="{178A6660-7077-6347-B6C5-A33E1D9277BA}">
      <dgm:prSet/>
      <dgm:spPr/>
      <dgm:t>
        <a:bodyPr/>
        <a:lstStyle/>
        <a:p>
          <a:endParaRPr lang="en-US"/>
        </a:p>
      </dgm:t>
    </dgm:pt>
    <dgm:pt modelId="{951A0299-E503-A548-B3B3-14189FFD836E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400" b="0" i="0" dirty="0">
              <a:latin typeface="Helvetica Neue Thin"/>
              <a:cs typeface="Helvetica Neue Thin"/>
            </a:rPr>
            <a:t>Too Much Conflict</a:t>
          </a:r>
        </a:p>
      </dgm:t>
    </dgm:pt>
    <dgm:pt modelId="{7AF31195-0DE1-124F-8420-DC8687E51806}" type="parTrans" cxnId="{BC691107-9429-7C4E-84C0-ED428BB570DB}">
      <dgm:prSet custT="1"/>
      <dgm:spPr/>
      <dgm:t>
        <a:bodyPr/>
        <a:lstStyle/>
        <a:p>
          <a:endParaRPr lang="en-US" sz="2400" b="0" i="0">
            <a:latin typeface="Helvetica Neue Thin"/>
            <a:cs typeface="Helvetica Neue Thin"/>
          </a:endParaRPr>
        </a:p>
      </dgm:t>
    </dgm:pt>
    <dgm:pt modelId="{B936DE80-421F-F14F-BE84-DEE311470B56}" type="sibTrans" cxnId="{BC691107-9429-7C4E-84C0-ED428BB570DB}">
      <dgm:prSet/>
      <dgm:spPr/>
      <dgm:t>
        <a:bodyPr/>
        <a:lstStyle/>
        <a:p>
          <a:endParaRPr lang="en-US"/>
        </a:p>
      </dgm:t>
    </dgm:pt>
    <dgm:pt modelId="{52B0943F-FCA9-4D41-8C8E-45A638FF7109}">
      <dgm:prSet phldrT="[Text]" custT="1"/>
      <dgm:spPr>
        <a:solidFill>
          <a:srgbClr val="FFFFFF"/>
        </a:solidFill>
      </dgm:spPr>
      <dgm:t>
        <a:bodyPr/>
        <a:lstStyle/>
        <a:p>
          <a:r>
            <a:rPr lang="en-US" sz="2400" b="0" i="0" dirty="0">
              <a:latin typeface="Helvetica Neue Thin"/>
              <a:cs typeface="Helvetica Neue Thin"/>
            </a:rPr>
            <a:t>Sharing</a:t>
          </a:r>
        </a:p>
      </dgm:t>
    </dgm:pt>
    <dgm:pt modelId="{1715E3D2-E905-3D49-9E4D-FD7CC3E3E337}" type="parTrans" cxnId="{7F8AC276-FBDC-8E43-8ECF-494F63D15927}">
      <dgm:prSet custT="1"/>
      <dgm:spPr/>
      <dgm:t>
        <a:bodyPr/>
        <a:lstStyle/>
        <a:p>
          <a:endParaRPr lang="en-US" sz="2400" b="0" i="0">
            <a:latin typeface="Helvetica Neue Thin"/>
            <a:cs typeface="Helvetica Neue Thin"/>
          </a:endParaRPr>
        </a:p>
      </dgm:t>
    </dgm:pt>
    <dgm:pt modelId="{14C27CBE-BDBC-AD40-81A2-81DC185C9843}" type="sibTrans" cxnId="{7F8AC276-FBDC-8E43-8ECF-494F63D15927}">
      <dgm:prSet/>
      <dgm:spPr/>
      <dgm:t>
        <a:bodyPr/>
        <a:lstStyle/>
        <a:p>
          <a:endParaRPr lang="en-US"/>
        </a:p>
      </dgm:t>
    </dgm:pt>
    <dgm:pt modelId="{3F9D018C-636A-AB4E-83A8-DC4BAE784C9A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0" i="0" dirty="0">
              <a:latin typeface="Helvetica Neue Thin"/>
              <a:cs typeface="Helvetica Neue Thin"/>
            </a:rPr>
            <a:t>Too Little Conflict</a:t>
          </a:r>
        </a:p>
      </dgm:t>
    </dgm:pt>
    <dgm:pt modelId="{C13461E0-8FE5-2C48-BB8E-F0E3B7019741}" type="parTrans" cxnId="{DC27491C-D75E-8D43-A535-59886A0354D2}">
      <dgm:prSet custT="1"/>
      <dgm:spPr/>
      <dgm:t>
        <a:bodyPr/>
        <a:lstStyle/>
        <a:p>
          <a:endParaRPr lang="en-US" sz="2400" b="0" i="0">
            <a:latin typeface="Helvetica Neue Thin"/>
            <a:cs typeface="Helvetica Neue Thin"/>
          </a:endParaRPr>
        </a:p>
      </dgm:t>
    </dgm:pt>
    <dgm:pt modelId="{FF258910-161C-4545-8EDB-F41FEE26B35D}" type="sibTrans" cxnId="{DC27491C-D75E-8D43-A535-59886A0354D2}">
      <dgm:prSet/>
      <dgm:spPr/>
      <dgm:t>
        <a:bodyPr/>
        <a:lstStyle/>
        <a:p>
          <a:endParaRPr lang="en-US"/>
        </a:p>
      </dgm:t>
    </dgm:pt>
    <dgm:pt modelId="{8452BE29-DFD5-254E-8884-212CEA5EB7C8}">
      <dgm:prSet phldrT="[Text]" custT="1"/>
      <dgm:spPr>
        <a:solidFill>
          <a:srgbClr val="FFFFFF"/>
        </a:solidFill>
      </dgm:spPr>
      <dgm:t>
        <a:bodyPr/>
        <a:lstStyle/>
        <a:p>
          <a:r>
            <a:rPr lang="en-US" sz="2400" b="0" i="0" dirty="0">
              <a:latin typeface="Helvetica Neue Thin"/>
              <a:cs typeface="Helvetica Neue Thin"/>
            </a:rPr>
            <a:t>Interactive Lecture</a:t>
          </a:r>
        </a:p>
      </dgm:t>
    </dgm:pt>
    <dgm:pt modelId="{B1785121-0477-D443-9172-F6B7D8ED13C3}" type="parTrans" cxnId="{29AC97F6-EB3F-FD40-85F4-C0EE4B160D06}">
      <dgm:prSet custT="1"/>
      <dgm:spPr/>
      <dgm:t>
        <a:bodyPr/>
        <a:lstStyle/>
        <a:p>
          <a:endParaRPr lang="en-US" sz="2400" b="0" i="0">
            <a:latin typeface="Helvetica Neue Thin"/>
            <a:cs typeface="Helvetica Neue Thin"/>
          </a:endParaRPr>
        </a:p>
      </dgm:t>
    </dgm:pt>
    <dgm:pt modelId="{AE1E79CD-B11A-4842-B436-7A857647F1BC}" type="sibTrans" cxnId="{29AC97F6-EB3F-FD40-85F4-C0EE4B160D06}">
      <dgm:prSet/>
      <dgm:spPr/>
      <dgm:t>
        <a:bodyPr/>
        <a:lstStyle/>
        <a:p>
          <a:endParaRPr lang="en-US"/>
        </a:p>
      </dgm:t>
    </dgm:pt>
    <dgm:pt modelId="{B5305B80-A8D3-A74B-A385-95762A516453}" type="pres">
      <dgm:prSet presAssocID="{D17E45E5-2D21-B24D-8C04-3DF0471F58C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19982F7-B84C-764F-B53C-A07B779F111B}" type="pres">
      <dgm:prSet presAssocID="{7D9EDCC8-94B2-AA42-81C7-80D77F0BFE3A}" presName="centerShape" presStyleLbl="node0" presStyleIdx="0" presStyleCnt="1" custScaleX="140053" custScaleY="130223" custLinFactNeighborX="0"/>
      <dgm:spPr/>
    </dgm:pt>
    <dgm:pt modelId="{ADFF54A6-51EC-FB40-9537-4E62836DBEC1}" type="pres">
      <dgm:prSet presAssocID="{7AF31195-0DE1-124F-8420-DC8687E51806}" presName="Name9" presStyleLbl="parChTrans1D2" presStyleIdx="0" presStyleCnt="4" custScaleX="2000000" custScaleY="111723"/>
      <dgm:spPr/>
    </dgm:pt>
    <dgm:pt modelId="{B09FC7CC-F0D0-7B4C-8420-D4E3B37B9B7F}" type="pres">
      <dgm:prSet presAssocID="{7AF31195-0DE1-124F-8420-DC8687E51806}" presName="connTx" presStyleLbl="parChTrans1D2" presStyleIdx="0" presStyleCnt="4"/>
      <dgm:spPr/>
    </dgm:pt>
    <dgm:pt modelId="{3E9BC701-1B40-7241-815C-75BB85183841}" type="pres">
      <dgm:prSet presAssocID="{951A0299-E503-A548-B3B3-14189FFD836E}" presName="node" presStyleLbl="node1" presStyleIdx="0" presStyleCnt="4" custScaleX="116290" custScaleY="111724" custRadScaleRad="100146">
        <dgm:presLayoutVars>
          <dgm:bulletEnabled val="1"/>
        </dgm:presLayoutVars>
      </dgm:prSet>
      <dgm:spPr/>
    </dgm:pt>
    <dgm:pt modelId="{76951546-4CC3-9D42-9324-96FC0F6B5730}" type="pres">
      <dgm:prSet presAssocID="{1715E3D2-E905-3D49-9E4D-FD7CC3E3E337}" presName="Name9" presStyleLbl="parChTrans1D2" presStyleIdx="1" presStyleCnt="4" custScaleX="2000000" custScaleY="111723"/>
      <dgm:spPr/>
    </dgm:pt>
    <dgm:pt modelId="{4E2B0218-9AB8-AD4E-A773-4DF4252B5226}" type="pres">
      <dgm:prSet presAssocID="{1715E3D2-E905-3D49-9E4D-FD7CC3E3E337}" presName="connTx" presStyleLbl="parChTrans1D2" presStyleIdx="1" presStyleCnt="4"/>
      <dgm:spPr/>
    </dgm:pt>
    <dgm:pt modelId="{B2042E98-0622-634D-AE00-404F08C29866}" type="pres">
      <dgm:prSet presAssocID="{52B0943F-FCA9-4D41-8C8E-45A638FF7109}" presName="node" presStyleLbl="node1" presStyleIdx="1" presStyleCnt="4" custScaleX="116290" custScaleY="111724" custRadScaleRad="104733" custRadScaleInc="822">
        <dgm:presLayoutVars>
          <dgm:bulletEnabled val="1"/>
        </dgm:presLayoutVars>
      </dgm:prSet>
      <dgm:spPr/>
    </dgm:pt>
    <dgm:pt modelId="{3DEA9E05-BA28-CE46-829D-4362426C311F}" type="pres">
      <dgm:prSet presAssocID="{C13461E0-8FE5-2C48-BB8E-F0E3B7019741}" presName="Name9" presStyleLbl="parChTrans1D2" presStyleIdx="2" presStyleCnt="4" custScaleX="2000000" custScaleY="111723"/>
      <dgm:spPr/>
    </dgm:pt>
    <dgm:pt modelId="{82F9D5C6-0FE3-7F4A-9F9A-8E3EA404CF1E}" type="pres">
      <dgm:prSet presAssocID="{C13461E0-8FE5-2C48-BB8E-F0E3B7019741}" presName="connTx" presStyleLbl="parChTrans1D2" presStyleIdx="2" presStyleCnt="4"/>
      <dgm:spPr/>
    </dgm:pt>
    <dgm:pt modelId="{D1E51637-D127-7F45-BADD-06DA44CC8E65}" type="pres">
      <dgm:prSet presAssocID="{3F9D018C-636A-AB4E-83A8-DC4BAE784C9A}" presName="node" presStyleLbl="node1" presStyleIdx="2" presStyleCnt="4" custScaleX="116290" custScaleY="111724">
        <dgm:presLayoutVars>
          <dgm:bulletEnabled val="1"/>
        </dgm:presLayoutVars>
      </dgm:prSet>
      <dgm:spPr/>
    </dgm:pt>
    <dgm:pt modelId="{FBBC5B3C-BD52-3842-800E-07D0160DB920}" type="pres">
      <dgm:prSet presAssocID="{B1785121-0477-D443-9172-F6B7D8ED13C3}" presName="Name9" presStyleLbl="parChTrans1D2" presStyleIdx="3" presStyleCnt="4" custScaleX="2000000" custScaleY="111723"/>
      <dgm:spPr/>
    </dgm:pt>
    <dgm:pt modelId="{C1A49924-D965-EB41-9C69-81EFE64A7637}" type="pres">
      <dgm:prSet presAssocID="{B1785121-0477-D443-9172-F6B7D8ED13C3}" presName="connTx" presStyleLbl="parChTrans1D2" presStyleIdx="3" presStyleCnt="4"/>
      <dgm:spPr/>
    </dgm:pt>
    <dgm:pt modelId="{0F5D6CFD-DA08-9748-8035-B031EACAAA31}" type="pres">
      <dgm:prSet presAssocID="{8452BE29-DFD5-254E-8884-212CEA5EB7C8}" presName="node" presStyleLbl="node1" presStyleIdx="3" presStyleCnt="4" custScaleX="116290" custScaleY="111724" custRadScaleRad="107434">
        <dgm:presLayoutVars>
          <dgm:bulletEnabled val="1"/>
        </dgm:presLayoutVars>
      </dgm:prSet>
      <dgm:spPr/>
    </dgm:pt>
  </dgm:ptLst>
  <dgm:cxnLst>
    <dgm:cxn modelId="{BC691107-9429-7C4E-84C0-ED428BB570DB}" srcId="{7D9EDCC8-94B2-AA42-81C7-80D77F0BFE3A}" destId="{951A0299-E503-A548-B3B3-14189FFD836E}" srcOrd="0" destOrd="0" parTransId="{7AF31195-0DE1-124F-8420-DC8687E51806}" sibTransId="{B936DE80-421F-F14F-BE84-DEE311470B56}"/>
    <dgm:cxn modelId="{4A43420A-950C-4E42-9696-D92DD5B7D6A8}" type="presOf" srcId="{7AF31195-0DE1-124F-8420-DC8687E51806}" destId="{ADFF54A6-51EC-FB40-9537-4E62836DBEC1}" srcOrd="0" destOrd="0" presId="urn:microsoft.com/office/officeart/2005/8/layout/radial1"/>
    <dgm:cxn modelId="{38CDFB14-7956-884D-A827-D4F34491F7E3}" type="presOf" srcId="{3F9D018C-636A-AB4E-83A8-DC4BAE784C9A}" destId="{D1E51637-D127-7F45-BADD-06DA44CC8E65}" srcOrd="0" destOrd="0" presId="urn:microsoft.com/office/officeart/2005/8/layout/radial1"/>
    <dgm:cxn modelId="{DC27491C-D75E-8D43-A535-59886A0354D2}" srcId="{7D9EDCC8-94B2-AA42-81C7-80D77F0BFE3A}" destId="{3F9D018C-636A-AB4E-83A8-DC4BAE784C9A}" srcOrd="2" destOrd="0" parTransId="{C13461E0-8FE5-2C48-BB8E-F0E3B7019741}" sibTransId="{FF258910-161C-4545-8EDB-F41FEE26B35D}"/>
    <dgm:cxn modelId="{66D42E37-511F-8D40-86B3-F546EE014036}" type="presOf" srcId="{B1785121-0477-D443-9172-F6B7D8ED13C3}" destId="{C1A49924-D965-EB41-9C69-81EFE64A7637}" srcOrd="1" destOrd="0" presId="urn:microsoft.com/office/officeart/2005/8/layout/radial1"/>
    <dgm:cxn modelId="{E796973D-5BC9-834A-BA71-4A6578BEB37B}" type="presOf" srcId="{7AF31195-0DE1-124F-8420-DC8687E51806}" destId="{B09FC7CC-F0D0-7B4C-8420-D4E3B37B9B7F}" srcOrd="1" destOrd="0" presId="urn:microsoft.com/office/officeart/2005/8/layout/radial1"/>
    <dgm:cxn modelId="{178A6660-7077-6347-B6C5-A33E1D9277BA}" srcId="{D17E45E5-2D21-B24D-8C04-3DF0471F58C4}" destId="{7D9EDCC8-94B2-AA42-81C7-80D77F0BFE3A}" srcOrd="0" destOrd="0" parTransId="{8A550CD4-6DE3-234F-99BE-414631B89C82}" sibTransId="{4867264D-6384-C84F-80F1-3B128526C9D1}"/>
    <dgm:cxn modelId="{92483B51-CB73-7548-B2A6-A511DACA571D}" type="presOf" srcId="{1715E3D2-E905-3D49-9E4D-FD7CC3E3E337}" destId="{76951546-4CC3-9D42-9324-96FC0F6B5730}" srcOrd="0" destOrd="0" presId="urn:microsoft.com/office/officeart/2005/8/layout/radial1"/>
    <dgm:cxn modelId="{7F8AC276-FBDC-8E43-8ECF-494F63D15927}" srcId="{7D9EDCC8-94B2-AA42-81C7-80D77F0BFE3A}" destId="{52B0943F-FCA9-4D41-8C8E-45A638FF7109}" srcOrd="1" destOrd="0" parTransId="{1715E3D2-E905-3D49-9E4D-FD7CC3E3E337}" sibTransId="{14C27CBE-BDBC-AD40-81A2-81DC185C9843}"/>
    <dgm:cxn modelId="{04D01F78-EFE3-7740-A2F1-3AB5E4CC22CB}" type="presOf" srcId="{B1785121-0477-D443-9172-F6B7D8ED13C3}" destId="{FBBC5B3C-BD52-3842-800E-07D0160DB920}" srcOrd="0" destOrd="0" presId="urn:microsoft.com/office/officeart/2005/8/layout/radial1"/>
    <dgm:cxn modelId="{BFB6537F-8997-DD4E-95D9-12B02E3FB935}" type="presOf" srcId="{7D9EDCC8-94B2-AA42-81C7-80D77F0BFE3A}" destId="{C19982F7-B84C-764F-B53C-A07B779F111B}" srcOrd="0" destOrd="0" presId="urn:microsoft.com/office/officeart/2005/8/layout/radial1"/>
    <dgm:cxn modelId="{785F389A-9343-A64C-9CA8-3E2650E70ACA}" type="presOf" srcId="{C13461E0-8FE5-2C48-BB8E-F0E3B7019741}" destId="{3DEA9E05-BA28-CE46-829D-4362426C311F}" srcOrd="0" destOrd="0" presId="urn:microsoft.com/office/officeart/2005/8/layout/radial1"/>
    <dgm:cxn modelId="{7197749B-E018-4F4C-BB93-3082717904C1}" type="presOf" srcId="{8452BE29-DFD5-254E-8884-212CEA5EB7C8}" destId="{0F5D6CFD-DA08-9748-8035-B031EACAAA31}" srcOrd="0" destOrd="0" presId="urn:microsoft.com/office/officeart/2005/8/layout/radial1"/>
    <dgm:cxn modelId="{708DBAA3-6A1E-F543-B946-B9AB8FA581C2}" type="presOf" srcId="{52B0943F-FCA9-4D41-8C8E-45A638FF7109}" destId="{B2042E98-0622-634D-AE00-404F08C29866}" srcOrd="0" destOrd="0" presId="urn:microsoft.com/office/officeart/2005/8/layout/radial1"/>
    <dgm:cxn modelId="{7C60CDBA-EF8F-BB4B-A721-7786D5B9F658}" type="presOf" srcId="{951A0299-E503-A548-B3B3-14189FFD836E}" destId="{3E9BC701-1B40-7241-815C-75BB85183841}" srcOrd="0" destOrd="0" presId="urn:microsoft.com/office/officeart/2005/8/layout/radial1"/>
    <dgm:cxn modelId="{E8E7DCCC-0707-5A49-899C-1297730787E6}" type="presOf" srcId="{D17E45E5-2D21-B24D-8C04-3DF0471F58C4}" destId="{B5305B80-A8D3-A74B-A385-95762A516453}" srcOrd="0" destOrd="0" presId="urn:microsoft.com/office/officeart/2005/8/layout/radial1"/>
    <dgm:cxn modelId="{E0E7A7D0-A851-CE4C-A7F3-87A181D2A380}" type="presOf" srcId="{C13461E0-8FE5-2C48-BB8E-F0E3B7019741}" destId="{82F9D5C6-0FE3-7F4A-9F9A-8E3EA404CF1E}" srcOrd="1" destOrd="0" presId="urn:microsoft.com/office/officeart/2005/8/layout/radial1"/>
    <dgm:cxn modelId="{7EBEACD3-00B9-3D45-8C22-375A80878C41}" type="presOf" srcId="{1715E3D2-E905-3D49-9E4D-FD7CC3E3E337}" destId="{4E2B0218-9AB8-AD4E-A773-4DF4252B5226}" srcOrd="1" destOrd="0" presId="urn:microsoft.com/office/officeart/2005/8/layout/radial1"/>
    <dgm:cxn modelId="{29AC97F6-EB3F-FD40-85F4-C0EE4B160D06}" srcId="{7D9EDCC8-94B2-AA42-81C7-80D77F0BFE3A}" destId="{8452BE29-DFD5-254E-8884-212CEA5EB7C8}" srcOrd="3" destOrd="0" parTransId="{B1785121-0477-D443-9172-F6B7D8ED13C3}" sibTransId="{AE1E79CD-B11A-4842-B436-7A857647F1BC}"/>
    <dgm:cxn modelId="{ABE176E3-FCB8-2249-B2CB-42C4147C851A}" type="presParOf" srcId="{B5305B80-A8D3-A74B-A385-95762A516453}" destId="{C19982F7-B84C-764F-B53C-A07B779F111B}" srcOrd="0" destOrd="0" presId="urn:microsoft.com/office/officeart/2005/8/layout/radial1"/>
    <dgm:cxn modelId="{5BE720EA-D18F-4E4D-BD00-35BA2826324F}" type="presParOf" srcId="{B5305B80-A8D3-A74B-A385-95762A516453}" destId="{ADFF54A6-51EC-FB40-9537-4E62836DBEC1}" srcOrd="1" destOrd="0" presId="urn:microsoft.com/office/officeart/2005/8/layout/radial1"/>
    <dgm:cxn modelId="{CE8DDAB8-405D-EA4D-87EE-7CC87E6570BE}" type="presParOf" srcId="{ADFF54A6-51EC-FB40-9537-4E62836DBEC1}" destId="{B09FC7CC-F0D0-7B4C-8420-D4E3B37B9B7F}" srcOrd="0" destOrd="0" presId="urn:microsoft.com/office/officeart/2005/8/layout/radial1"/>
    <dgm:cxn modelId="{9009E5B0-9E4F-394B-B52D-527AA9EB770C}" type="presParOf" srcId="{B5305B80-A8D3-A74B-A385-95762A516453}" destId="{3E9BC701-1B40-7241-815C-75BB85183841}" srcOrd="2" destOrd="0" presId="urn:microsoft.com/office/officeart/2005/8/layout/radial1"/>
    <dgm:cxn modelId="{04576EC1-3241-D246-BD00-39A0E30CEB71}" type="presParOf" srcId="{B5305B80-A8D3-A74B-A385-95762A516453}" destId="{76951546-4CC3-9D42-9324-96FC0F6B5730}" srcOrd="3" destOrd="0" presId="urn:microsoft.com/office/officeart/2005/8/layout/radial1"/>
    <dgm:cxn modelId="{B5E37127-7055-9C40-ACEA-14417B99C234}" type="presParOf" srcId="{76951546-4CC3-9D42-9324-96FC0F6B5730}" destId="{4E2B0218-9AB8-AD4E-A773-4DF4252B5226}" srcOrd="0" destOrd="0" presId="urn:microsoft.com/office/officeart/2005/8/layout/radial1"/>
    <dgm:cxn modelId="{1A58D4CA-7037-B946-A93C-DF1ADA0138B4}" type="presParOf" srcId="{B5305B80-A8D3-A74B-A385-95762A516453}" destId="{B2042E98-0622-634D-AE00-404F08C29866}" srcOrd="4" destOrd="0" presId="urn:microsoft.com/office/officeart/2005/8/layout/radial1"/>
    <dgm:cxn modelId="{ABEFFA2B-D2C6-6148-BEB0-E965C86BF53F}" type="presParOf" srcId="{B5305B80-A8D3-A74B-A385-95762A516453}" destId="{3DEA9E05-BA28-CE46-829D-4362426C311F}" srcOrd="5" destOrd="0" presId="urn:microsoft.com/office/officeart/2005/8/layout/radial1"/>
    <dgm:cxn modelId="{853C4292-3A20-E640-AA5F-5AA73C279464}" type="presParOf" srcId="{3DEA9E05-BA28-CE46-829D-4362426C311F}" destId="{82F9D5C6-0FE3-7F4A-9F9A-8E3EA404CF1E}" srcOrd="0" destOrd="0" presId="urn:microsoft.com/office/officeart/2005/8/layout/radial1"/>
    <dgm:cxn modelId="{23CB0203-A35F-1741-9CE4-BC82AFE594AF}" type="presParOf" srcId="{B5305B80-A8D3-A74B-A385-95762A516453}" destId="{D1E51637-D127-7F45-BADD-06DA44CC8E65}" srcOrd="6" destOrd="0" presId="urn:microsoft.com/office/officeart/2005/8/layout/radial1"/>
    <dgm:cxn modelId="{DAB21168-EA84-3541-8498-1F41D9E4FB3B}" type="presParOf" srcId="{B5305B80-A8D3-A74B-A385-95762A516453}" destId="{FBBC5B3C-BD52-3842-800E-07D0160DB920}" srcOrd="7" destOrd="0" presId="urn:microsoft.com/office/officeart/2005/8/layout/radial1"/>
    <dgm:cxn modelId="{4FBE8437-257A-4C42-8A0D-328728EC9407}" type="presParOf" srcId="{FBBC5B3C-BD52-3842-800E-07D0160DB920}" destId="{C1A49924-D965-EB41-9C69-81EFE64A7637}" srcOrd="0" destOrd="0" presId="urn:microsoft.com/office/officeart/2005/8/layout/radial1"/>
    <dgm:cxn modelId="{8AA4466E-0DBA-FA47-B3E8-C308735DB16C}" type="presParOf" srcId="{B5305B80-A8D3-A74B-A385-95762A516453}" destId="{0F5D6CFD-DA08-9748-8035-B031EACAAA31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7E45E5-2D21-B24D-8C04-3DF0471F58C4}" type="doc">
      <dgm:prSet loTypeId="urn:microsoft.com/office/officeart/2005/8/layout/radial1" loCatId="relationship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7D9EDCC8-94B2-AA42-81C7-80D77F0BFE3A}">
      <dgm:prSet phldrT="[Text]" custT="1"/>
      <dgm:spPr/>
      <dgm:t>
        <a:bodyPr/>
        <a:lstStyle/>
        <a:p>
          <a:r>
            <a:rPr lang="en-US" sz="2400" b="0" i="0" dirty="0">
              <a:solidFill>
                <a:schemeClr val="bg1"/>
              </a:solidFill>
              <a:latin typeface="Helvetica Neue Thin"/>
              <a:cs typeface="Helvetica Neue Thin"/>
            </a:rPr>
            <a:t>Discussion</a:t>
          </a:r>
        </a:p>
      </dgm:t>
    </dgm:pt>
    <dgm:pt modelId="{8A550CD4-6DE3-234F-99BE-414631B89C82}" type="parTrans" cxnId="{178A6660-7077-6347-B6C5-A33E1D9277BA}">
      <dgm:prSet/>
      <dgm:spPr/>
      <dgm:t>
        <a:bodyPr/>
        <a:lstStyle/>
        <a:p>
          <a:endParaRPr lang="en-US"/>
        </a:p>
      </dgm:t>
    </dgm:pt>
    <dgm:pt modelId="{4867264D-6384-C84F-80F1-3B128526C9D1}" type="sibTrans" cxnId="{178A6660-7077-6347-B6C5-A33E1D9277BA}">
      <dgm:prSet/>
      <dgm:spPr/>
      <dgm:t>
        <a:bodyPr/>
        <a:lstStyle/>
        <a:p>
          <a:endParaRPr lang="en-US"/>
        </a:p>
      </dgm:t>
    </dgm:pt>
    <dgm:pt modelId="{52B0943F-FCA9-4D41-8C8E-45A638FF7109}">
      <dgm:prSet phldrT="[Text]" custT="1"/>
      <dgm:spPr>
        <a:solidFill>
          <a:srgbClr val="FD983E"/>
        </a:solidFill>
      </dgm:spPr>
      <dgm:t>
        <a:bodyPr/>
        <a:lstStyle/>
        <a:p>
          <a:r>
            <a:rPr lang="en-US" sz="2400" b="0" i="0" dirty="0">
              <a:latin typeface="Helvetica Neue Thin"/>
              <a:cs typeface="Helvetica Neue Thin"/>
            </a:rPr>
            <a:t>Sharing</a:t>
          </a:r>
        </a:p>
      </dgm:t>
    </dgm:pt>
    <dgm:pt modelId="{1715E3D2-E905-3D49-9E4D-FD7CC3E3E337}" type="parTrans" cxnId="{7F8AC276-FBDC-8E43-8ECF-494F63D15927}">
      <dgm:prSet custT="1"/>
      <dgm:spPr/>
      <dgm:t>
        <a:bodyPr/>
        <a:lstStyle/>
        <a:p>
          <a:endParaRPr lang="en-US" sz="2400" b="0" i="0">
            <a:latin typeface="Helvetica Neue Thin"/>
            <a:cs typeface="Helvetica Neue Thin"/>
          </a:endParaRPr>
        </a:p>
      </dgm:t>
    </dgm:pt>
    <dgm:pt modelId="{14C27CBE-BDBC-AD40-81A2-81DC185C9843}" type="sibTrans" cxnId="{7F8AC276-FBDC-8E43-8ECF-494F63D15927}">
      <dgm:prSet/>
      <dgm:spPr/>
      <dgm:t>
        <a:bodyPr/>
        <a:lstStyle/>
        <a:p>
          <a:endParaRPr lang="en-US"/>
        </a:p>
      </dgm:t>
    </dgm:pt>
    <dgm:pt modelId="{8452BE29-DFD5-254E-8884-212CEA5EB7C8}">
      <dgm:prSet phldrT="[Text]" custT="1"/>
      <dgm:spPr>
        <a:solidFill>
          <a:srgbClr val="FF6600"/>
        </a:solidFill>
      </dgm:spPr>
      <dgm:t>
        <a:bodyPr/>
        <a:lstStyle/>
        <a:p>
          <a:r>
            <a:rPr lang="en-US" sz="2400" b="0" i="0" dirty="0">
              <a:latin typeface="Helvetica Neue Thin"/>
              <a:cs typeface="Helvetica Neue Thin"/>
            </a:rPr>
            <a:t>Interactive Lecture</a:t>
          </a:r>
        </a:p>
      </dgm:t>
    </dgm:pt>
    <dgm:pt modelId="{B1785121-0477-D443-9172-F6B7D8ED13C3}" type="parTrans" cxnId="{29AC97F6-EB3F-FD40-85F4-C0EE4B160D06}">
      <dgm:prSet custT="1"/>
      <dgm:spPr/>
      <dgm:t>
        <a:bodyPr/>
        <a:lstStyle/>
        <a:p>
          <a:endParaRPr lang="en-US" sz="2400" b="0" i="0">
            <a:latin typeface="Helvetica Neue Thin"/>
            <a:cs typeface="Helvetica Neue Thin"/>
          </a:endParaRPr>
        </a:p>
      </dgm:t>
    </dgm:pt>
    <dgm:pt modelId="{AE1E79CD-B11A-4842-B436-7A857647F1BC}" type="sibTrans" cxnId="{29AC97F6-EB3F-FD40-85F4-C0EE4B160D06}">
      <dgm:prSet/>
      <dgm:spPr/>
      <dgm:t>
        <a:bodyPr/>
        <a:lstStyle/>
        <a:p>
          <a:endParaRPr lang="en-US"/>
        </a:p>
      </dgm:t>
    </dgm:pt>
    <dgm:pt modelId="{951A0299-E503-A548-B3B3-14189FFD836E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400" b="0" i="0" dirty="0">
              <a:latin typeface="Helvetica Neue Thin"/>
              <a:cs typeface="Helvetica Neue Thin"/>
            </a:rPr>
            <a:t>Too Much Conflict</a:t>
          </a:r>
        </a:p>
      </dgm:t>
    </dgm:pt>
    <dgm:pt modelId="{B936DE80-421F-F14F-BE84-DEE311470B56}" type="sibTrans" cxnId="{BC691107-9429-7C4E-84C0-ED428BB570DB}">
      <dgm:prSet/>
      <dgm:spPr/>
      <dgm:t>
        <a:bodyPr/>
        <a:lstStyle/>
        <a:p>
          <a:endParaRPr lang="en-US"/>
        </a:p>
      </dgm:t>
    </dgm:pt>
    <dgm:pt modelId="{7AF31195-0DE1-124F-8420-DC8687E51806}" type="parTrans" cxnId="{BC691107-9429-7C4E-84C0-ED428BB570DB}">
      <dgm:prSet custT="1"/>
      <dgm:spPr/>
      <dgm:t>
        <a:bodyPr/>
        <a:lstStyle/>
        <a:p>
          <a:endParaRPr lang="en-US" sz="2400" b="0" i="0">
            <a:latin typeface="Helvetica Neue Thin"/>
            <a:cs typeface="Helvetica Neue Thin"/>
          </a:endParaRPr>
        </a:p>
      </dgm:t>
    </dgm:pt>
    <dgm:pt modelId="{3F9D018C-636A-AB4E-83A8-DC4BAE784C9A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rgbClr val="FFFFFF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2400" b="0" i="0" dirty="0">
              <a:latin typeface="Helvetica Neue Thin"/>
              <a:cs typeface="Helvetica Neue Thin"/>
            </a:rPr>
            <a:t>Too Little </a:t>
          </a:r>
          <a:r>
            <a:rPr lang="en-US" sz="2400" b="0" i="0" dirty="0" err="1">
              <a:latin typeface="Helvetica Neue Thin"/>
              <a:cs typeface="Helvetica Neue Thin"/>
            </a:rPr>
            <a:t>Cnflict</a:t>
          </a:r>
          <a:endParaRPr lang="en-US" sz="2400" b="0" i="0" dirty="0">
            <a:latin typeface="Helvetica Neue Thin"/>
            <a:cs typeface="Helvetica Neue Thin"/>
          </a:endParaRPr>
        </a:p>
      </dgm:t>
    </dgm:pt>
    <dgm:pt modelId="{FF258910-161C-4545-8EDB-F41FEE26B35D}" type="sibTrans" cxnId="{DC27491C-D75E-8D43-A535-59886A0354D2}">
      <dgm:prSet/>
      <dgm:spPr/>
      <dgm:t>
        <a:bodyPr/>
        <a:lstStyle/>
        <a:p>
          <a:endParaRPr lang="en-US"/>
        </a:p>
      </dgm:t>
    </dgm:pt>
    <dgm:pt modelId="{C13461E0-8FE5-2C48-BB8E-F0E3B7019741}" type="parTrans" cxnId="{DC27491C-D75E-8D43-A535-59886A0354D2}">
      <dgm:prSet custT="1"/>
      <dgm:spPr/>
      <dgm:t>
        <a:bodyPr/>
        <a:lstStyle/>
        <a:p>
          <a:endParaRPr lang="en-US" sz="2400" b="0" i="0">
            <a:latin typeface="Helvetica Neue Thin"/>
            <a:cs typeface="Helvetica Neue Thin"/>
          </a:endParaRPr>
        </a:p>
      </dgm:t>
    </dgm:pt>
    <dgm:pt modelId="{B5305B80-A8D3-A74B-A385-95762A516453}" type="pres">
      <dgm:prSet presAssocID="{D17E45E5-2D21-B24D-8C04-3DF0471F58C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19982F7-B84C-764F-B53C-A07B779F111B}" type="pres">
      <dgm:prSet presAssocID="{7D9EDCC8-94B2-AA42-81C7-80D77F0BFE3A}" presName="centerShape" presStyleLbl="node0" presStyleIdx="0" presStyleCnt="1" custScaleX="140053" custScaleY="130223" custLinFactNeighborX="0"/>
      <dgm:spPr/>
    </dgm:pt>
    <dgm:pt modelId="{ADFF54A6-51EC-FB40-9537-4E62836DBEC1}" type="pres">
      <dgm:prSet presAssocID="{7AF31195-0DE1-124F-8420-DC8687E51806}" presName="Name9" presStyleLbl="parChTrans1D2" presStyleIdx="0" presStyleCnt="4" custScaleX="2000000" custScaleY="111723"/>
      <dgm:spPr/>
    </dgm:pt>
    <dgm:pt modelId="{B09FC7CC-F0D0-7B4C-8420-D4E3B37B9B7F}" type="pres">
      <dgm:prSet presAssocID="{7AF31195-0DE1-124F-8420-DC8687E51806}" presName="connTx" presStyleLbl="parChTrans1D2" presStyleIdx="0" presStyleCnt="4"/>
      <dgm:spPr/>
    </dgm:pt>
    <dgm:pt modelId="{3E9BC701-1B40-7241-815C-75BB85183841}" type="pres">
      <dgm:prSet presAssocID="{951A0299-E503-A548-B3B3-14189FFD836E}" presName="node" presStyleLbl="node1" presStyleIdx="0" presStyleCnt="4" custScaleX="116290" custScaleY="111724" custRadScaleRad="100146">
        <dgm:presLayoutVars>
          <dgm:bulletEnabled val="1"/>
        </dgm:presLayoutVars>
      </dgm:prSet>
      <dgm:spPr/>
    </dgm:pt>
    <dgm:pt modelId="{76951546-4CC3-9D42-9324-96FC0F6B5730}" type="pres">
      <dgm:prSet presAssocID="{1715E3D2-E905-3D49-9E4D-FD7CC3E3E337}" presName="Name9" presStyleLbl="parChTrans1D2" presStyleIdx="1" presStyleCnt="4" custScaleX="2000000" custScaleY="111723"/>
      <dgm:spPr/>
    </dgm:pt>
    <dgm:pt modelId="{4E2B0218-9AB8-AD4E-A773-4DF4252B5226}" type="pres">
      <dgm:prSet presAssocID="{1715E3D2-E905-3D49-9E4D-FD7CC3E3E337}" presName="connTx" presStyleLbl="parChTrans1D2" presStyleIdx="1" presStyleCnt="4"/>
      <dgm:spPr/>
    </dgm:pt>
    <dgm:pt modelId="{B2042E98-0622-634D-AE00-404F08C29866}" type="pres">
      <dgm:prSet presAssocID="{52B0943F-FCA9-4D41-8C8E-45A638FF7109}" presName="node" presStyleLbl="node1" presStyleIdx="1" presStyleCnt="4" custScaleX="116290" custScaleY="111724" custRadScaleRad="105426" custRadScaleInc="2449">
        <dgm:presLayoutVars>
          <dgm:bulletEnabled val="1"/>
        </dgm:presLayoutVars>
      </dgm:prSet>
      <dgm:spPr/>
    </dgm:pt>
    <dgm:pt modelId="{3DEA9E05-BA28-CE46-829D-4362426C311F}" type="pres">
      <dgm:prSet presAssocID="{C13461E0-8FE5-2C48-BB8E-F0E3B7019741}" presName="Name9" presStyleLbl="parChTrans1D2" presStyleIdx="2" presStyleCnt="4" custScaleX="2000000" custScaleY="111723"/>
      <dgm:spPr/>
    </dgm:pt>
    <dgm:pt modelId="{82F9D5C6-0FE3-7F4A-9F9A-8E3EA404CF1E}" type="pres">
      <dgm:prSet presAssocID="{C13461E0-8FE5-2C48-BB8E-F0E3B7019741}" presName="connTx" presStyleLbl="parChTrans1D2" presStyleIdx="2" presStyleCnt="4"/>
      <dgm:spPr/>
    </dgm:pt>
    <dgm:pt modelId="{D1E51637-D127-7F45-BADD-06DA44CC8E65}" type="pres">
      <dgm:prSet presAssocID="{3F9D018C-636A-AB4E-83A8-DC4BAE784C9A}" presName="node" presStyleLbl="node1" presStyleIdx="2" presStyleCnt="4" custScaleX="116290" custScaleY="111724">
        <dgm:presLayoutVars>
          <dgm:bulletEnabled val="1"/>
        </dgm:presLayoutVars>
      </dgm:prSet>
      <dgm:spPr/>
    </dgm:pt>
    <dgm:pt modelId="{FBBC5B3C-BD52-3842-800E-07D0160DB920}" type="pres">
      <dgm:prSet presAssocID="{B1785121-0477-D443-9172-F6B7D8ED13C3}" presName="Name9" presStyleLbl="parChTrans1D2" presStyleIdx="3" presStyleCnt="4" custScaleX="2000000" custScaleY="111723"/>
      <dgm:spPr/>
    </dgm:pt>
    <dgm:pt modelId="{C1A49924-D965-EB41-9C69-81EFE64A7637}" type="pres">
      <dgm:prSet presAssocID="{B1785121-0477-D443-9172-F6B7D8ED13C3}" presName="connTx" presStyleLbl="parChTrans1D2" presStyleIdx="3" presStyleCnt="4"/>
      <dgm:spPr/>
    </dgm:pt>
    <dgm:pt modelId="{0F5D6CFD-DA08-9748-8035-B031EACAAA31}" type="pres">
      <dgm:prSet presAssocID="{8452BE29-DFD5-254E-8884-212CEA5EB7C8}" presName="node" presStyleLbl="node1" presStyleIdx="3" presStyleCnt="4" custScaleX="116290" custScaleY="111724" custRadScaleRad="104731">
        <dgm:presLayoutVars>
          <dgm:bulletEnabled val="1"/>
        </dgm:presLayoutVars>
      </dgm:prSet>
      <dgm:spPr/>
    </dgm:pt>
  </dgm:ptLst>
  <dgm:cxnLst>
    <dgm:cxn modelId="{BC691107-9429-7C4E-84C0-ED428BB570DB}" srcId="{7D9EDCC8-94B2-AA42-81C7-80D77F0BFE3A}" destId="{951A0299-E503-A548-B3B3-14189FFD836E}" srcOrd="0" destOrd="0" parTransId="{7AF31195-0DE1-124F-8420-DC8687E51806}" sibTransId="{B936DE80-421F-F14F-BE84-DEE311470B56}"/>
    <dgm:cxn modelId="{DC27491C-D75E-8D43-A535-59886A0354D2}" srcId="{7D9EDCC8-94B2-AA42-81C7-80D77F0BFE3A}" destId="{3F9D018C-636A-AB4E-83A8-DC4BAE784C9A}" srcOrd="2" destOrd="0" parTransId="{C13461E0-8FE5-2C48-BB8E-F0E3B7019741}" sibTransId="{FF258910-161C-4545-8EDB-F41FEE26B35D}"/>
    <dgm:cxn modelId="{351B8626-164B-AD4D-8E1B-E68248EA1ABC}" type="presOf" srcId="{951A0299-E503-A548-B3B3-14189FFD836E}" destId="{3E9BC701-1B40-7241-815C-75BB85183841}" srcOrd="0" destOrd="0" presId="urn:microsoft.com/office/officeart/2005/8/layout/radial1"/>
    <dgm:cxn modelId="{178A6660-7077-6347-B6C5-A33E1D9277BA}" srcId="{D17E45E5-2D21-B24D-8C04-3DF0471F58C4}" destId="{7D9EDCC8-94B2-AA42-81C7-80D77F0BFE3A}" srcOrd="0" destOrd="0" parTransId="{8A550CD4-6DE3-234F-99BE-414631B89C82}" sibTransId="{4867264D-6384-C84F-80F1-3B128526C9D1}"/>
    <dgm:cxn modelId="{E31BD563-93C3-DD4F-8D9C-38B6CDD51F51}" type="presOf" srcId="{3F9D018C-636A-AB4E-83A8-DC4BAE784C9A}" destId="{D1E51637-D127-7F45-BADD-06DA44CC8E65}" srcOrd="0" destOrd="0" presId="urn:microsoft.com/office/officeart/2005/8/layout/radial1"/>
    <dgm:cxn modelId="{700B2565-E34B-1E47-84F4-52C480DEC46F}" type="presOf" srcId="{C13461E0-8FE5-2C48-BB8E-F0E3B7019741}" destId="{3DEA9E05-BA28-CE46-829D-4362426C311F}" srcOrd="0" destOrd="0" presId="urn:microsoft.com/office/officeart/2005/8/layout/radial1"/>
    <dgm:cxn modelId="{5BA0F352-2F43-C042-8823-1606C7E05B42}" type="presOf" srcId="{D17E45E5-2D21-B24D-8C04-3DF0471F58C4}" destId="{B5305B80-A8D3-A74B-A385-95762A516453}" srcOrd="0" destOrd="0" presId="urn:microsoft.com/office/officeart/2005/8/layout/radial1"/>
    <dgm:cxn modelId="{7F8AC276-FBDC-8E43-8ECF-494F63D15927}" srcId="{7D9EDCC8-94B2-AA42-81C7-80D77F0BFE3A}" destId="{52B0943F-FCA9-4D41-8C8E-45A638FF7109}" srcOrd="1" destOrd="0" parTransId="{1715E3D2-E905-3D49-9E4D-FD7CC3E3E337}" sibTransId="{14C27CBE-BDBC-AD40-81A2-81DC185C9843}"/>
    <dgm:cxn modelId="{55E91B84-8338-5244-97A5-CD78F49FF743}" type="presOf" srcId="{B1785121-0477-D443-9172-F6B7D8ED13C3}" destId="{FBBC5B3C-BD52-3842-800E-07D0160DB920}" srcOrd="0" destOrd="0" presId="urn:microsoft.com/office/officeart/2005/8/layout/radial1"/>
    <dgm:cxn modelId="{D95328B6-F1AA-674D-9F4E-C5019C40A041}" type="presOf" srcId="{C13461E0-8FE5-2C48-BB8E-F0E3B7019741}" destId="{82F9D5C6-0FE3-7F4A-9F9A-8E3EA404CF1E}" srcOrd="1" destOrd="0" presId="urn:microsoft.com/office/officeart/2005/8/layout/radial1"/>
    <dgm:cxn modelId="{E5159EBD-5AC2-9B4C-96EF-5BEE42413E52}" type="presOf" srcId="{1715E3D2-E905-3D49-9E4D-FD7CC3E3E337}" destId="{4E2B0218-9AB8-AD4E-A773-4DF4252B5226}" srcOrd="1" destOrd="0" presId="urn:microsoft.com/office/officeart/2005/8/layout/radial1"/>
    <dgm:cxn modelId="{3B4E4DC4-61E2-BC40-9CBC-F65F30B73D55}" type="presOf" srcId="{7D9EDCC8-94B2-AA42-81C7-80D77F0BFE3A}" destId="{C19982F7-B84C-764F-B53C-A07B779F111B}" srcOrd="0" destOrd="0" presId="urn:microsoft.com/office/officeart/2005/8/layout/radial1"/>
    <dgm:cxn modelId="{A9E2B0DA-93E5-A941-A33C-E2E72DD979D8}" type="presOf" srcId="{8452BE29-DFD5-254E-8884-212CEA5EB7C8}" destId="{0F5D6CFD-DA08-9748-8035-B031EACAAA31}" srcOrd="0" destOrd="0" presId="urn:microsoft.com/office/officeart/2005/8/layout/radial1"/>
    <dgm:cxn modelId="{C55E32E8-BE43-4944-9E56-E96CC7BFEE1F}" type="presOf" srcId="{52B0943F-FCA9-4D41-8C8E-45A638FF7109}" destId="{B2042E98-0622-634D-AE00-404F08C29866}" srcOrd="0" destOrd="0" presId="urn:microsoft.com/office/officeart/2005/8/layout/radial1"/>
    <dgm:cxn modelId="{94F479EC-256B-6840-9848-27A81E375855}" type="presOf" srcId="{7AF31195-0DE1-124F-8420-DC8687E51806}" destId="{B09FC7CC-F0D0-7B4C-8420-D4E3B37B9B7F}" srcOrd="1" destOrd="0" presId="urn:microsoft.com/office/officeart/2005/8/layout/radial1"/>
    <dgm:cxn modelId="{2708AEEC-27A5-B946-B4D5-F692627E4F80}" type="presOf" srcId="{1715E3D2-E905-3D49-9E4D-FD7CC3E3E337}" destId="{76951546-4CC3-9D42-9324-96FC0F6B5730}" srcOrd="0" destOrd="0" presId="urn:microsoft.com/office/officeart/2005/8/layout/radial1"/>
    <dgm:cxn modelId="{29AC97F6-EB3F-FD40-85F4-C0EE4B160D06}" srcId="{7D9EDCC8-94B2-AA42-81C7-80D77F0BFE3A}" destId="{8452BE29-DFD5-254E-8884-212CEA5EB7C8}" srcOrd="3" destOrd="0" parTransId="{B1785121-0477-D443-9172-F6B7D8ED13C3}" sibTransId="{AE1E79CD-B11A-4842-B436-7A857647F1BC}"/>
    <dgm:cxn modelId="{93E0ADFC-3AC6-8448-B592-BF315EC27863}" type="presOf" srcId="{7AF31195-0DE1-124F-8420-DC8687E51806}" destId="{ADFF54A6-51EC-FB40-9537-4E62836DBEC1}" srcOrd="0" destOrd="0" presId="urn:microsoft.com/office/officeart/2005/8/layout/radial1"/>
    <dgm:cxn modelId="{E307C8FC-BDE6-D84D-82B3-E2BE04B9668A}" type="presOf" srcId="{B1785121-0477-D443-9172-F6B7D8ED13C3}" destId="{C1A49924-D965-EB41-9C69-81EFE64A7637}" srcOrd="1" destOrd="0" presId="urn:microsoft.com/office/officeart/2005/8/layout/radial1"/>
    <dgm:cxn modelId="{3C780F48-FD90-B047-ADA5-0C1E8D7BF44C}" type="presParOf" srcId="{B5305B80-A8D3-A74B-A385-95762A516453}" destId="{C19982F7-B84C-764F-B53C-A07B779F111B}" srcOrd="0" destOrd="0" presId="urn:microsoft.com/office/officeart/2005/8/layout/radial1"/>
    <dgm:cxn modelId="{01FB6F5B-FFD7-EB44-8688-630C4BF1ADF3}" type="presParOf" srcId="{B5305B80-A8D3-A74B-A385-95762A516453}" destId="{ADFF54A6-51EC-FB40-9537-4E62836DBEC1}" srcOrd="1" destOrd="0" presId="urn:microsoft.com/office/officeart/2005/8/layout/radial1"/>
    <dgm:cxn modelId="{84FA473B-C2BF-CA42-BD2F-8504CE8C9E58}" type="presParOf" srcId="{ADFF54A6-51EC-FB40-9537-4E62836DBEC1}" destId="{B09FC7CC-F0D0-7B4C-8420-D4E3B37B9B7F}" srcOrd="0" destOrd="0" presId="urn:microsoft.com/office/officeart/2005/8/layout/radial1"/>
    <dgm:cxn modelId="{A2CC393A-ECA6-B840-8B04-932B5391BB19}" type="presParOf" srcId="{B5305B80-A8D3-A74B-A385-95762A516453}" destId="{3E9BC701-1B40-7241-815C-75BB85183841}" srcOrd="2" destOrd="0" presId="urn:microsoft.com/office/officeart/2005/8/layout/radial1"/>
    <dgm:cxn modelId="{3BEA88BA-A6BD-6F4A-AD8E-BAEC78EDFDED}" type="presParOf" srcId="{B5305B80-A8D3-A74B-A385-95762A516453}" destId="{76951546-4CC3-9D42-9324-96FC0F6B5730}" srcOrd="3" destOrd="0" presId="urn:microsoft.com/office/officeart/2005/8/layout/radial1"/>
    <dgm:cxn modelId="{08C42880-864E-F445-A7CB-D1DB80017792}" type="presParOf" srcId="{76951546-4CC3-9D42-9324-96FC0F6B5730}" destId="{4E2B0218-9AB8-AD4E-A773-4DF4252B5226}" srcOrd="0" destOrd="0" presId="urn:microsoft.com/office/officeart/2005/8/layout/radial1"/>
    <dgm:cxn modelId="{CD2E476E-D122-DB46-BA22-BE928E85CC2A}" type="presParOf" srcId="{B5305B80-A8D3-A74B-A385-95762A516453}" destId="{B2042E98-0622-634D-AE00-404F08C29866}" srcOrd="4" destOrd="0" presId="urn:microsoft.com/office/officeart/2005/8/layout/radial1"/>
    <dgm:cxn modelId="{B532800F-3037-B844-8570-C48A311719E0}" type="presParOf" srcId="{B5305B80-A8D3-A74B-A385-95762A516453}" destId="{3DEA9E05-BA28-CE46-829D-4362426C311F}" srcOrd="5" destOrd="0" presId="urn:microsoft.com/office/officeart/2005/8/layout/radial1"/>
    <dgm:cxn modelId="{25F97E6C-37F2-C446-9EBD-BDF7DC6223C9}" type="presParOf" srcId="{3DEA9E05-BA28-CE46-829D-4362426C311F}" destId="{82F9D5C6-0FE3-7F4A-9F9A-8E3EA404CF1E}" srcOrd="0" destOrd="0" presId="urn:microsoft.com/office/officeart/2005/8/layout/radial1"/>
    <dgm:cxn modelId="{B7F7D1F9-5705-AF4F-98F0-6AED209388E1}" type="presParOf" srcId="{B5305B80-A8D3-A74B-A385-95762A516453}" destId="{D1E51637-D127-7F45-BADD-06DA44CC8E65}" srcOrd="6" destOrd="0" presId="urn:microsoft.com/office/officeart/2005/8/layout/radial1"/>
    <dgm:cxn modelId="{BA7805C4-DA5E-A240-9E2D-6792EE0C71B9}" type="presParOf" srcId="{B5305B80-A8D3-A74B-A385-95762A516453}" destId="{FBBC5B3C-BD52-3842-800E-07D0160DB920}" srcOrd="7" destOrd="0" presId="urn:microsoft.com/office/officeart/2005/8/layout/radial1"/>
    <dgm:cxn modelId="{5DF7005D-3966-5047-B8F0-A5AC3CD0EE73}" type="presParOf" srcId="{FBBC5B3C-BD52-3842-800E-07D0160DB920}" destId="{C1A49924-D965-EB41-9C69-81EFE64A7637}" srcOrd="0" destOrd="0" presId="urn:microsoft.com/office/officeart/2005/8/layout/radial1"/>
    <dgm:cxn modelId="{1E9167D5-D712-2F45-9285-6B0AABB49ACE}" type="presParOf" srcId="{B5305B80-A8D3-A74B-A385-95762A516453}" destId="{0F5D6CFD-DA08-9748-8035-B031EACAAA31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7E45E5-2D21-B24D-8C04-3DF0471F58C4}" type="doc">
      <dgm:prSet loTypeId="urn:microsoft.com/office/officeart/2005/8/layout/radial1" loCatId="relationship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7D9EDCC8-94B2-AA42-81C7-80D77F0BFE3A}">
      <dgm:prSet phldrT="[Text]" custT="1"/>
      <dgm:spPr/>
      <dgm:t>
        <a:bodyPr/>
        <a:lstStyle/>
        <a:p>
          <a:r>
            <a:rPr lang="en-US" sz="2400" b="0" i="0" dirty="0">
              <a:solidFill>
                <a:schemeClr val="bg1"/>
              </a:solidFill>
              <a:latin typeface="Helvetica Neue Thin"/>
              <a:cs typeface="Helvetica Neue Thin"/>
            </a:rPr>
            <a:t>Discussion</a:t>
          </a:r>
        </a:p>
      </dgm:t>
    </dgm:pt>
    <dgm:pt modelId="{8A550CD4-6DE3-234F-99BE-414631B89C82}" type="parTrans" cxnId="{178A6660-7077-6347-B6C5-A33E1D9277BA}">
      <dgm:prSet/>
      <dgm:spPr/>
      <dgm:t>
        <a:bodyPr/>
        <a:lstStyle/>
        <a:p>
          <a:endParaRPr lang="en-US"/>
        </a:p>
      </dgm:t>
    </dgm:pt>
    <dgm:pt modelId="{4867264D-6384-C84F-80F1-3B128526C9D1}" type="sibTrans" cxnId="{178A6660-7077-6347-B6C5-A33E1D9277BA}">
      <dgm:prSet/>
      <dgm:spPr/>
      <dgm:t>
        <a:bodyPr/>
        <a:lstStyle/>
        <a:p>
          <a:endParaRPr lang="en-US"/>
        </a:p>
      </dgm:t>
    </dgm:pt>
    <dgm:pt modelId="{951A0299-E503-A548-B3B3-14189FFD836E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400" b="0" i="0" dirty="0">
              <a:latin typeface="Helvetica Neue Thin"/>
              <a:cs typeface="Helvetica Neue Thin"/>
            </a:rPr>
            <a:t>Too Much Conflict</a:t>
          </a:r>
        </a:p>
      </dgm:t>
    </dgm:pt>
    <dgm:pt modelId="{7AF31195-0DE1-124F-8420-DC8687E51806}" type="parTrans" cxnId="{BC691107-9429-7C4E-84C0-ED428BB570DB}">
      <dgm:prSet custT="1"/>
      <dgm:spPr/>
      <dgm:t>
        <a:bodyPr/>
        <a:lstStyle/>
        <a:p>
          <a:endParaRPr lang="en-US" sz="2400" b="0" i="0">
            <a:latin typeface="Helvetica Neue Thin"/>
            <a:cs typeface="Helvetica Neue Thin"/>
          </a:endParaRPr>
        </a:p>
      </dgm:t>
    </dgm:pt>
    <dgm:pt modelId="{B936DE80-421F-F14F-BE84-DEE311470B56}" type="sibTrans" cxnId="{BC691107-9429-7C4E-84C0-ED428BB570DB}">
      <dgm:prSet/>
      <dgm:spPr/>
      <dgm:t>
        <a:bodyPr/>
        <a:lstStyle/>
        <a:p>
          <a:endParaRPr lang="en-US"/>
        </a:p>
      </dgm:t>
    </dgm:pt>
    <dgm:pt modelId="{52B0943F-FCA9-4D41-8C8E-45A638FF7109}">
      <dgm:prSet phldrT="[Text]" custT="1"/>
      <dgm:spPr>
        <a:solidFill>
          <a:srgbClr val="FD983E"/>
        </a:solidFill>
      </dgm:spPr>
      <dgm:t>
        <a:bodyPr/>
        <a:lstStyle/>
        <a:p>
          <a:r>
            <a:rPr lang="en-US" sz="2400" b="0" i="0" dirty="0">
              <a:latin typeface="Helvetica Neue Thin"/>
              <a:cs typeface="Helvetica Neue Thin"/>
            </a:rPr>
            <a:t>Sharing</a:t>
          </a:r>
        </a:p>
      </dgm:t>
    </dgm:pt>
    <dgm:pt modelId="{1715E3D2-E905-3D49-9E4D-FD7CC3E3E337}" type="parTrans" cxnId="{7F8AC276-FBDC-8E43-8ECF-494F63D15927}">
      <dgm:prSet custT="1"/>
      <dgm:spPr/>
      <dgm:t>
        <a:bodyPr/>
        <a:lstStyle/>
        <a:p>
          <a:endParaRPr lang="en-US" sz="2400" b="0" i="0">
            <a:latin typeface="Helvetica Neue Thin"/>
            <a:cs typeface="Helvetica Neue Thin"/>
          </a:endParaRPr>
        </a:p>
      </dgm:t>
    </dgm:pt>
    <dgm:pt modelId="{14C27CBE-BDBC-AD40-81A2-81DC185C9843}" type="sibTrans" cxnId="{7F8AC276-FBDC-8E43-8ECF-494F63D15927}">
      <dgm:prSet/>
      <dgm:spPr/>
      <dgm:t>
        <a:bodyPr/>
        <a:lstStyle/>
        <a:p>
          <a:endParaRPr lang="en-US"/>
        </a:p>
      </dgm:t>
    </dgm:pt>
    <dgm:pt modelId="{3F9D018C-636A-AB4E-83A8-DC4BAE784C9A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0" i="0" dirty="0">
              <a:latin typeface="Helvetica Neue Thin"/>
              <a:cs typeface="Helvetica Neue Thin"/>
            </a:rPr>
            <a:t>Too Little Conflict</a:t>
          </a:r>
        </a:p>
      </dgm:t>
    </dgm:pt>
    <dgm:pt modelId="{C13461E0-8FE5-2C48-BB8E-F0E3B7019741}" type="parTrans" cxnId="{DC27491C-D75E-8D43-A535-59886A0354D2}">
      <dgm:prSet custT="1"/>
      <dgm:spPr/>
      <dgm:t>
        <a:bodyPr/>
        <a:lstStyle/>
        <a:p>
          <a:endParaRPr lang="en-US" sz="2400" b="0" i="0">
            <a:latin typeface="Helvetica Neue Thin"/>
            <a:cs typeface="Helvetica Neue Thin"/>
          </a:endParaRPr>
        </a:p>
      </dgm:t>
    </dgm:pt>
    <dgm:pt modelId="{FF258910-161C-4545-8EDB-F41FEE26B35D}" type="sibTrans" cxnId="{DC27491C-D75E-8D43-A535-59886A0354D2}">
      <dgm:prSet/>
      <dgm:spPr/>
      <dgm:t>
        <a:bodyPr/>
        <a:lstStyle/>
        <a:p>
          <a:endParaRPr lang="en-US"/>
        </a:p>
      </dgm:t>
    </dgm:pt>
    <dgm:pt modelId="{8452BE29-DFD5-254E-8884-212CEA5EB7C8}">
      <dgm:prSet phldrT="[Text]" custT="1"/>
      <dgm:spPr>
        <a:solidFill>
          <a:srgbClr val="FF6600"/>
        </a:solidFill>
      </dgm:spPr>
      <dgm:t>
        <a:bodyPr/>
        <a:lstStyle/>
        <a:p>
          <a:r>
            <a:rPr lang="en-US" sz="2400" b="0" i="0" dirty="0">
              <a:latin typeface="Helvetica Neue Thin"/>
              <a:cs typeface="Helvetica Neue Thin"/>
            </a:rPr>
            <a:t>Interactive Lecture</a:t>
          </a:r>
        </a:p>
      </dgm:t>
    </dgm:pt>
    <dgm:pt modelId="{B1785121-0477-D443-9172-F6B7D8ED13C3}" type="parTrans" cxnId="{29AC97F6-EB3F-FD40-85F4-C0EE4B160D06}">
      <dgm:prSet custT="1"/>
      <dgm:spPr/>
      <dgm:t>
        <a:bodyPr/>
        <a:lstStyle/>
        <a:p>
          <a:endParaRPr lang="en-US" sz="2400" b="0" i="0">
            <a:latin typeface="Helvetica Neue Thin"/>
            <a:cs typeface="Helvetica Neue Thin"/>
          </a:endParaRPr>
        </a:p>
      </dgm:t>
    </dgm:pt>
    <dgm:pt modelId="{AE1E79CD-B11A-4842-B436-7A857647F1BC}" type="sibTrans" cxnId="{29AC97F6-EB3F-FD40-85F4-C0EE4B160D06}">
      <dgm:prSet/>
      <dgm:spPr/>
      <dgm:t>
        <a:bodyPr/>
        <a:lstStyle/>
        <a:p>
          <a:endParaRPr lang="en-US"/>
        </a:p>
      </dgm:t>
    </dgm:pt>
    <dgm:pt modelId="{B5305B80-A8D3-A74B-A385-95762A516453}" type="pres">
      <dgm:prSet presAssocID="{D17E45E5-2D21-B24D-8C04-3DF0471F58C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19982F7-B84C-764F-B53C-A07B779F111B}" type="pres">
      <dgm:prSet presAssocID="{7D9EDCC8-94B2-AA42-81C7-80D77F0BFE3A}" presName="centerShape" presStyleLbl="node0" presStyleIdx="0" presStyleCnt="1" custScaleX="140053" custScaleY="130223" custLinFactNeighborX="0"/>
      <dgm:spPr/>
    </dgm:pt>
    <dgm:pt modelId="{ADFF54A6-51EC-FB40-9537-4E62836DBEC1}" type="pres">
      <dgm:prSet presAssocID="{7AF31195-0DE1-124F-8420-DC8687E51806}" presName="Name9" presStyleLbl="parChTrans1D2" presStyleIdx="0" presStyleCnt="4" custScaleX="2000000" custScaleY="111723"/>
      <dgm:spPr/>
    </dgm:pt>
    <dgm:pt modelId="{B09FC7CC-F0D0-7B4C-8420-D4E3B37B9B7F}" type="pres">
      <dgm:prSet presAssocID="{7AF31195-0DE1-124F-8420-DC8687E51806}" presName="connTx" presStyleLbl="parChTrans1D2" presStyleIdx="0" presStyleCnt="4"/>
      <dgm:spPr/>
    </dgm:pt>
    <dgm:pt modelId="{3E9BC701-1B40-7241-815C-75BB85183841}" type="pres">
      <dgm:prSet presAssocID="{951A0299-E503-A548-B3B3-14189FFD836E}" presName="node" presStyleLbl="node1" presStyleIdx="0" presStyleCnt="4" custScaleX="116290" custScaleY="111724" custRadScaleRad="100146">
        <dgm:presLayoutVars>
          <dgm:bulletEnabled val="1"/>
        </dgm:presLayoutVars>
      </dgm:prSet>
      <dgm:spPr/>
    </dgm:pt>
    <dgm:pt modelId="{76951546-4CC3-9D42-9324-96FC0F6B5730}" type="pres">
      <dgm:prSet presAssocID="{1715E3D2-E905-3D49-9E4D-FD7CC3E3E337}" presName="Name9" presStyleLbl="parChTrans1D2" presStyleIdx="1" presStyleCnt="4" custScaleX="2000000" custScaleY="111723"/>
      <dgm:spPr/>
    </dgm:pt>
    <dgm:pt modelId="{4E2B0218-9AB8-AD4E-A773-4DF4252B5226}" type="pres">
      <dgm:prSet presAssocID="{1715E3D2-E905-3D49-9E4D-FD7CC3E3E337}" presName="connTx" presStyleLbl="parChTrans1D2" presStyleIdx="1" presStyleCnt="4"/>
      <dgm:spPr/>
    </dgm:pt>
    <dgm:pt modelId="{B2042E98-0622-634D-AE00-404F08C29866}" type="pres">
      <dgm:prSet presAssocID="{52B0943F-FCA9-4D41-8C8E-45A638FF7109}" presName="node" presStyleLbl="node1" presStyleIdx="1" presStyleCnt="4" custScaleX="116290" custScaleY="111724" custRadScaleRad="104733" custRadScaleInc="822">
        <dgm:presLayoutVars>
          <dgm:bulletEnabled val="1"/>
        </dgm:presLayoutVars>
      </dgm:prSet>
      <dgm:spPr/>
    </dgm:pt>
    <dgm:pt modelId="{3DEA9E05-BA28-CE46-829D-4362426C311F}" type="pres">
      <dgm:prSet presAssocID="{C13461E0-8FE5-2C48-BB8E-F0E3B7019741}" presName="Name9" presStyleLbl="parChTrans1D2" presStyleIdx="2" presStyleCnt="4" custScaleX="2000000" custScaleY="111723"/>
      <dgm:spPr/>
    </dgm:pt>
    <dgm:pt modelId="{82F9D5C6-0FE3-7F4A-9F9A-8E3EA404CF1E}" type="pres">
      <dgm:prSet presAssocID="{C13461E0-8FE5-2C48-BB8E-F0E3B7019741}" presName="connTx" presStyleLbl="parChTrans1D2" presStyleIdx="2" presStyleCnt="4"/>
      <dgm:spPr/>
    </dgm:pt>
    <dgm:pt modelId="{D1E51637-D127-7F45-BADD-06DA44CC8E65}" type="pres">
      <dgm:prSet presAssocID="{3F9D018C-636A-AB4E-83A8-DC4BAE784C9A}" presName="node" presStyleLbl="node1" presStyleIdx="2" presStyleCnt="4" custScaleX="116290" custScaleY="111724">
        <dgm:presLayoutVars>
          <dgm:bulletEnabled val="1"/>
        </dgm:presLayoutVars>
      </dgm:prSet>
      <dgm:spPr/>
    </dgm:pt>
    <dgm:pt modelId="{FBBC5B3C-BD52-3842-800E-07D0160DB920}" type="pres">
      <dgm:prSet presAssocID="{B1785121-0477-D443-9172-F6B7D8ED13C3}" presName="Name9" presStyleLbl="parChTrans1D2" presStyleIdx="3" presStyleCnt="4" custScaleX="2000000" custScaleY="111723"/>
      <dgm:spPr/>
    </dgm:pt>
    <dgm:pt modelId="{C1A49924-D965-EB41-9C69-81EFE64A7637}" type="pres">
      <dgm:prSet presAssocID="{B1785121-0477-D443-9172-F6B7D8ED13C3}" presName="connTx" presStyleLbl="parChTrans1D2" presStyleIdx="3" presStyleCnt="4"/>
      <dgm:spPr/>
    </dgm:pt>
    <dgm:pt modelId="{0F5D6CFD-DA08-9748-8035-B031EACAAA31}" type="pres">
      <dgm:prSet presAssocID="{8452BE29-DFD5-254E-8884-212CEA5EB7C8}" presName="node" presStyleLbl="node1" presStyleIdx="3" presStyleCnt="4" custScaleX="116290" custScaleY="111724" custRadScaleRad="107434">
        <dgm:presLayoutVars>
          <dgm:bulletEnabled val="1"/>
        </dgm:presLayoutVars>
      </dgm:prSet>
      <dgm:spPr/>
    </dgm:pt>
  </dgm:ptLst>
  <dgm:cxnLst>
    <dgm:cxn modelId="{BC691107-9429-7C4E-84C0-ED428BB570DB}" srcId="{7D9EDCC8-94B2-AA42-81C7-80D77F0BFE3A}" destId="{951A0299-E503-A548-B3B3-14189FFD836E}" srcOrd="0" destOrd="0" parTransId="{7AF31195-0DE1-124F-8420-DC8687E51806}" sibTransId="{B936DE80-421F-F14F-BE84-DEE311470B56}"/>
    <dgm:cxn modelId="{DC27491C-D75E-8D43-A535-59886A0354D2}" srcId="{7D9EDCC8-94B2-AA42-81C7-80D77F0BFE3A}" destId="{3F9D018C-636A-AB4E-83A8-DC4BAE784C9A}" srcOrd="2" destOrd="0" parTransId="{C13461E0-8FE5-2C48-BB8E-F0E3B7019741}" sibTransId="{FF258910-161C-4545-8EDB-F41FEE26B35D}"/>
    <dgm:cxn modelId="{178A6660-7077-6347-B6C5-A33E1D9277BA}" srcId="{D17E45E5-2D21-B24D-8C04-3DF0471F58C4}" destId="{7D9EDCC8-94B2-AA42-81C7-80D77F0BFE3A}" srcOrd="0" destOrd="0" parTransId="{8A550CD4-6DE3-234F-99BE-414631B89C82}" sibTransId="{4867264D-6384-C84F-80F1-3B128526C9D1}"/>
    <dgm:cxn modelId="{E42B7646-9046-494E-966B-94AEB57634D2}" type="presOf" srcId="{951A0299-E503-A548-B3B3-14189FFD836E}" destId="{3E9BC701-1B40-7241-815C-75BB85183841}" srcOrd="0" destOrd="0" presId="urn:microsoft.com/office/officeart/2005/8/layout/radial1"/>
    <dgm:cxn modelId="{D1C59147-EF12-DB4F-B66D-65C6AFBC1258}" type="presOf" srcId="{B1785121-0477-D443-9172-F6B7D8ED13C3}" destId="{C1A49924-D965-EB41-9C69-81EFE64A7637}" srcOrd="1" destOrd="0" presId="urn:microsoft.com/office/officeart/2005/8/layout/radial1"/>
    <dgm:cxn modelId="{BBE2D66B-1EA4-DE42-B75C-457FD937B2F1}" type="presOf" srcId="{B1785121-0477-D443-9172-F6B7D8ED13C3}" destId="{FBBC5B3C-BD52-3842-800E-07D0160DB920}" srcOrd="0" destOrd="0" presId="urn:microsoft.com/office/officeart/2005/8/layout/radial1"/>
    <dgm:cxn modelId="{E15A4E71-08B0-9E43-A0A2-B897B9ECAE37}" type="presOf" srcId="{1715E3D2-E905-3D49-9E4D-FD7CC3E3E337}" destId="{76951546-4CC3-9D42-9324-96FC0F6B5730}" srcOrd="0" destOrd="0" presId="urn:microsoft.com/office/officeart/2005/8/layout/radial1"/>
    <dgm:cxn modelId="{7F8AC276-FBDC-8E43-8ECF-494F63D15927}" srcId="{7D9EDCC8-94B2-AA42-81C7-80D77F0BFE3A}" destId="{52B0943F-FCA9-4D41-8C8E-45A638FF7109}" srcOrd="1" destOrd="0" parTransId="{1715E3D2-E905-3D49-9E4D-FD7CC3E3E337}" sibTransId="{14C27CBE-BDBC-AD40-81A2-81DC185C9843}"/>
    <dgm:cxn modelId="{E703CF7D-72E3-D949-9296-6D70B3620B13}" type="presOf" srcId="{C13461E0-8FE5-2C48-BB8E-F0E3B7019741}" destId="{3DEA9E05-BA28-CE46-829D-4362426C311F}" srcOrd="0" destOrd="0" presId="urn:microsoft.com/office/officeart/2005/8/layout/radial1"/>
    <dgm:cxn modelId="{D7357D83-B7D7-8B48-8833-381831577DC6}" type="presOf" srcId="{7AF31195-0DE1-124F-8420-DC8687E51806}" destId="{B09FC7CC-F0D0-7B4C-8420-D4E3B37B9B7F}" srcOrd="1" destOrd="0" presId="urn:microsoft.com/office/officeart/2005/8/layout/radial1"/>
    <dgm:cxn modelId="{F159118D-4D1D-BB4C-8CF8-DDDB4FB6894D}" type="presOf" srcId="{7AF31195-0DE1-124F-8420-DC8687E51806}" destId="{ADFF54A6-51EC-FB40-9537-4E62836DBEC1}" srcOrd="0" destOrd="0" presId="urn:microsoft.com/office/officeart/2005/8/layout/radial1"/>
    <dgm:cxn modelId="{AAFC4398-A4B0-C34F-91E6-9080C137E05E}" type="presOf" srcId="{8452BE29-DFD5-254E-8884-212CEA5EB7C8}" destId="{0F5D6CFD-DA08-9748-8035-B031EACAAA31}" srcOrd="0" destOrd="0" presId="urn:microsoft.com/office/officeart/2005/8/layout/radial1"/>
    <dgm:cxn modelId="{F5B528AF-4643-FF45-A194-E6E259769462}" type="presOf" srcId="{7D9EDCC8-94B2-AA42-81C7-80D77F0BFE3A}" destId="{C19982F7-B84C-764F-B53C-A07B779F111B}" srcOrd="0" destOrd="0" presId="urn:microsoft.com/office/officeart/2005/8/layout/radial1"/>
    <dgm:cxn modelId="{94D667BB-BE1C-BF42-8634-8365657C8714}" type="presOf" srcId="{3F9D018C-636A-AB4E-83A8-DC4BAE784C9A}" destId="{D1E51637-D127-7F45-BADD-06DA44CC8E65}" srcOrd="0" destOrd="0" presId="urn:microsoft.com/office/officeart/2005/8/layout/radial1"/>
    <dgm:cxn modelId="{2EDDDCBB-088C-1149-B0C2-2AFF4D419152}" type="presOf" srcId="{C13461E0-8FE5-2C48-BB8E-F0E3B7019741}" destId="{82F9D5C6-0FE3-7F4A-9F9A-8E3EA404CF1E}" srcOrd="1" destOrd="0" presId="urn:microsoft.com/office/officeart/2005/8/layout/radial1"/>
    <dgm:cxn modelId="{D05D13BD-5F24-5249-9E92-166FBA138F5A}" type="presOf" srcId="{52B0943F-FCA9-4D41-8C8E-45A638FF7109}" destId="{B2042E98-0622-634D-AE00-404F08C29866}" srcOrd="0" destOrd="0" presId="urn:microsoft.com/office/officeart/2005/8/layout/radial1"/>
    <dgm:cxn modelId="{10E42EE1-82AF-8946-A592-93FF3673D1F1}" type="presOf" srcId="{1715E3D2-E905-3D49-9E4D-FD7CC3E3E337}" destId="{4E2B0218-9AB8-AD4E-A773-4DF4252B5226}" srcOrd="1" destOrd="0" presId="urn:microsoft.com/office/officeart/2005/8/layout/radial1"/>
    <dgm:cxn modelId="{9756A8E3-7D21-2E48-9987-F7960CF77F87}" type="presOf" srcId="{D17E45E5-2D21-B24D-8C04-3DF0471F58C4}" destId="{B5305B80-A8D3-A74B-A385-95762A516453}" srcOrd="0" destOrd="0" presId="urn:microsoft.com/office/officeart/2005/8/layout/radial1"/>
    <dgm:cxn modelId="{29AC97F6-EB3F-FD40-85F4-C0EE4B160D06}" srcId="{7D9EDCC8-94B2-AA42-81C7-80D77F0BFE3A}" destId="{8452BE29-DFD5-254E-8884-212CEA5EB7C8}" srcOrd="3" destOrd="0" parTransId="{B1785121-0477-D443-9172-F6B7D8ED13C3}" sibTransId="{AE1E79CD-B11A-4842-B436-7A857647F1BC}"/>
    <dgm:cxn modelId="{B60F4FAD-A330-0B49-90FC-9423AA47F8DD}" type="presParOf" srcId="{B5305B80-A8D3-A74B-A385-95762A516453}" destId="{C19982F7-B84C-764F-B53C-A07B779F111B}" srcOrd="0" destOrd="0" presId="urn:microsoft.com/office/officeart/2005/8/layout/radial1"/>
    <dgm:cxn modelId="{003395BF-79C9-1942-A5DE-60EED880578D}" type="presParOf" srcId="{B5305B80-A8D3-A74B-A385-95762A516453}" destId="{ADFF54A6-51EC-FB40-9537-4E62836DBEC1}" srcOrd="1" destOrd="0" presId="urn:microsoft.com/office/officeart/2005/8/layout/radial1"/>
    <dgm:cxn modelId="{DF9EE0AA-63BD-384E-88AB-7941104BF56D}" type="presParOf" srcId="{ADFF54A6-51EC-FB40-9537-4E62836DBEC1}" destId="{B09FC7CC-F0D0-7B4C-8420-D4E3B37B9B7F}" srcOrd="0" destOrd="0" presId="urn:microsoft.com/office/officeart/2005/8/layout/radial1"/>
    <dgm:cxn modelId="{1DA78305-A568-DF4A-A53D-34CF12D6A26A}" type="presParOf" srcId="{B5305B80-A8D3-A74B-A385-95762A516453}" destId="{3E9BC701-1B40-7241-815C-75BB85183841}" srcOrd="2" destOrd="0" presId="urn:microsoft.com/office/officeart/2005/8/layout/radial1"/>
    <dgm:cxn modelId="{81D3D0B8-FE31-4943-9CE7-8178E164660E}" type="presParOf" srcId="{B5305B80-A8D3-A74B-A385-95762A516453}" destId="{76951546-4CC3-9D42-9324-96FC0F6B5730}" srcOrd="3" destOrd="0" presId="urn:microsoft.com/office/officeart/2005/8/layout/radial1"/>
    <dgm:cxn modelId="{1259F697-208B-CF49-9A3D-7C8F8A1B385C}" type="presParOf" srcId="{76951546-4CC3-9D42-9324-96FC0F6B5730}" destId="{4E2B0218-9AB8-AD4E-A773-4DF4252B5226}" srcOrd="0" destOrd="0" presId="urn:microsoft.com/office/officeart/2005/8/layout/radial1"/>
    <dgm:cxn modelId="{6AE0762C-226B-3B49-8EC6-72486881AE0D}" type="presParOf" srcId="{B5305B80-A8D3-A74B-A385-95762A516453}" destId="{B2042E98-0622-634D-AE00-404F08C29866}" srcOrd="4" destOrd="0" presId="urn:microsoft.com/office/officeart/2005/8/layout/radial1"/>
    <dgm:cxn modelId="{0B349400-8DC7-D144-AFDE-7F219414AEE0}" type="presParOf" srcId="{B5305B80-A8D3-A74B-A385-95762A516453}" destId="{3DEA9E05-BA28-CE46-829D-4362426C311F}" srcOrd="5" destOrd="0" presId="urn:microsoft.com/office/officeart/2005/8/layout/radial1"/>
    <dgm:cxn modelId="{90C27BF4-32A4-8F49-ACFF-7777C93B8CEF}" type="presParOf" srcId="{3DEA9E05-BA28-CE46-829D-4362426C311F}" destId="{82F9D5C6-0FE3-7F4A-9F9A-8E3EA404CF1E}" srcOrd="0" destOrd="0" presId="urn:microsoft.com/office/officeart/2005/8/layout/radial1"/>
    <dgm:cxn modelId="{79C73F17-74F0-5C4B-B1F1-1D531FAC4169}" type="presParOf" srcId="{B5305B80-A8D3-A74B-A385-95762A516453}" destId="{D1E51637-D127-7F45-BADD-06DA44CC8E65}" srcOrd="6" destOrd="0" presId="urn:microsoft.com/office/officeart/2005/8/layout/radial1"/>
    <dgm:cxn modelId="{C39CE86F-9250-514A-96E0-38541148E68B}" type="presParOf" srcId="{B5305B80-A8D3-A74B-A385-95762A516453}" destId="{FBBC5B3C-BD52-3842-800E-07D0160DB920}" srcOrd="7" destOrd="0" presId="urn:microsoft.com/office/officeart/2005/8/layout/radial1"/>
    <dgm:cxn modelId="{2BC5B896-B1DD-8F45-BC64-8614ECC5783C}" type="presParOf" srcId="{FBBC5B3C-BD52-3842-800E-07D0160DB920}" destId="{C1A49924-D965-EB41-9C69-81EFE64A7637}" srcOrd="0" destOrd="0" presId="urn:microsoft.com/office/officeart/2005/8/layout/radial1"/>
    <dgm:cxn modelId="{243B29DA-F95E-0C43-A5AD-310019148BB2}" type="presParOf" srcId="{B5305B80-A8D3-A74B-A385-95762A516453}" destId="{0F5D6CFD-DA08-9748-8035-B031EACAAA31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9982F7-B84C-764F-B53C-A07B779F111B}">
      <dsp:nvSpPr>
        <dsp:cNvPr id="0" name=""/>
        <dsp:cNvSpPr/>
      </dsp:nvSpPr>
      <dsp:spPr>
        <a:xfrm>
          <a:off x="4177352" y="1979316"/>
          <a:ext cx="2377554" cy="22106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solidFill>
                <a:schemeClr val="bg1"/>
              </a:solidFill>
              <a:latin typeface="Helvetica Neue Thin"/>
              <a:cs typeface="Helvetica Neue Thin"/>
            </a:rPr>
            <a:t>Discussion</a:t>
          </a:r>
        </a:p>
      </dsp:txBody>
      <dsp:txXfrm>
        <a:off x="4525537" y="2303062"/>
        <a:ext cx="1681184" cy="1563187"/>
      </dsp:txXfrm>
    </dsp:sp>
    <dsp:sp modelId="{ADFF54A6-51EC-FB40-9537-4E62836DBEC1}">
      <dsp:nvSpPr>
        <dsp:cNvPr id="0" name=""/>
        <dsp:cNvSpPr/>
      </dsp:nvSpPr>
      <dsp:spPr>
        <a:xfrm rot="16200000">
          <a:off x="5287586" y="1886537"/>
          <a:ext cx="157085" cy="28472"/>
        </a:xfrm>
        <a:custGeom>
          <a:avLst/>
          <a:gdLst/>
          <a:ahLst/>
          <a:cxnLst/>
          <a:rect l="0" t="0" r="0" b="0"/>
          <a:pathLst>
            <a:path>
              <a:moveTo>
                <a:pt x="0" y="14236"/>
              </a:moveTo>
              <a:lnTo>
                <a:pt x="157085" y="14236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0" i="0" kern="1200">
            <a:latin typeface="Helvetica Neue Thin"/>
            <a:cs typeface="Helvetica Neue Thin"/>
          </a:endParaRPr>
        </a:p>
      </dsp:txBody>
      <dsp:txXfrm>
        <a:off x="5287586" y="1896386"/>
        <a:ext cx="157085" cy="8775"/>
      </dsp:txXfrm>
    </dsp:sp>
    <dsp:sp modelId="{3E9BC701-1B40-7241-815C-75BB85183841}">
      <dsp:nvSpPr>
        <dsp:cNvPr id="0" name=""/>
        <dsp:cNvSpPr/>
      </dsp:nvSpPr>
      <dsp:spPr>
        <a:xfrm>
          <a:off x="4379053" y="-74407"/>
          <a:ext cx="1974151" cy="1896638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Helvetica Neue Thin"/>
              <a:cs typeface="Helvetica Neue Thin"/>
            </a:rPr>
            <a:t>Too Much Conflict</a:t>
          </a:r>
        </a:p>
      </dsp:txBody>
      <dsp:txXfrm>
        <a:off x="4668161" y="203349"/>
        <a:ext cx="1395935" cy="1341126"/>
      </dsp:txXfrm>
    </dsp:sp>
    <dsp:sp modelId="{76951546-4CC3-9D42-9324-96FC0F6B5730}">
      <dsp:nvSpPr>
        <dsp:cNvPr id="0" name=""/>
        <dsp:cNvSpPr/>
      </dsp:nvSpPr>
      <dsp:spPr>
        <a:xfrm rot="22194">
          <a:off x="6554876" y="3078545"/>
          <a:ext cx="139531" cy="28472"/>
        </a:xfrm>
        <a:custGeom>
          <a:avLst/>
          <a:gdLst/>
          <a:ahLst/>
          <a:cxnLst/>
          <a:rect l="0" t="0" r="0" b="0"/>
          <a:pathLst>
            <a:path>
              <a:moveTo>
                <a:pt x="0" y="14236"/>
              </a:moveTo>
              <a:lnTo>
                <a:pt x="139531" y="14236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0" i="0" kern="1200">
            <a:latin typeface="Helvetica Neue Thin"/>
            <a:cs typeface="Helvetica Neue Thin"/>
          </a:endParaRPr>
        </a:p>
      </dsp:txBody>
      <dsp:txXfrm>
        <a:off x="6554876" y="3088884"/>
        <a:ext cx="139531" cy="7794"/>
      </dsp:txXfrm>
    </dsp:sp>
    <dsp:sp modelId="{B2042E98-0622-634D-AE00-404F08C29866}">
      <dsp:nvSpPr>
        <dsp:cNvPr id="0" name=""/>
        <dsp:cNvSpPr/>
      </dsp:nvSpPr>
      <dsp:spPr>
        <a:xfrm>
          <a:off x="6694384" y="2151285"/>
          <a:ext cx="1974151" cy="1896638"/>
        </a:xfrm>
        <a:prstGeom prst="ellipse">
          <a:avLst/>
        </a:prstGeom>
        <a:solidFill>
          <a:srgbClr val="FD983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Helvetica Neue Thin"/>
              <a:cs typeface="Helvetica Neue Thin"/>
            </a:rPr>
            <a:t>Sharing</a:t>
          </a:r>
        </a:p>
      </dsp:txBody>
      <dsp:txXfrm>
        <a:off x="6983492" y="2429041"/>
        <a:ext cx="1395935" cy="1341126"/>
      </dsp:txXfrm>
    </dsp:sp>
    <dsp:sp modelId="{3DEA9E05-BA28-CE46-829D-4362426C311F}">
      <dsp:nvSpPr>
        <dsp:cNvPr id="0" name=""/>
        <dsp:cNvSpPr/>
      </dsp:nvSpPr>
      <dsp:spPr>
        <a:xfrm rot="5400000">
          <a:off x="5287586" y="4254303"/>
          <a:ext cx="157085" cy="28472"/>
        </a:xfrm>
        <a:custGeom>
          <a:avLst/>
          <a:gdLst/>
          <a:ahLst/>
          <a:cxnLst/>
          <a:rect l="0" t="0" r="0" b="0"/>
          <a:pathLst>
            <a:path>
              <a:moveTo>
                <a:pt x="0" y="14236"/>
              </a:moveTo>
              <a:lnTo>
                <a:pt x="157085" y="14236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0" i="0" kern="1200">
            <a:latin typeface="Helvetica Neue Thin"/>
            <a:cs typeface="Helvetica Neue Thin"/>
          </a:endParaRPr>
        </a:p>
      </dsp:txBody>
      <dsp:txXfrm>
        <a:off x="5287586" y="4264151"/>
        <a:ext cx="157085" cy="8775"/>
      </dsp:txXfrm>
    </dsp:sp>
    <dsp:sp modelId="{D1E51637-D127-7F45-BADD-06DA44CC8E65}">
      <dsp:nvSpPr>
        <dsp:cNvPr id="0" name=""/>
        <dsp:cNvSpPr/>
      </dsp:nvSpPr>
      <dsp:spPr>
        <a:xfrm>
          <a:off x="4379053" y="4347081"/>
          <a:ext cx="1974151" cy="1896638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Helvetica Neue Thin"/>
              <a:cs typeface="Helvetica Neue Thin"/>
            </a:rPr>
            <a:t>Too Little Conflict</a:t>
          </a:r>
        </a:p>
      </dsp:txBody>
      <dsp:txXfrm>
        <a:off x="4668161" y="4624837"/>
        <a:ext cx="1395935" cy="1341126"/>
      </dsp:txXfrm>
    </dsp:sp>
    <dsp:sp modelId="{FBBC5B3C-BD52-3842-800E-07D0160DB920}">
      <dsp:nvSpPr>
        <dsp:cNvPr id="0" name=""/>
        <dsp:cNvSpPr/>
      </dsp:nvSpPr>
      <dsp:spPr>
        <a:xfrm rot="10800000">
          <a:off x="3978113" y="3070420"/>
          <a:ext cx="199238" cy="28472"/>
        </a:xfrm>
        <a:custGeom>
          <a:avLst/>
          <a:gdLst/>
          <a:ahLst/>
          <a:cxnLst/>
          <a:rect l="0" t="0" r="0" b="0"/>
          <a:pathLst>
            <a:path>
              <a:moveTo>
                <a:pt x="0" y="14236"/>
              </a:moveTo>
              <a:lnTo>
                <a:pt x="199238" y="14236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0" i="0" kern="1200">
            <a:latin typeface="Helvetica Neue Thin"/>
            <a:cs typeface="Helvetica Neue Thin"/>
          </a:endParaRPr>
        </a:p>
      </dsp:txBody>
      <dsp:txXfrm rot="10800000">
        <a:off x="3978113" y="3079091"/>
        <a:ext cx="199238" cy="11129"/>
      </dsp:txXfrm>
    </dsp:sp>
    <dsp:sp modelId="{0F5D6CFD-DA08-9748-8035-B031EACAAA31}">
      <dsp:nvSpPr>
        <dsp:cNvPr id="0" name=""/>
        <dsp:cNvSpPr/>
      </dsp:nvSpPr>
      <dsp:spPr>
        <a:xfrm>
          <a:off x="2003962" y="2136337"/>
          <a:ext cx="1974151" cy="1896638"/>
        </a:xfrm>
        <a:prstGeom prst="ellipse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Helvetica Neue Thin"/>
              <a:cs typeface="Helvetica Neue Thin"/>
            </a:rPr>
            <a:t>Interactive Lecture</a:t>
          </a:r>
        </a:p>
      </dsp:txBody>
      <dsp:txXfrm>
        <a:off x="2293070" y="2414093"/>
        <a:ext cx="1395935" cy="13411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9982F7-B84C-764F-B53C-A07B779F111B}">
      <dsp:nvSpPr>
        <dsp:cNvPr id="0" name=""/>
        <dsp:cNvSpPr/>
      </dsp:nvSpPr>
      <dsp:spPr>
        <a:xfrm>
          <a:off x="4177352" y="1979316"/>
          <a:ext cx="2377554" cy="22106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solidFill>
                <a:schemeClr val="bg1"/>
              </a:solidFill>
              <a:latin typeface="Helvetica Neue Thin"/>
              <a:cs typeface="Helvetica Neue Thin"/>
            </a:rPr>
            <a:t>Discussion</a:t>
          </a:r>
        </a:p>
      </dsp:txBody>
      <dsp:txXfrm>
        <a:off x="4525537" y="2303062"/>
        <a:ext cx="1681184" cy="1563187"/>
      </dsp:txXfrm>
    </dsp:sp>
    <dsp:sp modelId="{ADFF54A6-51EC-FB40-9537-4E62836DBEC1}">
      <dsp:nvSpPr>
        <dsp:cNvPr id="0" name=""/>
        <dsp:cNvSpPr/>
      </dsp:nvSpPr>
      <dsp:spPr>
        <a:xfrm rot="16200000">
          <a:off x="5287586" y="1886537"/>
          <a:ext cx="157085" cy="28472"/>
        </a:xfrm>
        <a:custGeom>
          <a:avLst/>
          <a:gdLst/>
          <a:ahLst/>
          <a:cxnLst/>
          <a:rect l="0" t="0" r="0" b="0"/>
          <a:pathLst>
            <a:path>
              <a:moveTo>
                <a:pt x="0" y="14236"/>
              </a:moveTo>
              <a:lnTo>
                <a:pt x="157085" y="14236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0" i="0" kern="1200">
            <a:latin typeface="Helvetica Neue Thin"/>
            <a:cs typeface="Helvetica Neue Thin"/>
          </a:endParaRPr>
        </a:p>
      </dsp:txBody>
      <dsp:txXfrm>
        <a:off x="5287586" y="1896386"/>
        <a:ext cx="157085" cy="8775"/>
      </dsp:txXfrm>
    </dsp:sp>
    <dsp:sp modelId="{3E9BC701-1B40-7241-815C-75BB85183841}">
      <dsp:nvSpPr>
        <dsp:cNvPr id="0" name=""/>
        <dsp:cNvSpPr/>
      </dsp:nvSpPr>
      <dsp:spPr>
        <a:xfrm>
          <a:off x="4379053" y="-74407"/>
          <a:ext cx="1974151" cy="1896638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Helvetica Neue Thin"/>
              <a:cs typeface="Helvetica Neue Thin"/>
            </a:rPr>
            <a:t>Too Much Conflict</a:t>
          </a:r>
        </a:p>
      </dsp:txBody>
      <dsp:txXfrm>
        <a:off x="4668161" y="203349"/>
        <a:ext cx="1395935" cy="1341126"/>
      </dsp:txXfrm>
    </dsp:sp>
    <dsp:sp modelId="{76951546-4CC3-9D42-9324-96FC0F6B5730}">
      <dsp:nvSpPr>
        <dsp:cNvPr id="0" name=""/>
        <dsp:cNvSpPr/>
      </dsp:nvSpPr>
      <dsp:spPr>
        <a:xfrm rot="22194">
          <a:off x="6554876" y="3078545"/>
          <a:ext cx="139531" cy="28472"/>
        </a:xfrm>
        <a:custGeom>
          <a:avLst/>
          <a:gdLst/>
          <a:ahLst/>
          <a:cxnLst/>
          <a:rect l="0" t="0" r="0" b="0"/>
          <a:pathLst>
            <a:path>
              <a:moveTo>
                <a:pt x="0" y="14236"/>
              </a:moveTo>
              <a:lnTo>
                <a:pt x="139531" y="14236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0" i="0" kern="1200">
            <a:latin typeface="Helvetica Neue Thin"/>
            <a:cs typeface="Helvetica Neue Thin"/>
          </a:endParaRPr>
        </a:p>
      </dsp:txBody>
      <dsp:txXfrm>
        <a:off x="6554876" y="3088884"/>
        <a:ext cx="139531" cy="7794"/>
      </dsp:txXfrm>
    </dsp:sp>
    <dsp:sp modelId="{B2042E98-0622-634D-AE00-404F08C29866}">
      <dsp:nvSpPr>
        <dsp:cNvPr id="0" name=""/>
        <dsp:cNvSpPr/>
      </dsp:nvSpPr>
      <dsp:spPr>
        <a:xfrm>
          <a:off x="6694384" y="2151285"/>
          <a:ext cx="1974151" cy="1896638"/>
        </a:xfrm>
        <a:prstGeom prst="ellipse">
          <a:avLst/>
        </a:prstGeom>
        <a:solidFill>
          <a:srgbClr val="FFFF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Helvetica Neue Thin"/>
              <a:cs typeface="Helvetica Neue Thin"/>
            </a:rPr>
            <a:t>Sharing</a:t>
          </a:r>
        </a:p>
      </dsp:txBody>
      <dsp:txXfrm>
        <a:off x="6983492" y="2429041"/>
        <a:ext cx="1395935" cy="1341126"/>
      </dsp:txXfrm>
    </dsp:sp>
    <dsp:sp modelId="{3DEA9E05-BA28-CE46-829D-4362426C311F}">
      <dsp:nvSpPr>
        <dsp:cNvPr id="0" name=""/>
        <dsp:cNvSpPr/>
      </dsp:nvSpPr>
      <dsp:spPr>
        <a:xfrm rot="5400000">
          <a:off x="5287586" y="4254303"/>
          <a:ext cx="157085" cy="28472"/>
        </a:xfrm>
        <a:custGeom>
          <a:avLst/>
          <a:gdLst/>
          <a:ahLst/>
          <a:cxnLst/>
          <a:rect l="0" t="0" r="0" b="0"/>
          <a:pathLst>
            <a:path>
              <a:moveTo>
                <a:pt x="0" y="14236"/>
              </a:moveTo>
              <a:lnTo>
                <a:pt x="157085" y="14236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0" i="0" kern="1200">
            <a:latin typeface="Helvetica Neue Thin"/>
            <a:cs typeface="Helvetica Neue Thin"/>
          </a:endParaRPr>
        </a:p>
      </dsp:txBody>
      <dsp:txXfrm>
        <a:off x="5287586" y="4264151"/>
        <a:ext cx="157085" cy="8775"/>
      </dsp:txXfrm>
    </dsp:sp>
    <dsp:sp modelId="{D1E51637-D127-7F45-BADD-06DA44CC8E65}">
      <dsp:nvSpPr>
        <dsp:cNvPr id="0" name=""/>
        <dsp:cNvSpPr/>
      </dsp:nvSpPr>
      <dsp:spPr>
        <a:xfrm>
          <a:off x="4379053" y="4347081"/>
          <a:ext cx="1974151" cy="1896638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Helvetica Neue Thin"/>
              <a:cs typeface="Helvetica Neue Thin"/>
            </a:rPr>
            <a:t>Too Little Conflict</a:t>
          </a:r>
        </a:p>
      </dsp:txBody>
      <dsp:txXfrm>
        <a:off x="4668161" y="4624837"/>
        <a:ext cx="1395935" cy="1341126"/>
      </dsp:txXfrm>
    </dsp:sp>
    <dsp:sp modelId="{FBBC5B3C-BD52-3842-800E-07D0160DB920}">
      <dsp:nvSpPr>
        <dsp:cNvPr id="0" name=""/>
        <dsp:cNvSpPr/>
      </dsp:nvSpPr>
      <dsp:spPr>
        <a:xfrm rot="10800000">
          <a:off x="3978113" y="3070420"/>
          <a:ext cx="199238" cy="28472"/>
        </a:xfrm>
        <a:custGeom>
          <a:avLst/>
          <a:gdLst/>
          <a:ahLst/>
          <a:cxnLst/>
          <a:rect l="0" t="0" r="0" b="0"/>
          <a:pathLst>
            <a:path>
              <a:moveTo>
                <a:pt x="0" y="14236"/>
              </a:moveTo>
              <a:lnTo>
                <a:pt x="199238" y="14236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0" i="0" kern="1200">
            <a:latin typeface="Helvetica Neue Thin"/>
            <a:cs typeface="Helvetica Neue Thin"/>
          </a:endParaRPr>
        </a:p>
      </dsp:txBody>
      <dsp:txXfrm rot="10800000">
        <a:off x="3978113" y="3079091"/>
        <a:ext cx="199238" cy="11129"/>
      </dsp:txXfrm>
    </dsp:sp>
    <dsp:sp modelId="{0F5D6CFD-DA08-9748-8035-B031EACAAA31}">
      <dsp:nvSpPr>
        <dsp:cNvPr id="0" name=""/>
        <dsp:cNvSpPr/>
      </dsp:nvSpPr>
      <dsp:spPr>
        <a:xfrm>
          <a:off x="2003962" y="2136337"/>
          <a:ext cx="1974151" cy="1896638"/>
        </a:xfrm>
        <a:prstGeom prst="ellipse">
          <a:avLst/>
        </a:prstGeom>
        <a:solidFill>
          <a:srgbClr val="FFFF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Helvetica Neue Thin"/>
              <a:cs typeface="Helvetica Neue Thin"/>
            </a:rPr>
            <a:t>Interactive Lecture</a:t>
          </a:r>
        </a:p>
      </dsp:txBody>
      <dsp:txXfrm>
        <a:off x="2293070" y="2414093"/>
        <a:ext cx="1395935" cy="13411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9982F7-B84C-764F-B53C-A07B779F111B}">
      <dsp:nvSpPr>
        <dsp:cNvPr id="0" name=""/>
        <dsp:cNvSpPr/>
      </dsp:nvSpPr>
      <dsp:spPr>
        <a:xfrm>
          <a:off x="4177352" y="1979316"/>
          <a:ext cx="2377554" cy="22106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solidFill>
                <a:schemeClr val="bg1"/>
              </a:solidFill>
              <a:latin typeface="Helvetica Neue Thin"/>
              <a:cs typeface="Helvetica Neue Thin"/>
            </a:rPr>
            <a:t>Discussion</a:t>
          </a:r>
        </a:p>
      </dsp:txBody>
      <dsp:txXfrm>
        <a:off x="4525537" y="2303062"/>
        <a:ext cx="1681184" cy="1563187"/>
      </dsp:txXfrm>
    </dsp:sp>
    <dsp:sp modelId="{ADFF54A6-51EC-FB40-9537-4E62836DBEC1}">
      <dsp:nvSpPr>
        <dsp:cNvPr id="0" name=""/>
        <dsp:cNvSpPr/>
      </dsp:nvSpPr>
      <dsp:spPr>
        <a:xfrm rot="16200000">
          <a:off x="5287586" y="1886537"/>
          <a:ext cx="157085" cy="28472"/>
        </a:xfrm>
        <a:custGeom>
          <a:avLst/>
          <a:gdLst/>
          <a:ahLst/>
          <a:cxnLst/>
          <a:rect l="0" t="0" r="0" b="0"/>
          <a:pathLst>
            <a:path>
              <a:moveTo>
                <a:pt x="0" y="14236"/>
              </a:moveTo>
              <a:lnTo>
                <a:pt x="157085" y="14236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0" i="0" kern="1200">
            <a:latin typeface="Helvetica Neue Thin"/>
            <a:cs typeface="Helvetica Neue Thin"/>
          </a:endParaRPr>
        </a:p>
      </dsp:txBody>
      <dsp:txXfrm>
        <a:off x="5287586" y="1896386"/>
        <a:ext cx="157085" cy="8775"/>
      </dsp:txXfrm>
    </dsp:sp>
    <dsp:sp modelId="{3E9BC701-1B40-7241-815C-75BB85183841}">
      <dsp:nvSpPr>
        <dsp:cNvPr id="0" name=""/>
        <dsp:cNvSpPr/>
      </dsp:nvSpPr>
      <dsp:spPr>
        <a:xfrm>
          <a:off x="4379053" y="-74407"/>
          <a:ext cx="1974151" cy="1896638"/>
        </a:xfrm>
        <a:prstGeom prst="ellipse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Helvetica Neue Thin"/>
              <a:cs typeface="Helvetica Neue Thin"/>
            </a:rPr>
            <a:t>Too Much Conflict</a:t>
          </a:r>
        </a:p>
      </dsp:txBody>
      <dsp:txXfrm>
        <a:off x="4668161" y="203349"/>
        <a:ext cx="1395935" cy="1341126"/>
      </dsp:txXfrm>
    </dsp:sp>
    <dsp:sp modelId="{76951546-4CC3-9D42-9324-96FC0F6B5730}">
      <dsp:nvSpPr>
        <dsp:cNvPr id="0" name=""/>
        <dsp:cNvSpPr/>
      </dsp:nvSpPr>
      <dsp:spPr>
        <a:xfrm rot="66123">
          <a:off x="6554638" y="3094773"/>
          <a:ext cx="154896" cy="28472"/>
        </a:xfrm>
        <a:custGeom>
          <a:avLst/>
          <a:gdLst/>
          <a:ahLst/>
          <a:cxnLst/>
          <a:rect l="0" t="0" r="0" b="0"/>
          <a:pathLst>
            <a:path>
              <a:moveTo>
                <a:pt x="0" y="14236"/>
              </a:moveTo>
              <a:lnTo>
                <a:pt x="154896" y="14236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0" i="0" kern="1200">
            <a:latin typeface="Helvetica Neue Thin"/>
            <a:cs typeface="Helvetica Neue Thin"/>
          </a:endParaRPr>
        </a:p>
      </dsp:txBody>
      <dsp:txXfrm>
        <a:off x="6554638" y="3104683"/>
        <a:ext cx="154896" cy="8652"/>
      </dsp:txXfrm>
    </dsp:sp>
    <dsp:sp modelId="{B2042E98-0622-634D-AE00-404F08C29866}">
      <dsp:nvSpPr>
        <dsp:cNvPr id="0" name=""/>
        <dsp:cNvSpPr/>
      </dsp:nvSpPr>
      <dsp:spPr>
        <a:xfrm>
          <a:off x="6709322" y="2181164"/>
          <a:ext cx="1974151" cy="1896638"/>
        </a:xfrm>
        <a:prstGeom prst="ellipse">
          <a:avLst/>
        </a:prstGeom>
        <a:solidFill>
          <a:srgbClr val="FD983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Helvetica Neue Thin"/>
              <a:cs typeface="Helvetica Neue Thin"/>
            </a:rPr>
            <a:t>Sharing</a:t>
          </a:r>
        </a:p>
      </dsp:txBody>
      <dsp:txXfrm>
        <a:off x="6998430" y="2458920"/>
        <a:ext cx="1395935" cy="1341126"/>
      </dsp:txXfrm>
    </dsp:sp>
    <dsp:sp modelId="{3DEA9E05-BA28-CE46-829D-4362426C311F}">
      <dsp:nvSpPr>
        <dsp:cNvPr id="0" name=""/>
        <dsp:cNvSpPr/>
      </dsp:nvSpPr>
      <dsp:spPr>
        <a:xfrm rot="5400000">
          <a:off x="5287586" y="4254303"/>
          <a:ext cx="157085" cy="28472"/>
        </a:xfrm>
        <a:custGeom>
          <a:avLst/>
          <a:gdLst/>
          <a:ahLst/>
          <a:cxnLst/>
          <a:rect l="0" t="0" r="0" b="0"/>
          <a:pathLst>
            <a:path>
              <a:moveTo>
                <a:pt x="0" y="14236"/>
              </a:moveTo>
              <a:lnTo>
                <a:pt x="157085" y="14236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0" i="0" kern="1200">
            <a:latin typeface="Helvetica Neue Thin"/>
            <a:cs typeface="Helvetica Neue Thin"/>
          </a:endParaRPr>
        </a:p>
      </dsp:txBody>
      <dsp:txXfrm>
        <a:off x="5287586" y="4264151"/>
        <a:ext cx="157085" cy="8775"/>
      </dsp:txXfrm>
    </dsp:sp>
    <dsp:sp modelId="{D1E51637-D127-7F45-BADD-06DA44CC8E65}">
      <dsp:nvSpPr>
        <dsp:cNvPr id="0" name=""/>
        <dsp:cNvSpPr/>
      </dsp:nvSpPr>
      <dsp:spPr>
        <a:xfrm>
          <a:off x="4379053" y="4347081"/>
          <a:ext cx="1974151" cy="1896638"/>
        </a:xfrm>
        <a:prstGeom prst="ellipse">
          <a:avLst/>
        </a:prstGeom>
        <a:solidFill>
          <a:srgbClr val="FFFFFF"/>
        </a:solidFill>
        <a:ln w="9525" cap="flat" cmpd="sng" algn="ctr">
          <a:solidFill>
            <a:schemeClr val="bg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Helvetica Neue Thin"/>
              <a:cs typeface="Helvetica Neue Thin"/>
            </a:rPr>
            <a:t>Too Little </a:t>
          </a:r>
          <a:r>
            <a:rPr lang="en-US" sz="2400" b="0" i="0" kern="1200" dirty="0" err="1">
              <a:latin typeface="Helvetica Neue Thin"/>
              <a:cs typeface="Helvetica Neue Thin"/>
            </a:rPr>
            <a:t>Cnflict</a:t>
          </a:r>
          <a:endParaRPr lang="en-US" sz="2400" b="0" i="0" kern="1200" dirty="0">
            <a:latin typeface="Helvetica Neue Thin"/>
            <a:cs typeface="Helvetica Neue Thin"/>
          </a:endParaRPr>
        </a:p>
      </dsp:txBody>
      <dsp:txXfrm>
        <a:off x="4668161" y="4624837"/>
        <a:ext cx="1395935" cy="1341126"/>
      </dsp:txXfrm>
    </dsp:sp>
    <dsp:sp modelId="{FBBC5B3C-BD52-3842-800E-07D0160DB920}">
      <dsp:nvSpPr>
        <dsp:cNvPr id="0" name=""/>
        <dsp:cNvSpPr/>
      </dsp:nvSpPr>
      <dsp:spPr>
        <a:xfrm rot="10800000">
          <a:off x="4037870" y="3070420"/>
          <a:ext cx="139481" cy="28472"/>
        </a:xfrm>
        <a:custGeom>
          <a:avLst/>
          <a:gdLst/>
          <a:ahLst/>
          <a:cxnLst/>
          <a:rect l="0" t="0" r="0" b="0"/>
          <a:pathLst>
            <a:path>
              <a:moveTo>
                <a:pt x="0" y="14236"/>
              </a:moveTo>
              <a:lnTo>
                <a:pt x="139481" y="14236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0" i="0" kern="1200">
            <a:latin typeface="Helvetica Neue Thin"/>
            <a:cs typeface="Helvetica Neue Thin"/>
          </a:endParaRPr>
        </a:p>
      </dsp:txBody>
      <dsp:txXfrm rot="10800000">
        <a:off x="4037870" y="3080760"/>
        <a:ext cx="139481" cy="7791"/>
      </dsp:txXfrm>
    </dsp:sp>
    <dsp:sp modelId="{0F5D6CFD-DA08-9748-8035-B031EACAAA31}">
      <dsp:nvSpPr>
        <dsp:cNvPr id="0" name=""/>
        <dsp:cNvSpPr/>
      </dsp:nvSpPr>
      <dsp:spPr>
        <a:xfrm>
          <a:off x="2063718" y="2136337"/>
          <a:ext cx="1974151" cy="1896638"/>
        </a:xfrm>
        <a:prstGeom prst="ellipse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Helvetica Neue Thin"/>
              <a:cs typeface="Helvetica Neue Thin"/>
            </a:rPr>
            <a:t>Interactive Lecture</a:t>
          </a:r>
        </a:p>
      </dsp:txBody>
      <dsp:txXfrm>
        <a:off x="2352826" y="2414093"/>
        <a:ext cx="1395935" cy="13411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9982F7-B84C-764F-B53C-A07B779F111B}">
      <dsp:nvSpPr>
        <dsp:cNvPr id="0" name=""/>
        <dsp:cNvSpPr/>
      </dsp:nvSpPr>
      <dsp:spPr>
        <a:xfrm>
          <a:off x="4177352" y="1979316"/>
          <a:ext cx="2377554" cy="22106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solidFill>
                <a:schemeClr val="bg1"/>
              </a:solidFill>
              <a:latin typeface="Helvetica Neue Thin"/>
              <a:cs typeface="Helvetica Neue Thin"/>
            </a:rPr>
            <a:t>Discussion</a:t>
          </a:r>
        </a:p>
      </dsp:txBody>
      <dsp:txXfrm>
        <a:off x="4525537" y="2303062"/>
        <a:ext cx="1681184" cy="1563187"/>
      </dsp:txXfrm>
    </dsp:sp>
    <dsp:sp modelId="{ADFF54A6-51EC-FB40-9537-4E62836DBEC1}">
      <dsp:nvSpPr>
        <dsp:cNvPr id="0" name=""/>
        <dsp:cNvSpPr/>
      </dsp:nvSpPr>
      <dsp:spPr>
        <a:xfrm rot="16200000">
          <a:off x="5287586" y="1886537"/>
          <a:ext cx="157085" cy="28472"/>
        </a:xfrm>
        <a:custGeom>
          <a:avLst/>
          <a:gdLst/>
          <a:ahLst/>
          <a:cxnLst/>
          <a:rect l="0" t="0" r="0" b="0"/>
          <a:pathLst>
            <a:path>
              <a:moveTo>
                <a:pt x="0" y="14236"/>
              </a:moveTo>
              <a:lnTo>
                <a:pt x="157085" y="14236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0" i="0" kern="1200">
            <a:latin typeface="Helvetica Neue Thin"/>
            <a:cs typeface="Helvetica Neue Thin"/>
          </a:endParaRPr>
        </a:p>
      </dsp:txBody>
      <dsp:txXfrm>
        <a:off x="5287586" y="1896386"/>
        <a:ext cx="157085" cy="8775"/>
      </dsp:txXfrm>
    </dsp:sp>
    <dsp:sp modelId="{3E9BC701-1B40-7241-815C-75BB85183841}">
      <dsp:nvSpPr>
        <dsp:cNvPr id="0" name=""/>
        <dsp:cNvSpPr/>
      </dsp:nvSpPr>
      <dsp:spPr>
        <a:xfrm>
          <a:off x="4379053" y="-74407"/>
          <a:ext cx="1974151" cy="1896638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Helvetica Neue Thin"/>
              <a:cs typeface="Helvetica Neue Thin"/>
            </a:rPr>
            <a:t>Too Much Conflict</a:t>
          </a:r>
        </a:p>
      </dsp:txBody>
      <dsp:txXfrm>
        <a:off x="4668161" y="203349"/>
        <a:ext cx="1395935" cy="1341126"/>
      </dsp:txXfrm>
    </dsp:sp>
    <dsp:sp modelId="{76951546-4CC3-9D42-9324-96FC0F6B5730}">
      <dsp:nvSpPr>
        <dsp:cNvPr id="0" name=""/>
        <dsp:cNvSpPr/>
      </dsp:nvSpPr>
      <dsp:spPr>
        <a:xfrm rot="22194">
          <a:off x="6554876" y="3078545"/>
          <a:ext cx="139531" cy="28472"/>
        </a:xfrm>
        <a:custGeom>
          <a:avLst/>
          <a:gdLst/>
          <a:ahLst/>
          <a:cxnLst/>
          <a:rect l="0" t="0" r="0" b="0"/>
          <a:pathLst>
            <a:path>
              <a:moveTo>
                <a:pt x="0" y="14236"/>
              </a:moveTo>
              <a:lnTo>
                <a:pt x="139531" y="14236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0" i="0" kern="1200">
            <a:latin typeface="Helvetica Neue Thin"/>
            <a:cs typeface="Helvetica Neue Thin"/>
          </a:endParaRPr>
        </a:p>
      </dsp:txBody>
      <dsp:txXfrm>
        <a:off x="6554876" y="3088884"/>
        <a:ext cx="139531" cy="7794"/>
      </dsp:txXfrm>
    </dsp:sp>
    <dsp:sp modelId="{B2042E98-0622-634D-AE00-404F08C29866}">
      <dsp:nvSpPr>
        <dsp:cNvPr id="0" name=""/>
        <dsp:cNvSpPr/>
      </dsp:nvSpPr>
      <dsp:spPr>
        <a:xfrm>
          <a:off x="6694384" y="2151285"/>
          <a:ext cx="1974151" cy="1896638"/>
        </a:xfrm>
        <a:prstGeom prst="ellipse">
          <a:avLst/>
        </a:prstGeom>
        <a:solidFill>
          <a:srgbClr val="FD983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Helvetica Neue Thin"/>
              <a:cs typeface="Helvetica Neue Thin"/>
            </a:rPr>
            <a:t>Sharing</a:t>
          </a:r>
        </a:p>
      </dsp:txBody>
      <dsp:txXfrm>
        <a:off x="6983492" y="2429041"/>
        <a:ext cx="1395935" cy="1341126"/>
      </dsp:txXfrm>
    </dsp:sp>
    <dsp:sp modelId="{3DEA9E05-BA28-CE46-829D-4362426C311F}">
      <dsp:nvSpPr>
        <dsp:cNvPr id="0" name=""/>
        <dsp:cNvSpPr/>
      </dsp:nvSpPr>
      <dsp:spPr>
        <a:xfrm rot="5400000">
          <a:off x="5287586" y="4254303"/>
          <a:ext cx="157085" cy="28472"/>
        </a:xfrm>
        <a:custGeom>
          <a:avLst/>
          <a:gdLst/>
          <a:ahLst/>
          <a:cxnLst/>
          <a:rect l="0" t="0" r="0" b="0"/>
          <a:pathLst>
            <a:path>
              <a:moveTo>
                <a:pt x="0" y="14236"/>
              </a:moveTo>
              <a:lnTo>
                <a:pt x="157085" y="14236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0" i="0" kern="1200">
            <a:latin typeface="Helvetica Neue Thin"/>
            <a:cs typeface="Helvetica Neue Thin"/>
          </a:endParaRPr>
        </a:p>
      </dsp:txBody>
      <dsp:txXfrm>
        <a:off x="5287586" y="4264151"/>
        <a:ext cx="157085" cy="8775"/>
      </dsp:txXfrm>
    </dsp:sp>
    <dsp:sp modelId="{D1E51637-D127-7F45-BADD-06DA44CC8E65}">
      <dsp:nvSpPr>
        <dsp:cNvPr id="0" name=""/>
        <dsp:cNvSpPr/>
      </dsp:nvSpPr>
      <dsp:spPr>
        <a:xfrm>
          <a:off x="4379053" y="4347081"/>
          <a:ext cx="1974151" cy="1896638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Helvetica Neue Thin"/>
              <a:cs typeface="Helvetica Neue Thin"/>
            </a:rPr>
            <a:t>Too Little Conflict</a:t>
          </a:r>
        </a:p>
      </dsp:txBody>
      <dsp:txXfrm>
        <a:off x="4668161" y="4624837"/>
        <a:ext cx="1395935" cy="1341126"/>
      </dsp:txXfrm>
    </dsp:sp>
    <dsp:sp modelId="{FBBC5B3C-BD52-3842-800E-07D0160DB920}">
      <dsp:nvSpPr>
        <dsp:cNvPr id="0" name=""/>
        <dsp:cNvSpPr/>
      </dsp:nvSpPr>
      <dsp:spPr>
        <a:xfrm rot="10800000">
          <a:off x="3978113" y="3070420"/>
          <a:ext cx="199238" cy="28472"/>
        </a:xfrm>
        <a:custGeom>
          <a:avLst/>
          <a:gdLst/>
          <a:ahLst/>
          <a:cxnLst/>
          <a:rect l="0" t="0" r="0" b="0"/>
          <a:pathLst>
            <a:path>
              <a:moveTo>
                <a:pt x="0" y="14236"/>
              </a:moveTo>
              <a:lnTo>
                <a:pt x="199238" y="14236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0" i="0" kern="1200">
            <a:latin typeface="Helvetica Neue Thin"/>
            <a:cs typeface="Helvetica Neue Thin"/>
          </a:endParaRPr>
        </a:p>
      </dsp:txBody>
      <dsp:txXfrm rot="10800000">
        <a:off x="3978113" y="3079091"/>
        <a:ext cx="199238" cy="11129"/>
      </dsp:txXfrm>
    </dsp:sp>
    <dsp:sp modelId="{0F5D6CFD-DA08-9748-8035-B031EACAAA31}">
      <dsp:nvSpPr>
        <dsp:cNvPr id="0" name=""/>
        <dsp:cNvSpPr/>
      </dsp:nvSpPr>
      <dsp:spPr>
        <a:xfrm>
          <a:off x="2003962" y="2136337"/>
          <a:ext cx="1974151" cy="1896638"/>
        </a:xfrm>
        <a:prstGeom prst="ellipse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Helvetica Neue Thin"/>
              <a:cs typeface="Helvetica Neue Thin"/>
            </a:rPr>
            <a:t>Interactive Lecture</a:t>
          </a:r>
        </a:p>
      </dsp:txBody>
      <dsp:txXfrm>
        <a:off x="2293070" y="2414093"/>
        <a:ext cx="1395935" cy="13411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45C56-3B88-463D-B066-E514530EC47D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A2DD5-4145-4EF3-8512-508EBAF18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69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A2DD5-4145-4EF3-8512-508EBAF1814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108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Deliberation</a:t>
            </a:r>
            <a:r>
              <a:rPr lang="en-US" baseline="0" dirty="0"/>
              <a:t> is a discussion which asks, “Why do this rather than that?”</a:t>
            </a:r>
          </a:p>
          <a:p>
            <a:r>
              <a:rPr lang="en-US" baseline="0" dirty="0"/>
              <a:t>Student engagement = vertical; teacher control on the horizontal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A6557-D4CF-A940-B017-443B96613F9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19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Structure creates disagreement.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7E391-788F-1E4E-8525-D973F62C5D4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4287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A2DD5-4145-4EF3-8512-508EBAF1814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56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A2DD5-4145-4EF3-8512-508EBAF1814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2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(4/12/17 10:09) -----</a:t>
            </a:r>
          </a:p>
          <a:p>
            <a:r>
              <a:rPr lang="en-US" dirty="0"/>
              <a:t>Is this slide out of order? Needs </a:t>
            </a:r>
            <a:r>
              <a:rPr lang="en-US" dirty="0" err="1"/>
              <a:t>relable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----- Meeting Notes (4/12/17 10:38) -----</a:t>
            </a:r>
          </a:p>
          <a:p>
            <a:r>
              <a:rPr lang="en-US" dirty="0"/>
              <a:t>So, I think the order should be:</a:t>
            </a:r>
          </a:p>
          <a:p>
            <a:r>
              <a:rPr lang="en-US" dirty="0"/>
              <a:t>1. Three bars come in.</a:t>
            </a:r>
          </a:p>
          <a:p>
            <a:r>
              <a:rPr lang="en-US" dirty="0"/>
              <a:t>2. Three bars go away</a:t>
            </a:r>
          </a:p>
          <a:p>
            <a:r>
              <a:rPr lang="en-US" dirty="0"/>
              <a:t>3. The second 2014 question appears.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A2DD5-4145-4EF3-8512-508EBAF1814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41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(4/12/17 10:09) -----</a:t>
            </a:r>
          </a:p>
          <a:p>
            <a:r>
              <a:rPr lang="en-US" dirty="0"/>
              <a:t>Is this slide out of order? Needs </a:t>
            </a:r>
            <a:r>
              <a:rPr lang="en-US" dirty="0" err="1"/>
              <a:t>relable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----- Meeting Notes (4/12/17 10:38) -----</a:t>
            </a:r>
          </a:p>
          <a:p>
            <a:r>
              <a:rPr lang="en-US" dirty="0"/>
              <a:t>So, I think the order should be:</a:t>
            </a:r>
          </a:p>
          <a:p>
            <a:r>
              <a:rPr lang="en-US" dirty="0"/>
              <a:t>1. Three bars come in.</a:t>
            </a:r>
          </a:p>
          <a:p>
            <a:r>
              <a:rPr lang="en-US" dirty="0"/>
              <a:t>2. Three bars go away</a:t>
            </a:r>
          </a:p>
          <a:p>
            <a:r>
              <a:rPr lang="en-US" dirty="0"/>
              <a:t>3. The second 2014 question appears.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A2DD5-4145-4EF3-8512-508EBAF1814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12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(4/12/17 10:09) -----</a:t>
            </a:r>
          </a:p>
          <a:p>
            <a:r>
              <a:rPr lang="en-US" dirty="0"/>
              <a:t>Is this slide out of order? Needs </a:t>
            </a:r>
            <a:r>
              <a:rPr lang="en-US" dirty="0" err="1"/>
              <a:t>relable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----- Meeting Notes (4/12/17 10:38) -----</a:t>
            </a:r>
          </a:p>
          <a:p>
            <a:r>
              <a:rPr lang="en-US" dirty="0"/>
              <a:t>So, I think the order should be:</a:t>
            </a:r>
          </a:p>
          <a:p>
            <a:r>
              <a:rPr lang="en-US" dirty="0"/>
              <a:t>1. Three bars come in.</a:t>
            </a:r>
          </a:p>
          <a:p>
            <a:r>
              <a:rPr lang="en-US" dirty="0"/>
              <a:t>2. Three bars go away</a:t>
            </a:r>
          </a:p>
          <a:p>
            <a:r>
              <a:rPr lang="en-US" dirty="0"/>
              <a:t>3. The second 2014 question appears.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A2DD5-4145-4EF3-8512-508EBAF1814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81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Deliberation</a:t>
            </a:r>
            <a:r>
              <a:rPr lang="en-US" baseline="0" dirty="0"/>
              <a:t> is a discussion which asks, “Why do this rather than that?”</a:t>
            </a:r>
          </a:p>
          <a:p>
            <a:r>
              <a:rPr lang="en-US" baseline="0" dirty="0"/>
              <a:t>Student engagement = vertical; teacher control on the horizontal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A6557-D4CF-A940-B017-443B96613F9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2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Deliberation</a:t>
            </a:r>
            <a:r>
              <a:rPr lang="en-US" baseline="0" dirty="0"/>
              <a:t> is a discussion which asks, “Why do this rather than that?”</a:t>
            </a:r>
          </a:p>
          <a:p>
            <a:r>
              <a:rPr lang="en-US" baseline="0" dirty="0"/>
              <a:t>Student engagement = vertical; teacher control on the horizontal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A6557-D4CF-A940-B017-443B96613F9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6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Deliberation</a:t>
            </a:r>
            <a:r>
              <a:rPr lang="en-US" baseline="0" dirty="0"/>
              <a:t> is a discussion which asks, “Why do this rather than that?”</a:t>
            </a:r>
          </a:p>
          <a:p>
            <a:r>
              <a:rPr lang="en-US" baseline="0" dirty="0"/>
              <a:t>Student engagement = vertical; teacher control on the horizontal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A6557-D4CF-A940-B017-443B96613F9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40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EF5D0-442B-D949-A4CE-E6CC0EC177D4}" type="datetime1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21FC-3C37-4B19-8467-1C4C3DBD6A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67CD-D2C3-8E4B-A761-AF41E647298E}" type="datetime1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21FC-3C37-4B19-8467-1C4C3DBD6A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6326-0114-A14F-AC12-971F8B900367}" type="datetime1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21FC-3C37-4B19-8467-1C4C3DBD6A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A3FB-78C3-EF4C-AB3D-AC78F43FEEAF}" type="datetime1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21FC-3C37-4B19-8467-1C4C3DBD6A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59FF-D860-AE47-A2FD-692CEF74F1B6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5/22/2020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148318-5F3A-724D-A367-3D1DF2334107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4369"/>
            <a:ext cx="10972800" cy="4525963"/>
          </a:xfrm>
        </p:spPr>
        <p:txBody>
          <a:bodyPr/>
          <a:lstStyle>
            <a:lvl1pPr marL="228600" indent="-228600">
              <a:tabLst/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59FF-D860-AE47-A2FD-692CEF74F1B6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5/22/2020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8318-5F3A-724D-A367-3D1DF2334107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59FF-D860-AE47-A2FD-692CEF74F1B6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5/22/2020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8318-5F3A-724D-A367-3D1DF2334107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1803396"/>
            <a:ext cx="10972800" cy="3711575"/>
          </a:xfrm>
        </p:spPr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1200"/>
              </a:spcBef>
              <a:spcAft>
                <a:spcPts val="1200"/>
              </a:spcAft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Bef>
                <a:spcPts val="1200"/>
              </a:spcBef>
              <a:spcAft>
                <a:spcPts val="1200"/>
              </a:spcAft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spcBef>
                <a:spcPts val="1200"/>
              </a:spcBef>
              <a:spcAft>
                <a:spcPts val="1200"/>
              </a:spcAft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spcBef>
                <a:spcPts val="1200"/>
              </a:spcBef>
              <a:spcAft>
                <a:spcPts val="1200"/>
              </a:spcAft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400" b="0" i="0" kern="1200" dirty="0" smtClean="0">
                <a:solidFill>
                  <a:srgbClr val="C0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59FF-D860-AE47-A2FD-692CEF74F1B6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5/22/2020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8318-5F3A-724D-A367-3D1DF2334107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Avenir Book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Avenir Book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Avenir Book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59FF-D860-AE47-A2FD-692CEF74F1B6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5/22/2020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8318-5F3A-724D-A367-3D1DF2334107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59FF-D860-AE47-A2FD-692CEF74F1B6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5/22/2020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8318-5F3A-724D-A367-3D1DF2334107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59FF-D860-AE47-A2FD-692CEF74F1B6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5/22/2020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8318-5F3A-724D-A367-3D1DF2334107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="0" i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>
              <a:defRPr b="0" i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>
              <a:defRPr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>
              <a:defRPr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>
              <a:defRPr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5AB0-9432-314F-8AB5-10F46B5BC9F7}" type="datetime1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21FC-3C37-4B19-8467-1C4C3DBD6A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59FF-D860-AE47-A2FD-692CEF74F1B6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5/22/2020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8318-5F3A-724D-A367-3D1DF2334107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59FF-D860-AE47-A2FD-692CEF74F1B6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5/22/2020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8318-5F3A-724D-A367-3D1DF2334107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59FF-D860-AE47-A2FD-692CEF74F1B6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5/22/2020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8318-5F3A-724D-A367-3D1DF2334107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59FF-D860-AE47-A2FD-692CEF74F1B6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5/22/2020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8318-5F3A-724D-A367-3D1DF2334107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59FF-D860-AE47-A2FD-692CEF74F1B6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5/22/2020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8318-5F3A-724D-A367-3D1DF2334107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43549-2FED-F441-974C-1CD338D9FD9F}" type="datetime1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21FC-3C37-4B19-8467-1C4C3DBD6A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1430000" cy="182880"/>
          </a:xfrm>
          <a:prstGeom prst="rect">
            <a:avLst/>
          </a:prstGeom>
          <a:gradFill>
            <a:gsLst>
              <a:gs pos="25000">
                <a:srgbClr val="CF32B4">
                  <a:alpha val="60000"/>
                </a:srgbClr>
              </a:gs>
              <a:gs pos="0">
                <a:srgbClr val="FF3600"/>
              </a:gs>
              <a:gs pos="42000">
                <a:srgbClr val="9F37FF"/>
              </a:gs>
              <a:gs pos="59000">
                <a:srgbClr val="7041FA"/>
              </a:gs>
              <a:gs pos="50000">
                <a:srgbClr val="8642F4"/>
              </a:gs>
              <a:gs pos="68000">
                <a:srgbClr val="5A40FF"/>
              </a:gs>
              <a:gs pos="100000">
                <a:srgbClr val="00B0F0"/>
              </a:gs>
            </a:gsLst>
            <a:lin ang="14400000" scaled="0"/>
          </a:gradFill>
          <a:ln w="25400" cap="flat" cmpd="sng" algn="ctr">
            <a:noFill/>
            <a:prstDash val="solid"/>
          </a:ln>
          <a:effectLst>
            <a:outerShdw blurRad="76200" dist="76200" dir="2700000" algn="tl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Calibri"/>
              <a:ea typeface=""/>
              <a:cs typeface="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Helvetica Neue Thin" charset="0"/>
                <a:ea typeface="Helvetica Neue Thin" charset="0"/>
                <a:cs typeface="Helvetica Neue Thi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813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C688-E3A7-E147-8338-E42E5A0CB85D}" type="datetime1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21FC-3C37-4B19-8467-1C4C3DBD6A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FEEB6-6523-DF43-8AFE-6EA61C749862}" type="datetime1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21FC-3C37-4B19-8467-1C4C3DBD6A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B478-1894-1A47-A2EE-29F4E5DB4CCD}" type="datetime1">
              <a:rPr lang="en-US" smtClean="0"/>
              <a:t>5/22/2020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21FC-3C37-4B19-8467-1C4C3DBD6A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D23A-7EDF-9146-81D6-DE5BF9D7BD50}" type="datetime1">
              <a:rPr lang="en-US" smtClean="0"/>
              <a:t>5/22/2020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21FC-3C37-4B19-8467-1C4C3DBD6A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56AD-8DD1-6942-8811-B16F80EDC99A}" type="datetime1">
              <a:rPr lang="en-US" smtClean="0"/>
              <a:t>5/22/2020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21FC-3C37-4B19-8467-1C4C3DBD6A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28AC-7BDC-7A4E-9628-9339581F2A04}" type="datetime1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21FC-3C37-4B19-8467-1C4C3DBD6A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118872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657748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C441E-CC72-3842-910B-D8731770103A}" type="datetime1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821FC-3C37-4B19-8467-1C4C3DBD6A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b="0" i="0" kern="1200" spc="50" baseline="0">
          <a:solidFill>
            <a:schemeClr val="tx1"/>
          </a:solidFill>
          <a:latin typeface="Helvetica Neue Thin" charset="0"/>
          <a:ea typeface="Helvetica Neue Thin" charset="0"/>
          <a:cs typeface="Helvetica Neue Thin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i="0" kern="120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kern="120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i="0" kern="120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i="0" kern="120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</a:defRPr>
            </a:lvl1pPr>
          </a:lstStyle>
          <a:p>
            <a:pPr defTabSz="457200"/>
            <a:fld id="{1F9559FF-D860-AE47-A2FD-692CEF74F1B6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5/22/2020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</a:defRPr>
            </a:lvl1pPr>
          </a:lstStyle>
          <a:p>
            <a:pPr defTabSz="457200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</a:defRPr>
            </a:lvl1pPr>
          </a:lstStyle>
          <a:p>
            <a:pPr defTabSz="457200"/>
            <a:fld id="{DD148318-5F3A-724D-A367-3D1DF2334107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b="0" i="0" kern="1200">
          <a:solidFill>
            <a:srgbClr val="C0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Avenir Book" charset="0"/>
          <a:ea typeface="Avenir Book" charset="0"/>
          <a:cs typeface="Avenir Book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chemeClr val="tx1">
              <a:lumMod val="50000"/>
              <a:lumOff val="50000"/>
            </a:schemeClr>
          </a:solidFill>
          <a:latin typeface="Avenir Roman" charset="0"/>
          <a:ea typeface="Avenir Roman" charset="0"/>
          <a:cs typeface="Avenir Roman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b="0" i="0" kern="1200">
          <a:solidFill>
            <a:schemeClr val="tx1">
              <a:lumMod val="50000"/>
              <a:lumOff val="50000"/>
            </a:schemeClr>
          </a:solidFill>
          <a:latin typeface="Avenir Roman" charset="0"/>
          <a:ea typeface="Avenir Roman" charset="0"/>
          <a:cs typeface="Avenir Roman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b="0" i="0" kern="1200">
          <a:solidFill>
            <a:schemeClr val="tx1">
              <a:lumMod val="50000"/>
              <a:lumOff val="50000"/>
            </a:schemeClr>
          </a:solidFill>
          <a:latin typeface="Avenir Book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b="0" i="0" kern="1200">
          <a:solidFill>
            <a:schemeClr val="tx1">
              <a:lumMod val="50000"/>
              <a:lumOff val="50000"/>
            </a:schemeClr>
          </a:solidFill>
          <a:latin typeface="Avenir Book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b="0" i="0" kern="1200">
          <a:solidFill>
            <a:schemeClr val="tx1">
              <a:lumMod val="50000"/>
              <a:lumOff val="50000"/>
            </a:schemeClr>
          </a:solidFill>
          <a:latin typeface="Avenir Book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w4l1w0rkjs" TargetMode="Externa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0FflxzKeElk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hyperlink" Target="https://store.streetlaw.org/deliberations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hyperlink" Target="https://store.streetlaw.org/deliberations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2648038"/>
            <a:ext cx="12192000" cy="723724"/>
          </a:xfrm>
          <a:prstGeom prst="rect">
            <a:avLst/>
          </a:prstGeom>
          <a:solidFill>
            <a:srgbClr val="660066"/>
          </a:solidFill>
          <a:ln>
            <a:noFill/>
          </a:ln>
          <a:effectLst>
            <a:outerShdw blurRad="50800" dist="762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60066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700" y="1219200"/>
            <a:ext cx="10896600" cy="3581400"/>
          </a:xfrm>
          <a:prstGeom prst="rect">
            <a:avLst/>
          </a:prstGeom>
          <a:solidFill>
            <a:schemeClr val="accent6"/>
          </a:solidFill>
          <a:ln w="25400" cap="flat" cmpd="sng" algn="ctr">
            <a:solidFill>
              <a:srgbClr val="347DFF"/>
            </a:solidFill>
            <a:prstDash val="solid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Calibri"/>
              <a:ea typeface=""/>
              <a:cs typeface="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510" y="1974574"/>
            <a:ext cx="9596495" cy="2066181"/>
          </a:xfrm>
        </p:spPr>
        <p:txBody>
          <a:bodyPr anchor="ctr">
            <a:noAutofit/>
          </a:bodyPr>
          <a:lstStyle/>
          <a:p>
            <a:pPr>
              <a:lnSpc>
                <a:spcPct val="70000"/>
              </a:lnSpc>
            </a:pPr>
            <a:r>
              <a:rPr lang="en-US" sz="6600" dirty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The Political Classroom and Structured Academic Controversies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115" y="5032154"/>
            <a:ext cx="4839462" cy="1845117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Paula McAvoy</a:t>
            </a:r>
          </a:p>
          <a:p>
            <a:pPr marL="0" indent="0">
              <a:lnSpc>
                <a:spcPct val="85000"/>
              </a:lnSpc>
              <a:spcBef>
                <a:spcPts val="1080"/>
              </a:spcBef>
              <a:buNone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NC STATE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21FC-3C37-4B19-8467-1C4C3DBD6A7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3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Democracy is “bad” or “very bad”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45637" y="2171700"/>
            <a:ext cx="3087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 Neue 55 Roman" charset="0"/>
                <a:ea typeface="Helvetica Neue 55 Roman" charset="0"/>
                <a:cs typeface="Helvetica Neue 55 Roman" charset="0"/>
              </a:rPr>
              <a:t>Silent Generation</a:t>
            </a:r>
          </a:p>
        </p:txBody>
      </p:sp>
      <p:sp>
        <p:nvSpPr>
          <p:cNvPr id="16" name="TextBox 15"/>
          <p:cNvSpPr txBox="1"/>
          <p:nvPr/>
        </p:nvSpPr>
        <p:spPr>
          <a:xfrm flipH="1">
            <a:off x="7709292" y="21717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 Neue 55 Roman" charset="0"/>
                <a:ea typeface="Helvetica Neue 55 Roman" charset="0"/>
                <a:cs typeface="Helvetica Neue 55 Roman" charset="0"/>
              </a:rPr>
              <a:t>Millennials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800" y="1062335"/>
            <a:ext cx="7155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55 Roman" charset="0"/>
                <a:ea typeface="Helvetica Neue 55 Roman" charset="0"/>
                <a:cs typeface="Helvetica Neue 55 Roman" charset="0"/>
              </a:rPr>
              <a:t>World Values Survey (2011)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45675" y="3393917"/>
            <a:ext cx="1514657" cy="1015663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660066"/>
                </a:solidFill>
              </a:rPr>
              <a:t>16%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13460" y="3276600"/>
            <a:ext cx="1514657" cy="1015663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660066"/>
                </a:solidFill>
              </a:rPr>
              <a:t>24%</a:t>
            </a:r>
          </a:p>
        </p:txBody>
      </p:sp>
    </p:spTree>
    <p:extLst>
      <p:ext uri="{BB962C8B-B14F-4D97-AF65-F5344CB8AC3E}">
        <p14:creationId xmlns:p14="http://schemas.microsoft.com/office/powerpoint/2010/main" val="23551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Electing leaders is “unimportant”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77677" y="2185988"/>
            <a:ext cx="2052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 Neue 55 Roman" charset="0"/>
                <a:ea typeface="Helvetica Neue 55 Roman" charset="0"/>
                <a:cs typeface="Helvetica Neue 55 Roman" charset="0"/>
              </a:rPr>
              <a:t>Boomers</a:t>
            </a:r>
          </a:p>
        </p:txBody>
      </p:sp>
      <p:sp>
        <p:nvSpPr>
          <p:cNvPr id="16" name="TextBox 15"/>
          <p:cNvSpPr txBox="1"/>
          <p:nvPr/>
        </p:nvSpPr>
        <p:spPr>
          <a:xfrm flipH="1">
            <a:off x="7709292" y="21717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elvetica Neue 55 Roman" charset="0"/>
                <a:ea typeface="Helvetica Neue 55 Roman" charset="0"/>
                <a:cs typeface="Helvetica Neue 55 Roman" charset="0"/>
              </a:rPr>
              <a:t>Millennials</a:t>
            </a:r>
            <a:r>
              <a:rPr lang="en-US" sz="2800" dirty="0">
                <a:latin typeface="Helvetica Neue 55 Roman" charset="0"/>
                <a:ea typeface="Helvetica Neue 55 Roman" charset="0"/>
                <a:cs typeface="Helvetica Neue 55 Roman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800" y="1062335"/>
            <a:ext cx="7155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55 Roman" charset="0"/>
                <a:ea typeface="Helvetica Neue 55 Roman" charset="0"/>
                <a:cs typeface="Helvetica Neue 55 Roman" charset="0"/>
              </a:rPr>
              <a:t>World Values Survey (2011)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45675" y="3393917"/>
            <a:ext cx="1514657" cy="1015663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660066"/>
                </a:solidFill>
              </a:rPr>
              <a:t>14%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13460" y="3276600"/>
            <a:ext cx="1514657" cy="1015663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660066"/>
                </a:solidFill>
              </a:rPr>
              <a:t>26%</a:t>
            </a:r>
          </a:p>
        </p:txBody>
      </p:sp>
    </p:spTree>
    <p:extLst>
      <p:ext uri="{BB962C8B-B14F-4D97-AF65-F5344CB8AC3E}">
        <p14:creationId xmlns:p14="http://schemas.microsoft.com/office/powerpoint/2010/main" val="93942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21FC-3C37-4B19-8467-1C4C3DBD6A7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21426" y="5842337"/>
            <a:ext cx="80705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181817"/>
                </a:solidFill>
                <a:latin typeface="Avenir Light" charset="0"/>
                <a:ea typeface="Avenir Light" charset="0"/>
                <a:cs typeface="Avenir Light" charset="0"/>
              </a:rPr>
              <a:t>GRAHAM, M., &amp; SVOLIK, M. (2020). Democracy in America? Partisanship, Polarization, and the Robustness of Support for Democracy in the United States. American Political Science Review, 114(2), 392-409. </a:t>
            </a:r>
            <a:br>
              <a:rPr lang="en-US" dirty="0"/>
            </a:b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83096" y="1768662"/>
            <a:ext cx="10999304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181817"/>
                </a:solidFill>
                <a:latin typeface="Avenir Book" charset="0"/>
                <a:ea typeface="Avenir Book" charset="0"/>
                <a:cs typeface="Avenir Book" charset="0"/>
              </a:rPr>
              <a:t>“Most [U.S.] voters are partisans first and democrats only second” </a:t>
            </a:r>
            <a:r>
              <a:rPr lang="en-US" dirty="0">
                <a:solidFill>
                  <a:srgbClr val="181817"/>
                </a:solidFill>
                <a:latin typeface="Avenir Book" charset="0"/>
                <a:ea typeface="Avenir Book" charset="0"/>
                <a:cs typeface="Avenir Book" charset="0"/>
              </a:rPr>
              <a:t>(p. 393).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34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822713" y="2488095"/>
            <a:ext cx="9369287" cy="2123661"/>
          </a:xfr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Classrooms that engage students in </a:t>
            </a:r>
            <a:r>
              <a:rPr lang="en-US" b="1" u="sng" dirty="0"/>
              <a:t>discussions</a:t>
            </a:r>
            <a:r>
              <a:rPr lang="en-US" dirty="0"/>
              <a:t> about the question, “How should we live together?”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21FC-3C37-4B19-8467-1C4C3DBD6A7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47" y="1375085"/>
            <a:ext cx="2740877" cy="411131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76200" dir="2700000" algn="tl" rotWithShape="0">
              <a:prstClr val="black">
                <a:alpha val="1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957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Imagine that you were asked to go into a colleague’s classroom and determine whether a GOOD DISCUSSION was occurring. What would you look for?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21FC-3C37-4B19-8467-1C4C3DBD6A7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your responses in the chat</a:t>
            </a:r>
          </a:p>
        </p:txBody>
      </p:sp>
    </p:spTree>
    <p:extLst>
      <p:ext uri="{BB962C8B-B14F-4D97-AF65-F5344CB8AC3E}">
        <p14:creationId xmlns:p14="http://schemas.microsoft.com/office/powerpoint/2010/main" val="68587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8295"/>
            <a:ext cx="10972800" cy="2160105"/>
          </a:xfrm>
        </p:spPr>
        <p:txBody>
          <a:bodyPr anchor="t"/>
          <a:lstStyle/>
          <a:p>
            <a:pPr algn="l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Course: Justice with Professor Michael Sandel</a:t>
            </a:r>
            <a:b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rPr>
            </a:b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Topic: Libertarianism </a:t>
            </a:r>
            <a:b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rPr>
            </a:b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Harvard University</a:t>
            </a:r>
            <a:b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rPr>
            </a:b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Watch 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 charset="0"/>
              </a:rPr>
              <a:t>this video:</a:t>
            </a:r>
            <a:b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 charset="0"/>
              </a:rPr>
            </a:br>
            <a:r>
              <a:rPr lang="en-US" sz="2800" dirty="0">
                <a:latin typeface="Helvetica Neue Light"/>
                <a:hlinkClick r:id="rId2"/>
              </a:rPr>
              <a:t>https://www.youtube.com/watch?v=Qw4l1w0rkjs</a:t>
            </a:r>
            <a:r>
              <a:rPr lang="en-US" sz="2800" dirty="0">
                <a:latin typeface="Helvetica Neue Light"/>
              </a:rPr>
              <a:t> </a:t>
            </a:r>
            <a:br>
              <a:rPr lang="en-US" sz="2800" dirty="0"/>
            </a:b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 charset="0"/>
              </a:rPr>
              <a:t>Start at minute 36 and watch about 4 minutes. Ends with Sandel saying, "Don't you believe in democracy?"</a:t>
            </a:r>
            <a:b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 charset="0"/>
              </a:rPr>
            </a:b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Poll: Was this a good discussion? 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0 = Not a discussion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1= Poor discussion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= Average/okay discussion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3= Good discussion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21FC-3C37-4B19-8467-1C4C3DBD6A7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3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879693" y="478370"/>
          <a:ext cx="10732259" cy="6169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21FC-3C37-4B19-8467-1C4C3DBD6A7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879693" y="478370"/>
          <a:ext cx="10732259" cy="6169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7840" y="155204"/>
            <a:ext cx="6245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Helvetica Neue Thin"/>
                <a:cs typeface="Helvetica Neue Thin"/>
              </a:rPr>
              <a:t>Disagreement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21FC-3C37-4B19-8467-1C4C3DBD6A7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6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879693" y="478370"/>
          <a:ext cx="10732259" cy="6169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7840" y="155204"/>
            <a:ext cx="6245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Helvetica Neue Thin"/>
                <a:cs typeface="Helvetica Neue Thin"/>
              </a:rPr>
              <a:t>Level of teacher control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21FC-3C37-4B19-8467-1C4C3DBD6A7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Answer using the chat feature (to open chat, click “chat” at the bottom of your screen).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Who are you? Where are you?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21FC-3C37-4B19-8467-1C4C3DBD6A7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879693" y="478370"/>
          <a:ext cx="10732259" cy="6169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21FC-3C37-4B19-8467-1C4C3DBD6A7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6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AF0003"/>
                </a:solidFill>
                <a:latin typeface="Helvetica Light"/>
                <a:cs typeface="Helvetica Light"/>
              </a:rPr>
              <a:t>Good Discussions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51183"/>
            <a:ext cx="10972800" cy="4174981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AutoNum type="arabicPeriod"/>
            </a:pPr>
            <a:r>
              <a:rPr lang="en-US" sz="3200" dirty="0">
                <a:solidFill>
                  <a:srgbClr val="262626"/>
                </a:solidFill>
                <a:latin typeface="Helvetica Light"/>
                <a:cs typeface="Helvetica Light"/>
              </a:rPr>
              <a:t>Discussable questions 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sz="3200" dirty="0">
                <a:solidFill>
                  <a:srgbClr val="262626"/>
                </a:solidFill>
                <a:latin typeface="Helvetica Light"/>
                <a:cs typeface="Helvetica Light"/>
              </a:rPr>
              <a:t>Shared materials</a:t>
            </a:r>
          </a:p>
          <a:p>
            <a:pPr marL="457200" indent="-457200">
              <a:buAutoNum type="arabicPeriod"/>
            </a:pPr>
            <a:r>
              <a:rPr lang="en-US" sz="3200" dirty="0">
                <a:solidFill>
                  <a:srgbClr val="262626"/>
                </a:solidFill>
                <a:latin typeface="Helvetica Light"/>
                <a:cs typeface="Helvetica Light"/>
              </a:rPr>
              <a:t>Students talk to students (build and extend understanding)</a:t>
            </a:r>
          </a:p>
          <a:p>
            <a:pPr marL="457200" indent="-457200">
              <a:buAutoNum type="arabicPeriod"/>
            </a:pPr>
            <a:r>
              <a:rPr lang="en-US" sz="3200" dirty="0">
                <a:solidFill>
                  <a:srgbClr val="262626"/>
                </a:solidFill>
                <a:latin typeface="Helvetica Light"/>
                <a:cs typeface="Helvetica Light"/>
              </a:rPr>
              <a:t>Full participation</a:t>
            </a:r>
          </a:p>
          <a:p>
            <a:pPr marL="457200" indent="-457200">
              <a:buAutoNum type="arabicPeriod"/>
            </a:pPr>
            <a:r>
              <a:rPr lang="en-US" sz="3200" dirty="0">
                <a:solidFill>
                  <a:srgbClr val="262626"/>
                </a:solidFill>
                <a:latin typeface="Helvetica Light"/>
                <a:cs typeface="Helvetica Light"/>
              </a:rPr>
              <a:t>Students are adhering to classroom </a:t>
            </a:r>
            <a:r>
              <a:rPr lang="en-US" sz="3200" dirty="0">
                <a:solidFill>
                  <a:srgbClr val="262626"/>
                </a:solidFill>
                <a:latin typeface="Avenir Book"/>
                <a:cs typeface="Avenir Book"/>
              </a:rPr>
              <a:t>norms</a:t>
            </a:r>
          </a:p>
          <a:p>
            <a:pPr marL="0" indent="0" algn="ctr">
              <a:buNone/>
            </a:pPr>
            <a:endParaRPr lang="en-US" sz="3200" dirty="0">
              <a:solidFill>
                <a:srgbClr val="262626"/>
              </a:solidFill>
              <a:latin typeface="Avenir Book"/>
              <a:cs typeface="Avenir Book"/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0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778143"/>
            <a:ext cx="10972800" cy="35222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262626"/>
                </a:solidFill>
                <a:latin typeface="Helvetica Neue Light"/>
                <a:cs typeface="Helvetica Neue Light"/>
              </a:rPr>
              <a:t>Discussions need structure.</a:t>
            </a:r>
          </a:p>
          <a:p>
            <a:pPr marL="0" indent="0" algn="ctr">
              <a:buNone/>
            </a:pPr>
            <a:endParaRPr lang="en-US" sz="32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23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Academic Controversy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Street </a:t>
            </a:r>
            <a:r>
              <a:rPr lang="en-US" dirty="0" err="1"/>
              <a:t>Law.org</a:t>
            </a:r>
            <a:r>
              <a:rPr lang="en-US" dirty="0"/>
              <a:t> (4 mins)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“Deliberations”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dirty="0"/>
              <a:t>Watch this video: </a:t>
            </a:r>
            <a:r>
              <a:rPr lang="en-US" dirty="0">
                <a:hlinkClick r:id="rId2"/>
              </a:rPr>
              <a:t>https://youtu.be/0FflxzKeElk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21FC-3C37-4B19-8467-1C4C3DBD6A7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5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https://store.streetlaw.org/deliberations/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397" y="1524000"/>
            <a:ext cx="8934603" cy="5050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21FC-3C37-4B19-8467-1C4C3DBD6A7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6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https://store.streetlaw.org/deliberations/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397" y="1524000"/>
            <a:ext cx="8934603" cy="5050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21FC-3C37-4B19-8467-1C4C3DBD6A7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24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AF0003"/>
                </a:solidFill>
                <a:latin typeface="Helvetica Light"/>
                <a:cs typeface="Helvetica Light"/>
              </a:rPr>
              <a:t>Good Discussions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51183"/>
            <a:ext cx="10972800" cy="4174981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AutoNum type="arabicPeriod"/>
            </a:pPr>
            <a:r>
              <a:rPr lang="en-US" sz="3200" dirty="0">
                <a:solidFill>
                  <a:srgbClr val="262626"/>
                </a:solidFill>
                <a:latin typeface="Helvetica Light"/>
                <a:cs typeface="Helvetica Light"/>
              </a:rPr>
              <a:t>Discussable questions 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sz="3200" dirty="0">
                <a:solidFill>
                  <a:srgbClr val="262626"/>
                </a:solidFill>
                <a:latin typeface="Helvetica Light"/>
                <a:cs typeface="Helvetica Light"/>
              </a:rPr>
              <a:t>Shared materials</a:t>
            </a:r>
          </a:p>
          <a:p>
            <a:pPr marL="457200" indent="-457200">
              <a:buAutoNum type="arabicPeriod"/>
            </a:pPr>
            <a:r>
              <a:rPr lang="en-US" sz="3200" dirty="0">
                <a:solidFill>
                  <a:srgbClr val="262626"/>
                </a:solidFill>
                <a:latin typeface="Helvetica Light"/>
                <a:cs typeface="Helvetica Light"/>
              </a:rPr>
              <a:t>Students talk to students (build and extend understanding)</a:t>
            </a:r>
          </a:p>
          <a:p>
            <a:pPr marL="457200" indent="-457200">
              <a:buAutoNum type="arabicPeriod"/>
            </a:pPr>
            <a:r>
              <a:rPr lang="en-US" sz="3200" dirty="0">
                <a:solidFill>
                  <a:srgbClr val="262626"/>
                </a:solidFill>
                <a:latin typeface="Helvetica Light"/>
                <a:cs typeface="Helvetica Light"/>
              </a:rPr>
              <a:t>Full participation</a:t>
            </a:r>
          </a:p>
          <a:p>
            <a:pPr marL="457200" indent="-457200">
              <a:buAutoNum type="arabicPeriod"/>
            </a:pPr>
            <a:r>
              <a:rPr lang="en-US" sz="3200" dirty="0">
                <a:solidFill>
                  <a:srgbClr val="262626"/>
                </a:solidFill>
                <a:latin typeface="Helvetica Light"/>
                <a:cs typeface="Helvetica Light"/>
              </a:rPr>
              <a:t>Students are adhering to classroom </a:t>
            </a:r>
            <a:r>
              <a:rPr lang="en-US" sz="3200" dirty="0">
                <a:solidFill>
                  <a:srgbClr val="262626"/>
                </a:solidFill>
                <a:latin typeface="Avenir Book"/>
                <a:cs typeface="Avenir Book"/>
              </a:rPr>
              <a:t>norms</a:t>
            </a:r>
          </a:p>
          <a:p>
            <a:pPr marL="0" indent="0" algn="ctr">
              <a:buNone/>
            </a:pPr>
            <a:endParaRPr lang="en-US" sz="3200" dirty="0">
              <a:solidFill>
                <a:srgbClr val="262626"/>
              </a:solidFill>
              <a:latin typeface="Avenir Book"/>
              <a:cs typeface="Avenir Book"/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63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resources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4584" y="1657350"/>
            <a:ext cx="8993231" cy="45259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21FC-3C37-4B19-8467-1C4C3DBD6A7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2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Mismatch.org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972" y="1657350"/>
            <a:ext cx="9012455" cy="45259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21FC-3C37-4B19-8467-1C4C3DBD6A7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1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Cultofpedagogy.com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721" y="1657350"/>
            <a:ext cx="10112957" cy="45259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21FC-3C37-4B19-8467-1C4C3DBD6A7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4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Answer using the chat feature (to open chat, click “chat” at the bottom of your screen).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2. Fill in the blanks, “When I think about engaging my students in political discussions, I feel _________, because _______.”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21FC-3C37-4B19-8467-1C4C3DBD6A7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2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21FC-3C37-4B19-8467-1C4C3DBD6A7F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4734" y="0"/>
            <a:ext cx="5046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9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thepoliticalclassroom.com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530" y="1657350"/>
            <a:ext cx="8633339" cy="452596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21FC-3C37-4B19-8467-1C4C3DBD6A7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1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 Comments?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21FC-3C37-4B19-8467-1C4C3DBD6A7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3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Poll: Was this webinar helpful?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 = not really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= somewhat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3 = very helpful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feel free to add any comment in the chat area.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21FC-3C37-4B19-8467-1C4C3DBD6A7F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0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Why a political classroom?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What makes for a good discussion? 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Structured Academic Controversy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Resources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21FC-3C37-4B19-8467-1C4C3DBD6A7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1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822713" y="2488095"/>
            <a:ext cx="9369287" cy="2123661"/>
          </a:xfr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Classrooms that engage students in discussions about the question, “How should we live together?”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21FC-3C37-4B19-8467-1C4C3DBD6A7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176302"/>
            <a:ext cx="2740877" cy="411131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76200" dir="2700000" algn="tl" rotWithShape="0">
              <a:prstClr val="black">
                <a:alpha val="1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056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28956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                               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5" name="Picture 2" descr="down with bipartisan compromise by bruce thornt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8155" y="882289"/>
            <a:ext cx="8839251" cy="5524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12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381000" y="914400"/>
          <a:ext cx="11430000" cy="5170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Affective Polarization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87765" y="6085365"/>
            <a:ext cx="6272698" cy="400110"/>
            <a:chOff x="882965" y="6237765"/>
            <a:chExt cx="6272698" cy="400110"/>
          </a:xfrm>
        </p:grpSpPr>
        <p:sp>
          <p:nvSpPr>
            <p:cNvPr id="7" name="TextBox 6"/>
            <p:cNvSpPr txBox="1"/>
            <p:nvPr/>
          </p:nvSpPr>
          <p:spPr>
            <a:xfrm>
              <a:off x="882965" y="6237765"/>
              <a:ext cx="7553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Helvetica Neue 55 Roman" charset="0"/>
                  <a:ea typeface="Helvetica Neue 55 Roman" charset="0"/>
                  <a:cs typeface="Helvetica Neue 55 Roman" charset="0"/>
                </a:rPr>
                <a:t>1994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00328" y="6237765"/>
              <a:ext cx="7553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Helvetica Neue 55 Roman" charset="0"/>
                  <a:ea typeface="Helvetica Neue 55 Roman" charset="0"/>
                  <a:cs typeface="Helvetica Neue 55 Roman" charset="0"/>
                </a:rPr>
                <a:t>1994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372197" y="6085365"/>
            <a:ext cx="6324128" cy="400110"/>
            <a:chOff x="2067397" y="6237765"/>
            <a:chExt cx="6324128" cy="400110"/>
          </a:xfrm>
        </p:grpSpPr>
        <p:sp>
          <p:nvSpPr>
            <p:cNvPr id="8" name="TextBox 7"/>
            <p:cNvSpPr txBox="1"/>
            <p:nvPr/>
          </p:nvSpPr>
          <p:spPr>
            <a:xfrm>
              <a:off x="2067397" y="6237765"/>
              <a:ext cx="7553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Helvetica Neue 55 Roman" charset="0"/>
                  <a:ea typeface="Helvetica Neue 55 Roman" charset="0"/>
                  <a:cs typeface="Helvetica Neue 55 Roman" charset="0"/>
                </a:rPr>
                <a:t>2004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36190" y="6237765"/>
              <a:ext cx="7553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Helvetica Neue 55 Roman" charset="0"/>
                  <a:ea typeface="Helvetica Neue 55 Roman" charset="0"/>
                  <a:cs typeface="Helvetica Neue 55 Roman" charset="0"/>
                </a:rPr>
                <a:t>2004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516342" y="6085365"/>
            <a:ext cx="6317935" cy="400110"/>
            <a:chOff x="3211542" y="6237765"/>
            <a:chExt cx="6317935" cy="400110"/>
          </a:xfrm>
        </p:grpSpPr>
        <p:sp>
          <p:nvSpPr>
            <p:cNvPr id="9" name="TextBox 8"/>
            <p:cNvSpPr txBox="1"/>
            <p:nvPr/>
          </p:nvSpPr>
          <p:spPr>
            <a:xfrm>
              <a:off x="3211542" y="6237765"/>
              <a:ext cx="7553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Helvetica Neue 55 Roman" charset="0"/>
                  <a:ea typeface="Helvetica Neue 55 Roman" charset="0"/>
                  <a:cs typeface="Helvetica Neue 55 Roman" charset="0"/>
                </a:rPr>
                <a:t>2014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774142" y="6237765"/>
              <a:ext cx="7553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Helvetica Neue 55 Roman" charset="0"/>
                  <a:ea typeface="Helvetica Neue 55 Roman" charset="0"/>
                  <a:cs typeface="Helvetica Neue 55 Roman" charset="0"/>
                </a:rPr>
                <a:t>2014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741062" y="6051898"/>
            <a:ext cx="6263242" cy="433577"/>
            <a:chOff x="4436262" y="6204298"/>
            <a:chExt cx="6263242" cy="433577"/>
          </a:xfrm>
        </p:grpSpPr>
        <p:sp>
          <p:nvSpPr>
            <p:cNvPr id="10" name="TextBox 9"/>
            <p:cNvSpPr txBox="1"/>
            <p:nvPr/>
          </p:nvSpPr>
          <p:spPr>
            <a:xfrm>
              <a:off x="4436262" y="6237765"/>
              <a:ext cx="7553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Helvetica Neue 55 Roman" charset="0"/>
                  <a:ea typeface="Helvetica Neue 55 Roman" charset="0"/>
                  <a:cs typeface="Helvetica Neue 55 Roman" charset="0"/>
                </a:rPr>
                <a:t>2016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944169" y="6204298"/>
              <a:ext cx="7553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Helvetica Neue 55 Roman" charset="0"/>
                  <a:ea typeface="Helvetica Neue 55 Roman" charset="0"/>
                  <a:cs typeface="Helvetica Neue 55 Roman" charset="0"/>
                </a:rPr>
                <a:t>2016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438400" y="1686580"/>
            <a:ext cx="3087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 Neue 55 Roman" charset="0"/>
                <a:ea typeface="Helvetica Neue 55 Roman" charset="0"/>
                <a:cs typeface="Helvetica Neue 55 Roman" charset="0"/>
              </a:rPr>
              <a:t>Democrats</a:t>
            </a:r>
          </a:p>
        </p:txBody>
      </p:sp>
      <p:sp>
        <p:nvSpPr>
          <p:cNvPr id="16" name="TextBox 15"/>
          <p:cNvSpPr txBox="1"/>
          <p:nvPr/>
        </p:nvSpPr>
        <p:spPr>
          <a:xfrm flipH="1">
            <a:off x="7696200" y="1658046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 Neue 55 Roman" charset="0"/>
                <a:ea typeface="Helvetica Neue 55 Roman" charset="0"/>
                <a:cs typeface="Helvetica Neue 55 Roman" charset="0"/>
              </a:rPr>
              <a:t>Republicans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5035" y="1018828"/>
            <a:ext cx="7155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55 Roman" charset="0"/>
                <a:ea typeface="Helvetica Neue 55 Roman" charset="0"/>
                <a:cs typeface="Helvetica Neue 55 Roman" charset="0"/>
              </a:rPr>
              <a:t>Very unfavorable attitude about the other party 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05128" y="6485475"/>
            <a:ext cx="5313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2016 Political Polarization in the American Public, PEW RESEARCH CENTER</a:t>
            </a:r>
          </a:p>
        </p:txBody>
      </p:sp>
    </p:spTree>
    <p:extLst>
      <p:ext uri="{BB962C8B-B14F-4D97-AF65-F5344CB8AC3E}">
        <p14:creationId xmlns:p14="http://schemas.microsoft.com/office/powerpoint/2010/main" val="89506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 animBg="0"/>
        </p:bldSub>
      </p:bldGraphic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Chart 36"/>
          <p:cNvGraphicFramePr>
            <a:graphicFrameLocks/>
          </p:cNvGraphicFramePr>
          <p:nvPr>
            <p:extLst/>
          </p:nvPr>
        </p:nvGraphicFramePr>
        <p:xfrm>
          <a:off x="381000" y="914400"/>
          <a:ext cx="11430000" cy="5170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Affective Polarization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5035" y="1018828"/>
            <a:ext cx="7155663" cy="407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 dirty="0">
                <a:latin typeface="Helvetica Neue 55 Roman" charset="0"/>
                <a:ea typeface="Helvetica Neue 55 Roman" charset="0"/>
                <a:cs typeface="Helvetica Neue 55 Roman" charset="0"/>
              </a:rPr>
              <a:t>Other party is a threat to nation’s well-being 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05128" y="6485475"/>
            <a:ext cx="5313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2016 Political Polarization in the American Public, PEW RESEARCH CENTER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4741062" y="6051898"/>
            <a:ext cx="6263242" cy="433577"/>
            <a:chOff x="4436262" y="6204298"/>
            <a:chExt cx="6263242" cy="433577"/>
          </a:xfrm>
        </p:grpSpPr>
        <p:sp>
          <p:nvSpPr>
            <p:cNvPr id="27" name="TextBox 26"/>
            <p:cNvSpPr txBox="1"/>
            <p:nvPr/>
          </p:nvSpPr>
          <p:spPr>
            <a:xfrm>
              <a:off x="4436262" y="6237765"/>
              <a:ext cx="7553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Helvetica Neue 55 Roman" charset="0"/>
                  <a:ea typeface="Helvetica Neue 55 Roman" charset="0"/>
                  <a:cs typeface="Helvetica Neue 55 Roman" charset="0"/>
                </a:rPr>
                <a:t>2016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944169" y="6204298"/>
              <a:ext cx="7553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Helvetica Neue 55 Roman" charset="0"/>
                  <a:ea typeface="Helvetica Neue 55 Roman" charset="0"/>
                  <a:cs typeface="Helvetica Neue 55 Roman" charset="0"/>
                </a:rPr>
                <a:t>2016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438400" y="1686580"/>
            <a:ext cx="3087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 Neue 55 Roman" charset="0"/>
                <a:ea typeface="Helvetica Neue 55 Roman" charset="0"/>
                <a:cs typeface="Helvetica Neue 55 Roman" charset="0"/>
              </a:rPr>
              <a:t>Democrats</a:t>
            </a:r>
          </a:p>
        </p:txBody>
      </p:sp>
      <p:sp>
        <p:nvSpPr>
          <p:cNvPr id="30" name="TextBox 29"/>
          <p:cNvSpPr txBox="1"/>
          <p:nvPr/>
        </p:nvSpPr>
        <p:spPr>
          <a:xfrm flipH="1">
            <a:off x="7696200" y="1658046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 Neue 55 Roman" charset="0"/>
                <a:ea typeface="Helvetica Neue 55 Roman" charset="0"/>
                <a:cs typeface="Helvetica Neue 55 Roman" charset="0"/>
              </a:rPr>
              <a:t>Republicans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4495800" y="3048000"/>
            <a:ext cx="1219200" cy="3003898"/>
            <a:chOff x="4495800" y="3048000"/>
            <a:chExt cx="1219200" cy="3003898"/>
          </a:xfrm>
        </p:grpSpPr>
        <p:sp>
          <p:nvSpPr>
            <p:cNvPr id="32" name="Rectangle 31"/>
            <p:cNvSpPr/>
            <p:nvPr/>
          </p:nvSpPr>
          <p:spPr>
            <a:xfrm>
              <a:off x="4495800" y="3048000"/>
              <a:ext cx="1219200" cy="3003898"/>
            </a:xfrm>
            <a:prstGeom prst="rect">
              <a:avLst/>
            </a:prstGeom>
            <a:solidFill>
              <a:schemeClr val="accent6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 flipH="1">
              <a:off x="4672623" y="3048000"/>
              <a:ext cx="8655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bg1"/>
                  </a:solidFill>
                  <a:latin typeface="Helvetica Neue Light" charset="0"/>
                  <a:ea typeface="Helvetica Neue Light" charset="0"/>
                  <a:cs typeface="Helvetica Neue Light" charset="0"/>
                </a:rPr>
                <a:t>41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0058400" y="2782110"/>
            <a:ext cx="1219200" cy="3270598"/>
            <a:chOff x="10060843" y="2781300"/>
            <a:chExt cx="1219200" cy="3270598"/>
          </a:xfrm>
        </p:grpSpPr>
        <p:sp>
          <p:nvSpPr>
            <p:cNvPr id="35" name="Rectangle 34"/>
            <p:cNvSpPr/>
            <p:nvPr/>
          </p:nvSpPr>
          <p:spPr>
            <a:xfrm>
              <a:off x="10060843" y="2781300"/>
              <a:ext cx="1219200" cy="327059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 flipH="1">
              <a:off x="10237666" y="2782952"/>
              <a:ext cx="8655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Helvetica Neue Light" charset="0"/>
                  <a:ea typeface="Helvetica Neue Light" charset="0"/>
                  <a:cs typeface="Helvetica Neue Light" charset="0"/>
                </a:rPr>
                <a:t>45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187765" y="6085365"/>
            <a:ext cx="8646512" cy="400110"/>
            <a:chOff x="1187765" y="6085365"/>
            <a:chExt cx="8646512" cy="400110"/>
          </a:xfrm>
        </p:grpSpPr>
        <p:grpSp>
          <p:nvGrpSpPr>
            <p:cNvPr id="38" name="Group 37"/>
            <p:cNvGrpSpPr/>
            <p:nvPr/>
          </p:nvGrpSpPr>
          <p:grpSpPr>
            <a:xfrm>
              <a:off x="1187765" y="6085365"/>
              <a:ext cx="6272698" cy="400110"/>
              <a:chOff x="882965" y="6237765"/>
              <a:chExt cx="6272698" cy="400110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882965" y="6237765"/>
                <a:ext cx="75533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Helvetica Neue 55 Roman" charset="0"/>
                    <a:ea typeface="Helvetica Neue 55 Roman" charset="0"/>
                    <a:cs typeface="Helvetica Neue 55 Roman" charset="0"/>
                  </a:rPr>
                  <a:t>1994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6400328" y="6237765"/>
                <a:ext cx="75533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Helvetica Neue 55 Roman" charset="0"/>
                    <a:ea typeface="Helvetica Neue 55 Roman" charset="0"/>
                    <a:cs typeface="Helvetica Neue 55 Roman" charset="0"/>
                  </a:rPr>
                  <a:t>1994</a:t>
                </a: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2372197" y="6085365"/>
              <a:ext cx="6324128" cy="400110"/>
              <a:chOff x="2067397" y="6237765"/>
              <a:chExt cx="6324128" cy="400110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2067397" y="6237765"/>
                <a:ext cx="75533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Helvetica Neue 55 Roman" charset="0"/>
                    <a:ea typeface="Helvetica Neue 55 Roman" charset="0"/>
                    <a:cs typeface="Helvetica Neue 55 Roman" charset="0"/>
                  </a:rPr>
                  <a:t>2004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7636190" y="6237765"/>
                <a:ext cx="75533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Helvetica Neue 55 Roman" charset="0"/>
                    <a:ea typeface="Helvetica Neue 55 Roman" charset="0"/>
                    <a:cs typeface="Helvetica Neue 55 Roman" charset="0"/>
                  </a:rPr>
                  <a:t>2004</a:t>
                </a: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3516342" y="6085365"/>
              <a:ext cx="6317935" cy="400110"/>
              <a:chOff x="3211542" y="6237765"/>
              <a:chExt cx="6317935" cy="400110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3211542" y="6237765"/>
                <a:ext cx="75533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Helvetica Neue 55 Roman" charset="0"/>
                    <a:ea typeface="Helvetica Neue 55 Roman" charset="0"/>
                    <a:cs typeface="Helvetica Neue 55 Roman" charset="0"/>
                  </a:rPr>
                  <a:t>2014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8774142" y="6237765"/>
                <a:ext cx="75533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Helvetica Neue 55 Roman" charset="0"/>
                    <a:ea typeface="Helvetica Neue 55 Roman" charset="0"/>
                    <a:cs typeface="Helvetica Neue 55 Roman" charset="0"/>
                  </a:rPr>
                  <a:t>2014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321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0999"/>
            <a:ext cx="11887200" cy="1818861"/>
          </a:xfrm>
        </p:spPr>
        <p:txBody>
          <a:bodyPr>
            <a:normAutofit fontScale="90000"/>
          </a:bodyPr>
          <a:lstStyle/>
          <a:p>
            <a:r>
              <a:rPr lang="en-US" dirty="0"/>
              <a:t>Do you think divisions between Republicans and Democrats today are increasing, decreasing, or about the same?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21FC-3C37-4B19-8467-1C4C3DBD6A7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705128" y="6485475"/>
            <a:ext cx="4744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April 2020 Political American Trends Poll, PEW RESEARCH CENTER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55026" y="35250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448" y="2125456"/>
            <a:ext cx="6578600" cy="4305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726016" y="6202017"/>
            <a:ext cx="5168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Same</a:t>
            </a:r>
          </a:p>
        </p:txBody>
      </p:sp>
    </p:spTree>
    <p:extLst>
      <p:ext uri="{BB962C8B-B14F-4D97-AF65-F5344CB8AC3E}">
        <p14:creationId xmlns:p14="http://schemas.microsoft.com/office/powerpoint/2010/main" val="182894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ABA-template2">
      <a:dk1>
        <a:srgbClr val="000000"/>
      </a:dk1>
      <a:lt1>
        <a:srgbClr val="FFFFFF"/>
      </a:lt1>
      <a:dk2>
        <a:srgbClr val="FF8C46"/>
      </a:dk2>
      <a:lt2>
        <a:srgbClr val="FF0028"/>
      </a:lt2>
      <a:accent1>
        <a:srgbClr val="0070F0"/>
      </a:accent1>
      <a:accent2>
        <a:srgbClr val="C0504D"/>
      </a:accent2>
      <a:accent3>
        <a:srgbClr val="92D050"/>
      </a:accent3>
      <a:accent4>
        <a:srgbClr val="AA30E1"/>
      </a:accent4>
      <a:accent5>
        <a:srgbClr val="00C0F0"/>
      </a:accent5>
      <a:accent6>
        <a:srgbClr val="347DFF"/>
      </a:accent6>
      <a:hlink>
        <a:srgbClr val="347D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cerg</Template>
  <TotalTime>51681</TotalTime>
  <Words>905</Words>
  <Application>Microsoft Office PowerPoint</Application>
  <PresentationFormat>Widescreen</PresentationFormat>
  <Paragraphs>208</Paragraphs>
  <Slides>33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Arial</vt:lpstr>
      <vt:lpstr>Avenir Book</vt:lpstr>
      <vt:lpstr>Avenir Light</vt:lpstr>
      <vt:lpstr>Avenir Roman</vt:lpstr>
      <vt:lpstr>Calibri</vt:lpstr>
      <vt:lpstr>Courier New</vt:lpstr>
      <vt:lpstr>Helvetica Light</vt:lpstr>
      <vt:lpstr>Helvetica Neue 55 Roman</vt:lpstr>
      <vt:lpstr>Helvetica Neue Light</vt:lpstr>
      <vt:lpstr>Helvetica Neue Thin</vt:lpstr>
      <vt:lpstr>Office Theme</vt:lpstr>
      <vt:lpstr>Executive</vt:lpstr>
      <vt:lpstr>The Political Classroom and Structured Academic Controversies</vt:lpstr>
      <vt:lpstr>Introductions</vt:lpstr>
      <vt:lpstr>Introductions</vt:lpstr>
      <vt:lpstr>Agenda</vt:lpstr>
      <vt:lpstr>Classrooms that engage students in discussions about the question, “How should we live together?”</vt:lpstr>
      <vt:lpstr>PowerPoint Presentation</vt:lpstr>
      <vt:lpstr>Affective Polarization</vt:lpstr>
      <vt:lpstr>Affective Polarization</vt:lpstr>
      <vt:lpstr>Do you think divisions between Republicans and Democrats today are increasing, decreasing, or about the same?</vt:lpstr>
      <vt:lpstr>Democracy is “bad” or “very bad”</vt:lpstr>
      <vt:lpstr>Electing leaders is “unimportant”</vt:lpstr>
      <vt:lpstr>PowerPoint Presentation</vt:lpstr>
      <vt:lpstr>Classrooms that engage students in discussions about the question, “How should we live together?”</vt:lpstr>
      <vt:lpstr>Write your responses in the chat</vt:lpstr>
      <vt:lpstr>Course: Justice with Professor Michael Sandel Topic: Libertarianism  Harvard University Watch this video: https://www.youtube.com/watch?v=Qw4l1w0rkjs  Start at minute 36 and watch about 4 minutes. Ends with Sandel saying, "Don't you believe in democracy?" </vt:lpstr>
      <vt:lpstr>Poll: Was this a good discussion?  </vt:lpstr>
      <vt:lpstr>PowerPoint Presentation</vt:lpstr>
      <vt:lpstr>PowerPoint Presentation</vt:lpstr>
      <vt:lpstr>PowerPoint Presentation</vt:lpstr>
      <vt:lpstr>PowerPoint Presentation</vt:lpstr>
      <vt:lpstr>Good Discussions</vt:lpstr>
      <vt:lpstr>PowerPoint Presentation</vt:lpstr>
      <vt:lpstr>Structured Academic Controversy</vt:lpstr>
      <vt:lpstr>https://store.streetlaw.org/deliberations/</vt:lpstr>
      <vt:lpstr>https://store.streetlaw.org/deliberations/</vt:lpstr>
      <vt:lpstr>Good Discussions</vt:lpstr>
      <vt:lpstr>Other resources</vt:lpstr>
      <vt:lpstr>Mismatch.org</vt:lpstr>
      <vt:lpstr>Cultofpedagogy.com</vt:lpstr>
      <vt:lpstr>PowerPoint Presentation</vt:lpstr>
      <vt:lpstr>thepoliticalclassroom.com</vt:lpstr>
      <vt:lpstr>Questions? Comments?</vt:lpstr>
      <vt:lpstr>Poll: Was this webinar helpful?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pmcavoy</dc:creator>
  <cp:lastModifiedBy>Schmidt, Joe</cp:lastModifiedBy>
  <cp:revision>1279</cp:revision>
  <cp:lastPrinted>2019-04-04T15:45:56Z</cp:lastPrinted>
  <dcterms:created xsi:type="dcterms:W3CDTF">2014-11-17T23:49:34Z</dcterms:created>
  <dcterms:modified xsi:type="dcterms:W3CDTF">2020-05-26T17:33:51Z</dcterms:modified>
</cp:coreProperties>
</file>