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a53916c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a53916c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1bde38c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1bde38c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1bde38c0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1bde38c0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1bde38c06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1bde38c06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Studio/Design Studio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593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3 Week 4</a:t>
            </a:r>
            <a:endParaRPr sz="33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