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6S0NK/b2p/OSKAnwRZyjipY8/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311708" y="18483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Art Easel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3, Week 1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3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REPLACE WITH IMAGES FROM YOUR TOWN</a:t>
            </a:r>
            <a:endParaRPr sz="3300"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332350" y="4284175"/>
            <a:ext cx="86346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Kathleen Hudson, The Old State House</a:t>
            </a:r>
            <a:endParaRPr b="0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0" y="4777950"/>
            <a:ext cx="9144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https://www.kathleenbhudson.com/blog/2013/5/21/summer-in-boston-a-good-time-to-dive-into-the-paints</a:t>
            </a:r>
            <a:endParaRPr b="0" i="1" sz="3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650" y="207050"/>
            <a:ext cx="5149700" cy="391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975000" y="320970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 Portman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3"/>
          <p:cNvSpPr txBox="1"/>
          <p:nvPr/>
        </p:nvSpPr>
        <p:spPr>
          <a:xfrm rot="-5401277">
            <a:off x="6424000" y="2460626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https://www.focusre.com/blog/guest-artist-eli-portman</a:t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7200" y="152400"/>
            <a:ext cx="364643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423900" y="4123200"/>
            <a:ext cx="46449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Adam O’Day, Transit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4"/>
          <p:cNvSpPr txBox="1"/>
          <p:nvPr/>
        </p:nvSpPr>
        <p:spPr>
          <a:xfrm rot="-1403">
            <a:off x="3203400" y="4701613"/>
            <a:ext cx="58791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https://www.bostonmagazine.com/arts-entertainment/2014/07/08/artist-adam-o-day-wins-boston-portrait-of-a-city/</a:t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4150" y="372325"/>
            <a:ext cx="4901925" cy="36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546375" y="3149550"/>
            <a:ext cx="2749800" cy="11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Colleen McFarland, 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Zakim Bridge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5"/>
          <p:cNvSpPr txBox="1"/>
          <p:nvPr/>
        </p:nvSpPr>
        <p:spPr>
          <a:xfrm rot="-5401277">
            <a:off x="6424000" y="2460626"/>
            <a:ext cx="4846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https://www.gatewayarts.org/mcfarland_zakim-bridge-websize-jpg/</a:t>
            </a:r>
            <a:endParaRPr b="0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8575" y="152400"/>
            <a:ext cx="365185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