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5c23680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5c23680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e0628e88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e0628e88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e0628e88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e0628e88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e0628e8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e0628e8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9f6498fc6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9f6498fc6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33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Table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2, Week 8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subTitle"/>
          </p:nvPr>
        </p:nvSpPr>
        <p:spPr>
          <a:xfrm rot="-5400000">
            <a:off x="6233100" y="2232600"/>
            <a:ext cx="5476500" cy="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https://www.gailshumway.com/gallery/plog-content/images/my-collection/mammals/tundra-wolf-2.jpg</a:t>
            </a:r>
            <a:endParaRPr sz="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838" y="181363"/>
            <a:ext cx="6640325" cy="44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4631875" y="4869400"/>
            <a:ext cx="4431600" cy="2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https://www.pbs.org/wnet/nature/river-of-no-return-gray-wolf-fact-sheet/7659/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00" y="553050"/>
            <a:ext cx="8343976" cy="40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3783600" y="4817100"/>
            <a:ext cx="5360400" cy="3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https://www.sciencemag.org/news/2017/09/endangered-us-wolf-denied-new-habitat-critics-charge-politics-trumped-science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363" y="433325"/>
            <a:ext cx="7603275" cy="42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subTitle"/>
          </p:nvPr>
        </p:nvSpPr>
        <p:spPr>
          <a:xfrm rot="-5400000">
            <a:off x="7153025" y="3116850"/>
            <a:ext cx="36006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https://urbanecologycenter.org/blog/native-animal-of-the-month-gray-wolf.html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50" y="384088"/>
            <a:ext cx="7562900" cy="43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subTitle"/>
          </p:nvPr>
        </p:nvSpPr>
        <p:spPr>
          <a:xfrm rot="-5400000">
            <a:off x="6699900" y="2699400"/>
            <a:ext cx="4572000" cy="3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https://urbanecologycenter.org/blog/native-animal-of-the-month-gray-wolf.html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63" y="368300"/>
            <a:ext cx="7724476" cy="44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