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6"/>
  </p:notesMasterIdLst>
  <p:sldIdLst>
    <p:sldId id="285" r:id="rId6"/>
    <p:sldId id="264" r:id="rId7"/>
    <p:sldId id="266" r:id="rId8"/>
    <p:sldId id="926" r:id="rId9"/>
    <p:sldId id="283" r:id="rId10"/>
    <p:sldId id="267" r:id="rId11"/>
    <p:sldId id="260" r:id="rId12"/>
    <p:sldId id="925" r:id="rId13"/>
    <p:sldId id="276" r:id="rId14"/>
    <p:sldId id="277" r:id="rId15"/>
    <p:sldId id="842" r:id="rId16"/>
    <p:sldId id="850" r:id="rId17"/>
    <p:sldId id="922" r:id="rId18"/>
    <p:sldId id="872" r:id="rId19"/>
    <p:sldId id="861" r:id="rId20"/>
    <p:sldId id="867" r:id="rId21"/>
    <p:sldId id="855" r:id="rId22"/>
    <p:sldId id="882" r:id="rId23"/>
    <p:sldId id="887" r:id="rId24"/>
    <p:sldId id="286"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B6496-D812-4E29-8A3E-9DB809931FDD}" v="519" dt="2021-08-11T14:15:33.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407" autoAdjust="0"/>
  </p:normalViewPr>
  <p:slideViewPr>
    <p:cSldViewPr snapToGrid="0">
      <p:cViewPr varScale="1">
        <p:scale>
          <a:sx n="52" d="100"/>
          <a:sy n="52" d="100"/>
        </p:scale>
        <p:origin x="48" y="134"/>
      </p:cViewPr>
      <p:guideLst/>
    </p:cSldViewPr>
  </p:slideViewPr>
  <p:outlineViewPr>
    <p:cViewPr>
      <p:scale>
        <a:sx n="33" d="100"/>
        <a:sy n="33" d="100"/>
      </p:scale>
      <p:origin x="0" y="-5232"/>
    </p:cViewPr>
  </p:outlineViewPr>
  <p:notesTextViewPr>
    <p:cViewPr>
      <p:scale>
        <a:sx n="1" d="1"/>
        <a:sy n="1" d="1"/>
      </p:scale>
      <p:origin x="0" y="0"/>
    </p:cViewPr>
  </p:notesTextViewPr>
  <p:notesViewPr>
    <p:cSldViewPr snapToGrid="0">
      <p:cViewPr varScale="1">
        <p:scale>
          <a:sx n="49" d="100"/>
          <a:sy n="49" d="100"/>
        </p:scale>
        <p:origin x="207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ell, Alison L" userId="93a38c34-a496-4dcd-b0c9-d32277fcad05" providerId="ADAL" clId="{901B6496-D812-4E29-8A3E-9DB809931FDD}"/>
    <pc:docChg chg="undo custSel addSld delSld modSld sldOrd modMainMaster">
      <pc:chgData name="Maxell, Alison L" userId="93a38c34-a496-4dcd-b0c9-d32277fcad05" providerId="ADAL" clId="{901B6496-D812-4E29-8A3E-9DB809931FDD}" dt="2021-08-11T16:34:38.375" v="9309" actId="20577"/>
      <pc:docMkLst>
        <pc:docMk/>
      </pc:docMkLst>
      <pc:sldChg chg="del modNotes">
        <pc:chgData name="Maxell, Alison L" userId="93a38c34-a496-4dcd-b0c9-d32277fcad05" providerId="ADAL" clId="{901B6496-D812-4E29-8A3E-9DB809931FDD}" dt="2021-08-10T19:46:22.708" v="3442" actId="47"/>
        <pc:sldMkLst>
          <pc:docMk/>
          <pc:sldMk cId="2868161575" sldId="257"/>
        </pc:sldMkLst>
      </pc:sldChg>
      <pc:sldChg chg="modSp modNotes modNotesTx">
        <pc:chgData name="Maxell, Alison L" userId="93a38c34-a496-4dcd-b0c9-d32277fcad05" providerId="ADAL" clId="{901B6496-D812-4E29-8A3E-9DB809931FDD}" dt="2021-08-11T14:19:43.279" v="8117" actId="20577"/>
        <pc:sldMkLst>
          <pc:docMk/>
          <pc:sldMk cId="2981678796" sldId="260"/>
        </pc:sldMkLst>
        <pc:spChg chg="mod">
          <ac:chgData name="Maxell, Alison L" userId="93a38c34-a496-4dcd-b0c9-d32277fcad05" providerId="ADAL" clId="{901B6496-D812-4E29-8A3E-9DB809931FDD}" dt="2021-08-10T19:33:48.916" v="3365"/>
          <ac:spMkLst>
            <pc:docMk/>
            <pc:sldMk cId="2981678796" sldId="260"/>
            <ac:spMk id="2" creationId="{56E3F244-2B3E-4642-B1F0-2E95669BF8D8}"/>
          </ac:spMkLst>
        </pc:spChg>
        <pc:spChg chg="mod">
          <ac:chgData name="Maxell, Alison L" userId="93a38c34-a496-4dcd-b0c9-d32277fcad05" providerId="ADAL" clId="{901B6496-D812-4E29-8A3E-9DB809931FDD}" dt="2021-08-10T19:33:48.916" v="3365"/>
          <ac:spMkLst>
            <pc:docMk/>
            <pc:sldMk cId="2981678796" sldId="260"/>
            <ac:spMk id="3" creationId="{2946D8EB-48D4-446E-8B39-909305FF0A8A}"/>
          </ac:spMkLst>
        </pc:spChg>
        <pc:spChg chg="mod">
          <ac:chgData name="Maxell, Alison L" userId="93a38c34-a496-4dcd-b0c9-d32277fcad05" providerId="ADAL" clId="{901B6496-D812-4E29-8A3E-9DB809931FDD}" dt="2021-08-10T19:33:48.916" v="3365"/>
          <ac:spMkLst>
            <pc:docMk/>
            <pc:sldMk cId="2981678796" sldId="260"/>
            <ac:spMk id="6" creationId="{4A041BC6-75DE-47B0-AC62-061AD65E707B}"/>
          </ac:spMkLst>
        </pc:spChg>
      </pc:sldChg>
      <pc:sldChg chg="modNotes">
        <pc:chgData name="Maxell, Alison L" userId="93a38c34-a496-4dcd-b0c9-d32277fcad05" providerId="ADAL" clId="{901B6496-D812-4E29-8A3E-9DB809931FDD}" dt="2021-08-11T00:37:53.802" v="6234" actId="20577"/>
        <pc:sldMkLst>
          <pc:docMk/>
          <pc:sldMk cId="2960540487" sldId="264"/>
        </pc:sldMkLst>
      </pc:sldChg>
      <pc:sldChg chg="modSp modNotes modNotesTx">
        <pc:chgData name="Maxell, Alison L" userId="93a38c34-a496-4dcd-b0c9-d32277fcad05" providerId="ADAL" clId="{901B6496-D812-4E29-8A3E-9DB809931FDD}" dt="2021-08-11T00:54:27.817" v="6654" actId="20577"/>
        <pc:sldMkLst>
          <pc:docMk/>
          <pc:sldMk cId="632757577" sldId="266"/>
        </pc:sldMkLst>
        <pc:spChg chg="mod">
          <ac:chgData name="Maxell, Alison L" userId="93a38c34-a496-4dcd-b0c9-d32277fcad05" providerId="ADAL" clId="{901B6496-D812-4E29-8A3E-9DB809931FDD}" dt="2021-08-10T19:33:48.916" v="3365"/>
          <ac:spMkLst>
            <pc:docMk/>
            <pc:sldMk cId="632757577" sldId="266"/>
            <ac:spMk id="2" creationId="{4AE57000-D395-43EA-ABAF-84EFDC736B02}"/>
          </ac:spMkLst>
        </pc:spChg>
        <pc:spChg chg="mod">
          <ac:chgData name="Maxell, Alison L" userId="93a38c34-a496-4dcd-b0c9-d32277fcad05" providerId="ADAL" clId="{901B6496-D812-4E29-8A3E-9DB809931FDD}" dt="2021-08-10T19:33:48.916" v="3365"/>
          <ac:spMkLst>
            <pc:docMk/>
            <pc:sldMk cId="632757577" sldId="266"/>
            <ac:spMk id="3" creationId="{AA1E60D5-5F7A-49CD-8F28-9971CA0F744F}"/>
          </ac:spMkLst>
        </pc:spChg>
      </pc:sldChg>
      <pc:sldChg chg="modSp modNotes modNotesTx">
        <pc:chgData name="Maxell, Alison L" userId="93a38c34-a496-4dcd-b0c9-d32277fcad05" providerId="ADAL" clId="{901B6496-D812-4E29-8A3E-9DB809931FDD}" dt="2021-08-11T14:17:59.552" v="7966" actId="20577"/>
        <pc:sldMkLst>
          <pc:docMk/>
          <pc:sldMk cId="4276848034" sldId="267"/>
        </pc:sldMkLst>
        <pc:spChg chg="mod">
          <ac:chgData name="Maxell, Alison L" userId="93a38c34-a496-4dcd-b0c9-d32277fcad05" providerId="ADAL" clId="{901B6496-D812-4E29-8A3E-9DB809931FDD}" dt="2021-08-10T19:33:48.916" v="3365"/>
          <ac:spMkLst>
            <pc:docMk/>
            <pc:sldMk cId="4276848034" sldId="267"/>
            <ac:spMk id="2" creationId="{28D3034D-F817-41BA-BB00-71B842294942}"/>
          </ac:spMkLst>
        </pc:spChg>
        <pc:spChg chg="mod">
          <ac:chgData name="Maxell, Alison L" userId="93a38c34-a496-4dcd-b0c9-d32277fcad05" providerId="ADAL" clId="{901B6496-D812-4E29-8A3E-9DB809931FDD}" dt="2021-08-10T19:33:48.916" v="3365"/>
          <ac:spMkLst>
            <pc:docMk/>
            <pc:sldMk cId="4276848034" sldId="267"/>
            <ac:spMk id="3" creationId="{F66B5A2A-DE7D-4D5E-9C1F-B8F74C718E1D}"/>
          </ac:spMkLst>
        </pc:spChg>
        <pc:spChg chg="mod">
          <ac:chgData name="Maxell, Alison L" userId="93a38c34-a496-4dcd-b0c9-d32277fcad05" providerId="ADAL" clId="{901B6496-D812-4E29-8A3E-9DB809931FDD}" dt="2021-08-10T19:33:48.916" v="3365"/>
          <ac:spMkLst>
            <pc:docMk/>
            <pc:sldMk cId="4276848034" sldId="267"/>
            <ac:spMk id="4" creationId="{0BDA9BA1-583B-4BFD-8109-C1A27748BA4D}"/>
          </ac:spMkLst>
        </pc:spChg>
      </pc:sldChg>
      <pc:sldChg chg="modNotes modNotesTx">
        <pc:chgData name="Maxell, Alison L" userId="93a38c34-a496-4dcd-b0c9-d32277fcad05" providerId="ADAL" clId="{901B6496-D812-4E29-8A3E-9DB809931FDD}" dt="2021-08-11T14:28:48.830" v="8489" actId="20577"/>
        <pc:sldMkLst>
          <pc:docMk/>
          <pc:sldMk cId="1950910694" sldId="276"/>
        </pc:sldMkLst>
      </pc:sldChg>
      <pc:sldChg chg="modSp modNotes modNotesTx">
        <pc:chgData name="Maxell, Alison L" userId="93a38c34-a496-4dcd-b0c9-d32277fcad05" providerId="ADAL" clId="{901B6496-D812-4E29-8A3E-9DB809931FDD}" dt="2021-08-11T01:03:50.356" v="6787" actId="20577"/>
        <pc:sldMkLst>
          <pc:docMk/>
          <pc:sldMk cId="12319288" sldId="277"/>
        </pc:sldMkLst>
        <pc:spChg chg="mod">
          <ac:chgData name="Maxell, Alison L" userId="93a38c34-a496-4dcd-b0c9-d32277fcad05" providerId="ADAL" clId="{901B6496-D812-4E29-8A3E-9DB809931FDD}" dt="2021-08-10T19:33:48.916" v="3365"/>
          <ac:spMkLst>
            <pc:docMk/>
            <pc:sldMk cId="12319288" sldId="277"/>
            <ac:spMk id="2" creationId="{2D69BDC2-3246-4F2A-B7E5-8D2FC86E92DE}"/>
          </ac:spMkLst>
        </pc:spChg>
      </pc:sldChg>
      <pc:sldChg chg="del modNotes">
        <pc:chgData name="Maxell, Alison L" userId="93a38c34-a496-4dcd-b0c9-d32277fcad05" providerId="ADAL" clId="{901B6496-D812-4E29-8A3E-9DB809931FDD}" dt="2021-08-10T19:46:05.807" v="3441" actId="47"/>
        <pc:sldMkLst>
          <pc:docMk/>
          <pc:sldMk cId="3062276815" sldId="279"/>
        </pc:sldMkLst>
      </pc:sldChg>
      <pc:sldChg chg="modSp modNotes modNotesTx">
        <pc:chgData name="Maxell, Alison L" userId="93a38c34-a496-4dcd-b0c9-d32277fcad05" providerId="ADAL" clId="{901B6496-D812-4E29-8A3E-9DB809931FDD}" dt="2021-08-10T19:33:48.916" v="3365"/>
        <pc:sldMkLst>
          <pc:docMk/>
          <pc:sldMk cId="1747537675" sldId="283"/>
        </pc:sldMkLst>
        <pc:spChg chg="mod">
          <ac:chgData name="Maxell, Alison L" userId="93a38c34-a496-4dcd-b0c9-d32277fcad05" providerId="ADAL" clId="{901B6496-D812-4E29-8A3E-9DB809931FDD}" dt="2021-08-10T19:33:48.916" v="3365"/>
          <ac:spMkLst>
            <pc:docMk/>
            <pc:sldMk cId="1747537675" sldId="283"/>
            <ac:spMk id="2" creationId="{D5598277-1CC4-4C2E-8341-BCABE75D3396}"/>
          </ac:spMkLst>
        </pc:spChg>
        <pc:spChg chg="mod">
          <ac:chgData name="Maxell, Alison L" userId="93a38c34-a496-4dcd-b0c9-d32277fcad05" providerId="ADAL" clId="{901B6496-D812-4E29-8A3E-9DB809931FDD}" dt="2021-08-10T19:33:48.916" v="3365"/>
          <ac:spMkLst>
            <pc:docMk/>
            <pc:sldMk cId="1747537675" sldId="283"/>
            <ac:spMk id="4" creationId="{158CE37D-1C7F-4874-B7AF-844F5C535CD6}"/>
          </ac:spMkLst>
        </pc:spChg>
        <pc:spChg chg="mod">
          <ac:chgData name="Maxell, Alison L" userId="93a38c34-a496-4dcd-b0c9-d32277fcad05" providerId="ADAL" clId="{901B6496-D812-4E29-8A3E-9DB809931FDD}" dt="2021-08-10T19:33:48.916" v="3365"/>
          <ac:spMkLst>
            <pc:docMk/>
            <pc:sldMk cId="1747537675" sldId="283"/>
            <ac:spMk id="6" creationId="{AB656EBC-EBFC-4779-B89B-D2067592FCE6}"/>
          </ac:spMkLst>
        </pc:spChg>
      </pc:sldChg>
      <pc:sldChg chg="modSp modNotes modNotesTx">
        <pc:chgData name="Maxell, Alison L" userId="93a38c34-a496-4dcd-b0c9-d32277fcad05" providerId="ADAL" clId="{901B6496-D812-4E29-8A3E-9DB809931FDD}" dt="2021-08-11T00:37:16.852" v="6203" actId="20577"/>
        <pc:sldMkLst>
          <pc:docMk/>
          <pc:sldMk cId="2146645427" sldId="285"/>
        </pc:sldMkLst>
        <pc:spChg chg="mod">
          <ac:chgData name="Maxell, Alison L" userId="93a38c34-a496-4dcd-b0c9-d32277fcad05" providerId="ADAL" clId="{901B6496-D812-4E29-8A3E-9DB809931FDD}" dt="2021-08-10T19:33:48.916" v="3365"/>
          <ac:spMkLst>
            <pc:docMk/>
            <pc:sldMk cId="2146645427" sldId="285"/>
            <ac:spMk id="2" creationId="{B2FAEE9D-ACF1-4D8F-9A08-9F710E82AA1C}"/>
          </ac:spMkLst>
        </pc:spChg>
      </pc:sldChg>
      <pc:sldChg chg="addSp modSp mod modNotes modNotesTx">
        <pc:chgData name="Maxell, Alison L" userId="93a38c34-a496-4dcd-b0c9-d32277fcad05" providerId="ADAL" clId="{901B6496-D812-4E29-8A3E-9DB809931FDD}" dt="2021-08-11T16:34:38.375" v="9309" actId="20577"/>
        <pc:sldMkLst>
          <pc:docMk/>
          <pc:sldMk cId="2656802346" sldId="286"/>
        </pc:sldMkLst>
        <pc:spChg chg="mod">
          <ac:chgData name="Maxell, Alison L" userId="93a38c34-a496-4dcd-b0c9-d32277fcad05" providerId="ADAL" clId="{901B6496-D812-4E29-8A3E-9DB809931FDD}" dt="2021-08-10T16:11:10.625" v="560" actId="14100"/>
          <ac:spMkLst>
            <pc:docMk/>
            <pc:sldMk cId="2656802346" sldId="286"/>
            <ac:spMk id="2" creationId="{F5B07876-522F-4180-A8DD-868CDD47C91E}"/>
          </ac:spMkLst>
        </pc:spChg>
        <pc:spChg chg="mod">
          <ac:chgData name="Maxell, Alison L" userId="93a38c34-a496-4dcd-b0c9-d32277fcad05" providerId="ADAL" clId="{901B6496-D812-4E29-8A3E-9DB809931FDD}" dt="2021-08-11T01:54:50.490" v="7691" actId="20577"/>
          <ac:spMkLst>
            <pc:docMk/>
            <pc:sldMk cId="2656802346" sldId="286"/>
            <ac:spMk id="3" creationId="{1ED8263B-926D-4478-A843-4AD668814EC8}"/>
          </ac:spMkLst>
        </pc:spChg>
        <pc:spChg chg="add mod">
          <ac:chgData name="Maxell, Alison L" userId="93a38c34-a496-4dcd-b0c9-d32277fcad05" providerId="ADAL" clId="{901B6496-D812-4E29-8A3E-9DB809931FDD}" dt="2021-08-11T16:34:38.375" v="9309" actId="20577"/>
          <ac:spMkLst>
            <pc:docMk/>
            <pc:sldMk cId="2656802346" sldId="286"/>
            <ac:spMk id="4" creationId="{067D69F5-B809-407B-AA5F-12CFB4A40C6A}"/>
          </ac:spMkLst>
        </pc:spChg>
      </pc:sldChg>
      <pc:sldChg chg="modNotes modNotesTx">
        <pc:chgData name="Maxell, Alison L" userId="93a38c34-a496-4dcd-b0c9-d32277fcad05" providerId="ADAL" clId="{901B6496-D812-4E29-8A3E-9DB809931FDD}" dt="2021-08-11T14:40:10.383" v="8778" actId="13926"/>
        <pc:sldMkLst>
          <pc:docMk/>
          <pc:sldMk cId="4139463486" sldId="842"/>
        </pc:sldMkLst>
      </pc:sldChg>
      <pc:sldChg chg="modNotes modNotesTx">
        <pc:chgData name="Maxell, Alison L" userId="93a38c34-a496-4dcd-b0c9-d32277fcad05" providerId="ADAL" clId="{901B6496-D812-4E29-8A3E-9DB809931FDD}" dt="2021-08-11T14:32:24.601" v="8620" actId="20577"/>
        <pc:sldMkLst>
          <pc:docMk/>
          <pc:sldMk cId="2309564463" sldId="850"/>
        </pc:sldMkLst>
      </pc:sldChg>
      <pc:sldChg chg="modNotes">
        <pc:chgData name="Maxell, Alison L" userId="93a38c34-a496-4dcd-b0c9-d32277fcad05" providerId="ADAL" clId="{901B6496-D812-4E29-8A3E-9DB809931FDD}" dt="2021-08-10T18:56:22.030" v="2950" actId="20577"/>
        <pc:sldMkLst>
          <pc:docMk/>
          <pc:sldMk cId="365370116" sldId="855"/>
        </pc:sldMkLst>
      </pc:sldChg>
      <pc:sldChg chg="modNotes">
        <pc:chgData name="Maxell, Alison L" userId="93a38c34-a496-4dcd-b0c9-d32277fcad05" providerId="ADAL" clId="{901B6496-D812-4E29-8A3E-9DB809931FDD}" dt="2021-08-11T01:10:20.639" v="7048" actId="20577"/>
        <pc:sldMkLst>
          <pc:docMk/>
          <pc:sldMk cId="2676280197" sldId="867"/>
        </pc:sldMkLst>
      </pc:sldChg>
      <pc:sldChg chg="modNotes modNotesTx">
        <pc:chgData name="Maxell, Alison L" userId="93a38c34-a496-4dcd-b0c9-d32277fcad05" providerId="ADAL" clId="{901B6496-D812-4E29-8A3E-9DB809931FDD}" dt="2021-08-11T14:36:32.713" v="8777" actId="6549"/>
        <pc:sldMkLst>
          <pc:docMk/>
          <pc:sldMk cId="1425737994" sldId="872"/>
        </pc:sldMkLst>
      </pc:sldChg>
      <pc:sldChg chg="modNotes modNotesTx">
        <pc:chgData name="Maxell, Alison L" userId="93a38c34-a496-4dcd-b0c9-d32277fcad05" providerId="ADAL" clId="{901B6496-D812-4E29-8A3E-9DB809931FDD}" dt="2021-08-11T01:11:12.043" v="7057" actId="20577"/>
        <pc:sldMkLst>
          <pc:docMk/>
          <pc:sldMk cId="1332879721" sldId="882"/>
        </pc:sldMkLst>
      </pc:sldChg>
      <pc:sldChg chg="modNotes modNotesTx">
        <pc:chgData name="Maxell, Alison L" userId="93a38c34-a496-4dcd-b0c9-d32277fcad05" providerId="ADAL" clId="{901B6496-D812-4E29-8A3E-9DB809931FDD}" dt="2021-08-11T01:38:03.344" v="7399" actId="20577"/>
        <pc:sldMkLst>
          <pc:docMk/>
          <pc:sldMk cId="1722328501" sldId="887"/>
        </pc:sldMkLst>
      </pc:sldChg>
      <pc:sldChg chg="modNotes">
        <pc:chgData name="Maxell, Alison L" userId="93a38c34-a496-4dcd-b0c9-d32277fcad05" providerId="ADAL" clId="{901B6496-D812-4E29-8A3E-9DB809931FDD}" dt="2021-08-11T14:40:43.638" v="8819" actId="20577"/>
        <pc:sldMkLst>
          <pc:docMk/>
          <pc:sldMk cId="506680741" sldId="922"/>
        </pc:sldMkLst>
      </pc:sldChg>
      <pc:sldChg chg="del modNotes">
        <pc:chgData name="Maxell, Alison L" userId="93a38c34-a496-4dcd-b0c9-d32277fcad05" providerId="ADAL" clId="{901B6496-D812-4E29-8A3E-9DB809931FDD}" dt="2021-08-10T19:47:44.165" v="3443" actId="47"/>
        <pc:sldMkLst>
          <pc:docMk/>
          <pc:sldMk cId="72551790" sldId="924"/>
        </pc:sldMkLst>
      </pc:sldChg>
      <pc:sldChg chg="modSp mod modNotesTx">
        <pc:chgData name="Maxell, Alison L" userId="93a38c34-a496-4dcd-b0c9-d32277fcad05" providerId="ADAL" clId="{901B6496-D812-4E29-8A3E-9DB809931FDD}" dt="2021-08-11T14:25:16.481" v="8254" actId="20577"/>
        <pc:sldMkLst>
          <pc:docMk/>
          <pc:sldMk cId="903056943" sldId="925"/>
        </pc:sldMkLst>
        <pc:spChg chg="mod">
          <ac:chgData name="Maxell, Alison L" userId="93a38c34-a496-4dcd-b0c9-d32277fcad05" providerId="ADAL" clId="{901B6496-D812-4E29-8A3E-9DB809931FDD}" dt="2021-08-10T19:33:48.916" v="3365"/>
          <ac:spMkLst>
            <pc:docMk/>
            <pc:sldMk cId="903056943" sldId="925"/>
            <ac:spMk id="2" creationId="{BB681417-0234-4B86-899E-2E947AB5659B}"/>
          </ac:spMkLst>
        </pc:spChg>
        <pc:spChg chg="mod">
          <ac:chgData name="Maxell, Alison L" userId="93a38c34-a496-4dcd-b0c9-d32277fcad05" providerId="ADAL" clId="{901B6496-D812-4E29-8A3E-9DB809931FDD}" dt="2021-08-11T14:25:16.481" v="8254" actId="20577"/>
          <ac:spMkLst>
            <pc:docMk/>
            <pc:sldMk cId="903056943" sldId="925"/>
            <ac:spMk id="3" creationId="{F843B353-7D4B-4824-8007-461BFD3924C6}"/>
          </ac:spMkLst>
        </pc:spChg>
      </pc:sldChg>
      <pc:sldChg chg="addSp delSp modSp new mod ord modNotesTx">
        <pc:chgData name="Maxell, Alison L" userId="93a38c34-a496-4dcd-b0c9-d32277fcad05" providerId="ADAL" clId="{901B6496-D812-4E29-8A3E-9DB809931FDD}" dt="2021-08-11T14:16:48.528" v="7937" actId="20577"/>
        <pc:sldMkLst>
          <pc:docMk/>
          <pc:sldMk cId="437784787" sldId="926"/>
        </pc:sldMkLst>
        <pc:spChg chg="mod">
          <ac:chgData name="Maxell, Alison L" userId="93a38c34-a496-4dcd-b0c9-d32277fcad05" providerId="ADAL" clId="{901B6496-D812-4E29-8A3E-9DB809931FDD}" dt="2021-08-11T00:10:10.360" v="5538"/>
          <ac:spMkLst>
            <pc:docMk/>
            <pc:sldMk cId="437784787" sldId="926"/>
            <ac:spMk id="2" creationId="{91673FDF-43AE-475A-8E9D-5969387C1F7A}"/>
          </ac:spMkLst>
        </pc:spChg>
        <pc:spChg chg="add del mod">
          <ac:chgData name="Maxell, Alison L" userId="93a38c34-a496-4dcd-b0c9-d32277fcad05" providerId="ADAL" clId="{901B6496-D812-4E29-8A3E-9DB809931FDD}" dt="2021-08-11T14:15:33.083" v="7862"/>
          <ac:spMkLst>
            <pc:docMk/>
            <pc:sldMk cId="437784787" sldId="926"/>
            <ac:spMk id="3" creationId="{03F4F668-EFBD-446C-85BD-7EE4B8830B54}"/>
          </ac:spMkLst>
        </pc:spChg>
        <pc:spChg chg="add del mod">
          <ac:chgData name="Maxell, Alison L" userId="93a38c34-a496-4dcd-b0c9-d32277fcad05" providerId="ADAL" clId="{901B6496-D812-4E29-8A3E-9DB809931FDD}" dt="2021-08-11T00:10:10.360" v="5538"/>
          <ac:spMkLst>
            <pc:docMk/>
            <pc:sldMk cId="437784787" sldId="926"/>
            <ac:spMk id="4" creationId="{CF1E2D83-8E19-4B07-B19E-D0975CF83CF8}"/>
          </ac:spMkLst>
        </pc:spChg>
        <pc:spChg chg="add del mod">
          <ac:chgData name="Maxell, Alison L" userId="93a38c34-a496-4dcd-b0c9-d32277fcad05" providerId="ADAL" clId="{901B6496-D812-4E29-8A3E-9DB809931FDD}" dt="2021-08-11T00:10:10.360" v="5538"/>
          <ac:spMkLst>
            <pc:docMk/>
            <pc:sldMk cId="437784787" sldId="926"/>
            <ac:spMk id="5" creationId="{3790E906-4A44-4A21-8ED7-C1057326F3AB}"/>
          </ac:spMkLst>
        </pc:spChg>
      </pc:sldChg>
      <pc:sldChg chg="addSp delSp modSp new add del mod ord setBg setClrOvrMap delDesignElem modNotes">
        <pc:chgData name="Maxell, Alison L" userId="93a38c34-a496-4dcd-b0c9-d32277fcad05" providerId="ADAL" clId="{901B6496-D812-4E29-8A3E-9DB809931FDD}" dt="2021-08-10T19:35:33.966" v="3366" actId="47"/>
        <pc:sldMkLst>
          <pc:docMk/>
          <pc:sldMk cId="611934500" sldId="926"/>
        </pc:sldMkLst>
        <pc:spChg chg="mod ord">
          <ac:chgData name="Maxell, Alison L" userId="93a38c34-a496-4dcd-b0c9-d32277fcad05" providerId="ADAL" clId="{901B6496-D812-4E29-8A3E-9DB809931FDD}" dt="2021-08-10T19:26:23.083" v="3353" actId="26606"/>
          <ac:spMkLst>
            <pc:docMk/>
            <pc:sldMk cId="611934500" sldId="926"/>
            <ac:spMk id="2" creationId="{5B21DC48-2D36-4336-94CE-F275036B0C2D}"/>
          </ac:spMkLst>
        </pc:spChg>
        <pc:spChg chg="del">
          <ac:chgData name="Maxell, Alison L" userId="93a38c34-a496-4dcd-b0c9-d32277fcad05" providerId="ADAL" clId="{901B6496-D812-4E29-8A3E-9DB809931FDD}" dt="2021-08-10T19:24:48.065" v="3347"/>
          <ac:spMkLst>
            <pc:docMk/>
            <pc:sldMk cId="611934500" sldId="926"/>
            <ac:spMk id="3" creationId="{655304C8-C9A2-4568-BD45-D929C1409912}"/>
          </ac:spMkLst>
        </pc:spChg>
        <pc:spChg chg="add del">
          <ac:chgData name="Maxell, Alison L" userId="93a38c34-a496-4dcd-b0c9-d32277fcad05" providerId="ADAL" clId="{901B6496-D812-4E29-8A3E-9DB809931FDD}" dt="2021-08-10T19:26:23.075" v="3352" actId="26606"/>
          <ac:spMkLst>
            <pc:docMk/>
            <pc:sldMk cId="611934500" sldId="926"/>
            <ac:spMk id="71" creationId="{0671A8AE-40A1-4631-A6B8-581AFF065482}"/>
          </ac:spMkLst>
        </pc:spChg>
        <pc:spChg chg="add del">
          <ac:chgData name="Maxell, Alison L" userId="93a38c34-a496-4dcd-b0c9-d32277fcad05" providerId="ADAL" clId="{901B6496-D812-4E29-8A3E-9DB809931FDD}" dt="2021-08-10T19:26:23.075" v="3352" actId="26606"/>
          <ac:spMkLst>
            <pc:docMk/>
            <pc:sldMk cId="611934500" sldId="926"/>
            <ac:spMk id="73" creationId="{AB58EF07-17C2-48CF-ABB0-EEF1F17CB8F0}"/>
          </ac:spMkLst>
        </pc:spChg>
        <pc:spChg chg="add del">
          <ac:chgData name="Maxell, Alison L" userId="93a38c34-a496-4dcd-b0c9-d32277fcad05" providerId="ADAL" clId="{901B6496-D812-4E29-8A3E-9DB809931FDD}" dt="2021-08-10T19:26:23.075" v="3352" actId="26606"/>
          <ac:spMkLst>
            <pc:docMk/>
            <pc:sldMk cId="611934500" sldId="926"/>
            <ac:spMk id="75" creationId="{AF2F604E-43BE-4DC3-B983-E071523364F8}"/>
          </ac:spMkLst>
        </pc:spChg>
        <pc:spChg chg="add del">
          <ac:chgData name="Maxell, Alison L" userId="93a38c34-a496-4dcd-b0c9-d32277fcad05" providerId="ADAL" clId="{901B6496-D812-4E29-8A3E-9DB809931FDD}" dt="2021-08-10T19:26:23.075" v="3352" actId="26606"/>
          <ac:spMkLst>
            <pc:docMk/>
            <pc:sldMk cId="611934500" sldId="926"/>
            <ac:spMk id="77" creationId="{08C9B587-E65E-4B52-B37C-ABEBB6E87928}"/>
          </ac:spMkLst>
        </pc:spChg>
        <pc:spChg chg="add del">
          <ac:chgData name="Maxell, Alison L" userId="93a38c34-a496-4dcd-b0c9-d32277fcad05" providerId="ADAL" clId="{901B6496-D812-4E29-8A3E-9DB809931FDD}" dt="2021-08-10T19:33:48.916" v="3365"/>
          <ac:spMkLst>
            <pc:docMk/>
            <pc:sldMk cId="611934500" sldId="926"/>
            <ac:spMk id="2052" creationId="{E49CC64F-7275-4E33-961B-0C5CDC439875}"/>
          </ac:spMkLst>
        </pc:spChg>
        <pc:picChg chg="add mod">
          <ac:chgData name="Maxell, Alison L" userId="93a38c34-a496-4dcd-b0c9-d32277fcad05" providerId="ADAL" clId="{901B6496-D812-4E29-8A3E-9DB809931FDD}" dt="2021-08-10T19:32:49.742" v="3362" actId="27636"/>
          <ac:picMkLst>
            <pc:docMk/>
            <pc:sldMk cId="611934500" sldId="926"/>
            <ac:picMk id="2050" creationId="{73B4BD3A-8B07-4E81-85F6-C5DE17646270}"/>
          </ac:picMkLst>
        </pc:picChg>
      </pc:sldChg>
      <pc:sldChg chg="addSp delSp modSp new del mod ord modNotes">
        <pc:chgData name="Maxell, Alison L" userId="93a38c34-a496-4dcd-b0c9-d32277fcad05" providerId="ADAL" clId="{901B6496-D812-4E29-8A3E-9DB809931FDD}" dt="2021-08-10T23:39:59.328" v="5014" actId="47"/>
        <pc:sldMkLst>
          <pc:docMk/>
          <pc:sldMk cId="3227354275" sldId="926"/>
        </pc:sldMkLst>
        <pc:spChg chg="mod">
          <ac:chgData name="Maxell, Alison L" userId="93a38c34-a496-4dcd-b0c9-d32277fcad05" providerId="ADAL" clId="{901B6496-D812-4E29-8A3E-9DB809931FDD}" dt="2021-08-10T20:22:51.648" v="4944"/>
          <ac:spMkLst>
            <pc:docMk/>
            <pc:sldMk cId="3227354275" sldId="926"/>
            <ac:spMk id="2" creationId="{9CC28F6E-23BE-46D8-9136-A9C02773915C}"/>
          </ac:spMkLst>
        </pc:spChg>
        <pc:spChg chg="del">
          <ac:chgData name="Maxell, Alison L" userId="93a38c34-a496-4dcd-b0c9-d32277fcad05" providerId="ADAL" clId="{901B6496-D812-4E29-8A3E-9DB809931FDD}" dt="2021-08-10T20:22:11.889" v="4943" actId="931"/>
          <ac:spMkLst>
            <pc:docMk/>
            <pc:sldMk cId="3227354275" sldId="926"/>
            <ac:spMk id="3" creationId="{D8F53F07-DFB3-4940-9422-931A2CEE65E6}"/>
          </ac:spMkLst>
        </pc:spChg>
        <pc:spChg chg="del">
          <ac:chgData name="Maxell, Alison L" userId="93a38c34-a496-4dcd-b0c9-d32277fcad05" providerId="ADAL" clId="{901B6496-D812-4E29-8A3E-9DB809931FDD}" dt="2021-08-10T20:22:51.648" v="4944"/>
          <ac:spMkLst>
            <pc:docMk/>
            <pc:sldMk cId="3227354275" sldId="926"/>
            <ac:spMk id="4" creationId="{617EF54A-46F7-4A73-94F0-AAE40352D7AB}"/>
          </ac:spMkLst>
        </pc:spChg>
        <pc:spChg chg="add del mod">
          <ac:chgData name="Maxell, Alison L" userId="93a38c34-a496-4dcd-b0c9-d32277fcad05" providerId="ADAL" clId="{901B6496-D812-4E29-8A3E-9DB809931FDD}" dt="2021-08-10T20:23:13.019" v="4947" actId="478"/>
          <ac:spMkLst>
            <pc:docMk/>
            <pc:sldMk cId="3227354275" sldId="926"/>
            <ac:spMk id="7" creationId="{309400D5-2497-477E-B8C5-519B37B17200}"/>
          </ac:spMkLst>
        </pc:spChg>
        <pc:picChg chg="add del mod">
          <ac:chgData name="Maxell, Alison L" userId="93a38c34-a496-4dcd-b0c9-d32277fcad05" providerId="ADAL" clId="{901B6496-D812-4E29-8A3E-9DB809931FDD}" dt="2021-08-10T20:23:13.019" v="4947" actId="478"/>
          <ac:picMkLst>
            <pc:docMk/>
            <pc:sldMk cId="3227354275" sldId="926"/>
            <ac:picMk id="6" creationId="{8135B61A-122C-4FAB-8495-D8ACBAB90819}"/>
          </ac:picMkLst>
        </pc:picChg>
        <pc:picChg chg="add mod">
          <ac:chgData name="Maxell, Alison L" userId="93a38c34-a496-4dcd-b0c9-d32277fcad05" providerId="ADAL" clId="{901B6496-D812-4E29-8A3E-9DB809931FDD}" dt="2021-08-10T20:27:11.119" v="4956" actId="1076"/>
          <ac:picMkLst>
            <pc:docMk/>
            <pc:sldMk cId="3227354275" sldId="926"/>
            <ac:picMk id="9" creationId="{D4263F17-B42F-453A-A4D9-E4FFF0773BF3}"/>
          </ac:picMkLst>
        </pc:picChg>
        <pc:picChg chg="add del mod">
          <ac:chgData name="Maxell, Alison L" userId="93a38c34-a496-4dcd-b0c9-d32277fcad05" providerId="ADAL" clId="{901B6496-D812-4E29-8A3E-9DB809931FDD}" dt="2021-08-10T20:24:39.989" v="4950" actId="478"/>
          <ac:picMkLst>
            <pc:docMk/>
            <pc:sldMk cId="3227354275" sldId="926"/>
            <ac:picMk id="1026" creationId="{1D01F90A-D07D-49B3-9B42-921B2F5EA4B3}"/>
          </ac:picMkLst>
        </pc:picChg>
      </pc:sldChg>
      <pc:sldMasterChg chg="modSldLayout">
        <pc:chgData name="Maxell, Alison L" userId="93a38c34-a496-4dcd-b0c9-d32277fcad05" providerId="ADAL" clId="{901B6496-D812-4E29-8A3E-9DB809931FDD}" dt="2021-08-10T19:32:49.283" v="3358"/>
        <pc:sldMasterMkLst>
          <pc:docMk/>
          <pc:sldMasterMk cId="2439881525" sldId="2147483701"/>
        </pc:sldMasterMkLst>
        <pc:sldLayoutChg chg="addSp">
          <pc:chgData name="Maxell, Alison L" userId="93a38c34-a496-4dcd-b0c9-d32277fcad05" providerId="ADAL" clId="{901B6496-D812-4E29-8A3E-9DB809931FDD}" dt="2021-08-10T19:32:49.283" v="3358"/>
          <pc:sldLayoutMkLst>
            <pc:docMk/>
            <pc:sldMasterMk cId="2439881525" sldId="2147483701"/>
            <pc:sldLayoutMk cId="3057771568" sldId="2147483702"/>
          </pc:sldLayoutMkLst>
          <pc:spChg chg="add">
            <ac:chgData name="Maxell, Alison L" userId="93a38c34-a496-4dcd-b0c9-d32277fcad05" providerId="ADAL" clId="{901B6496-D812-4E29-8A3E-9DB809931FDD}" dt="2021-08-10T19:32:49.283" v="3358"/>
            <ac:spMkLst>
              <pc:docMk/>
              <pc:sldMasterMk cId="2439881525" sldId="2147483701"/>
              <pc:sldLayoutMk cId="3057771568" sldId="2147483702"/>
              <ac:spMk id="9" creationId="{4BF8A133-ED9B-4CD6-AC9F-19F6FB122D21}"/>
            </ac:spMkLst>
          </pc:spChg>
          <pc:spChg chg="add">
            <ac:chgData name="Maxell, Alison L" userId="93a38c34-a496-4dcd-b0c9-d32277fcad05" providerId="ADAL" clId="{901B6496-D812-4E29-8A3E-9DB809931FDD}" dt="2021-08-10T19:32:49.283" v="3358"/>
            <ac:spMkLst>
              <pc:docMk/>
              <pc:sldMasterMk cId="2439881525" sldId="2147483701"/>
              <pc:sldLayoutMk cId="3057771568" sldId="2147483702"/>
              <ac:spMk id="10" creationId="{2210841D-28FF-4413-AF58-DA97AA3DF494}"/>
            </ac:spMkLst>
          </pc:spChg>
          <pc:picChg chg="add">
            <ac:chgData name="Maxell, Alison L" userId="93a38c34-a496-4dcd-b0c9-d32277fcad05" providerId="ADAL" clId="{901B6496-D812-4E29-8A3E-9DB809931FDD}" dt="2021-08-10T19:32:49.283" v="3358"/>
            <ac:picMkLst>
              <pc:docMk/>
              <pc:sldMasterMk cId="2439881525" sldId="2147483701"/>
              <pc:sldLayoutMk cId="3057771568" sldId="2147483702"/>
              <ac:picMk id="8" creationId="{76B77EA2-083A-4C6D-8D00-FA968887916A}"/>
            </ac:picMkLst>
          </pc:picChg>
        </pc:sldLayoutChg>
        <pc:sldLayoutChg chg="addSp">
          <pc:chgData name="Maxell, Alison L" userId="93a38c34-a496-4dcd-b0c9-d32277fcad05" providerId="ADAL" clId="{901B6496-D812-4E29-8A3E-9DB809931FDD}" dt="2021-08-10T19:32:49.283" v="3358"/>
          <pc:sldLayoutMkLst>
            <pc:docMk/>
            <pc:sldMasterMk cId="2439881525" sldId="2147483701"/>
            <pc:sldLayoutMk cId="347834783" sldId="2147483707"/>
          </pc:sldLayoutMkLst>
          <pc:picChg chg="add">
            <ac:chgData name="Maxell, Alison L" userId="93a38c34-a496-4dcd-b0c9-d32277fcad05" providerId="ADAL" clId="{901B6496-D812-4E29-8A3E-9DB809931FDD}" dt="2021-08-10T19:32:49.283" v="3358"/>
            <ac:picMkLst>
              <pc:docMk/>
              <pc:sldMasterMk cId="2439881525" sldId="2147483701"/>
              <pc:sldLayoutMk cId="347834783" sldId="2147483707"/>
              <ac:picMk id="7" creationId="{03D2E9CE-1397-42E0-B316-467BBD7A4CFC}"/>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4B5313-9A82-4454-8CE1-BD15DFE44A0C}" type="datetimeFigureOut">
              <a:rPr lang="en-US" smtClean="0"/>
              <a:t>8/11/2021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340528-EBDD-4D21-A8E3-844E796DC9FB}" type="slidenum">
              <a:rPr lang="en-US" smtClean="0"/>
              <a:t>‹#›</a:t>
            </a:fld>
            <a:endParaRPr lang="en-US"/>
          </a:p>
        </p:txBody>
      </p:sp>
    </p:spTree>
    <p:extLst>
      <p:ext uri="{BB962C8B-B14F-4D97-AF65-F5344CB8AC3E}">
        <p14:creationId xmlns:p14="http://schemas.microsoft.com/office/powerpoint/2010/main" val="243998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I am Alison Maxell, Director of Public and Outreach Services, Research &amp; Innovation at the Maine State Library.</a:t>
            </a:r>
          </a:p>
          <a:p>
            <a:endParaRPr lang="en-US" dirty="0"/>
          </a:p>
          <a:p>
            <a:r>
              <a:rPr lang="en-US" dirty="0"/>
              <a:t>Today I will be sharing information about the Maine State Library, who we are, and the collections, resources, and services we provide.</a:t>
            </a:r>
          </a:p>
          <a:p>
            <a:endParaRPr lang="en-US" dirty="0"/>
          </a:p>
          <a:p>
            <a:r>
              <a:rPr lang="en-US" dirty="0"/>
              <a:t>Then I will introduce you to one of our online resources the “Digital Maine Library” .</a:t>
            </a:r>
          </a:p>
          <a:p>
            <a:r>
              <a:rPr lang="en-US" dirty="0"/>
              <a:t> I will highlight some basic navigation tools and specific features that hopefully  will help you become familiar with the resource.</a:t>
            </a:r>
          </a:p>
          <a:p>
            <a:endParaRPr lang="en-US" dirty="0"/>
          </a:p>
          <a:p>
            <a:r>
              <a:rPr lang="en-US" dirty="0"/>
              <a:t>And then we will plan to  finish with an interactive activity.</a:t>
            </a:r>
          </a:p>
          <a:p>
            <a:endParaRPr lang="en-US" dirty="0"/>
          </a:p>
          <a:p>
            <a:r>
              <a:rPr lang="en-US" dirty="0"/>
              <a:t>Due to our limited time allotment today, I will be moving through slides fairly quickly but my slide deck will be made available to you along with other resources after the presentation today.</a:t>
            </a:r>
          </a:p>
          <a:p>
            <a:endParaRPr lang="en-US" dirty="0"/>
          </a:p>
          <a:p>
            <a:r>
              <a:rPr lang="en-US" dirty="0"/>
              <a:t>So let’s get started!</a:t>
            </a:r>
          </a:p>
        </p:txBody>
      </p:sp>
      <p:sp>
        <p:nvSpPr>
          <p:cNvPr id="4" name="Slide Number Placeholder 3"/>
          <p:cNvSpPr>
            <a:spLocks noGrp="1"/>
          </p:cNvSpPr>
          <p:nvPr>
            <p:ph type="sldNum" sz="quarter" idx="5"/>
          </p:nvPr>
        </p:nvSpPr>
        <p:spPr/>
        <p:txBody>
          <a:bodyPr/>
          <a:lstStyle/>
          <a:p>
            <a:fld id="{71340528-EBDD-4D21-A8E3-844E796DC9FB}" type="slidenum">
              <a:rPr lang="en-US" smtClean="0"/>
              <a:t>1</a:t>
            </a:fld>
            <a:endParaRPr lang="en-US"/>
          </a:p>
        </p:txBody>
      </p:sp>
    </p:spTree>
    <p:extLst>
      <p:ext uri="{BB962C8B-B14F-4D97-AF65-F5344CB8AC3E}">
        <p14:creationId xmlns:p14="http://schemas.microsoft.com/office/powerpoint/2010/main" val="247637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83150"/>
            <a:ext cx="5608320" cy="3551199"/>
          </a:xfrm>
        </p:spPr>
        <p:txBody>
          <a:bodyPr/>
          <a:lstStyle/>
          <a:p>
            <a:r>
              <a:rPr lang="en-US" dirty="0"/>
              <a:t>So using those associated metatags you can click on tag, here we have chosen “middle school” and we got a custom and bookmarkable page for all databases for that age group </a:t>
            </a:r>
          </a:p>
          <a:p>
            <a:endParaRPr lang="en-US" dirty="0"/>
          </a:p>
        </p:txBody>
      </p:sp>
      <p:sp>
        <p:nvSpPr>
          <p:cNvPr id="4" name="Slide Number Placeholder 3"/>
          <p:cNvSpPr>
            <a:spLocks noGrp="1"/>
          </p:cNvSpPr>
          <p:nvPr>
            <p:ph type="sldNum" sz="quarter" idx="5"/>
          </p:nvPr>
        </p:nvSpPr>
        <p:spPr/>
        <p:txBody>
          <a:bodyPr/>
          <a:lstStyle/>
          <a:p>
            <a:fld id="{71340528-EBDD-4D21-A8E3-844E796DC9FB}" type="slidenum">
              <a:rPr lang="en-US" smtClean="0"/>
              <a:t>10</a:t>
            </a:fld>
            <a:endParaRPr lang="en-US"/>
          </a:p>
        </p:txBody>
      </p:sp>
    </p:spTree>
    <p:extLst>
      <p:ext uri="{BB962C8B-B14F-4D97-AF65-F5344CB8AC3E}">
        <p14:creationId xmlns:p14="http://schemas.microsoft.com/office/powerpoint/2010/main" val="378592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take a look at one of the database resources in Digital Maine Library.  The one I selected today is </a:t>
            </a:r>
            <a:r>
              <a:rPr lang="en-US" b="1" dirty="0"/>
              <a:t>Gale In Context: Middle School</a:t>
            </a:r>
            <a:r>
              <a:rPr lang="en-US" dirty="0"/>
              <a:t>.  To the right is the database landing page.  We’ll be using this later in our interactive exercise.</a:t>
            </a:r>
          </a:p>
          <a:p>
            <a:endParaRPr lang="en-US" dirty="0"/>
          </a:p>
          <a:p>
            <a:r>
              <a:rPr lang="en-US" dirty="0"/>
              <a:t>Created specifically for middle school students, this resource combines reference content with age-appropriate videos, newspapers, magazines, including more than 1.6 million articles as well as primary sources.</a:t>
            </a:r>
          </a:p>
          <a:p>
            <a:pPr>
              <a:buFontTx/>
              <a:buNone/>
            </a:pPr>
            <a:endParaRPr lang="en-US" i="1" dirty="0"/>
          </a:p>
          <a:p>
            <a:pPr>
              <a:buFontTx/>
              <a:buNone/>
            </a:pPr>
            <a:r>
              <a:rPr lang="en-US" i="1" dirty="0"/>
              <a:t>Click: Curriculum Standards:</a:t>
            </a:r>
          </a:p>
          <a:p>
            <a:pPr>
              <a:buFontTx/>
              <a:buNone/>
            </a:pPr>
            <a:endParaRPr lang="en-US" i="1" dirty="0"/>
          </a:p>
          <a:p>
            <a:pPr>
              <a:buFontTx/>
              <a:buNone/>
            </a:pPr>
            <a:r>
              <a:rPr lang="en-US" i="1" dirty="0"/>
              <a:t>This database  also </a:t>
            </a:r>
            <a:r>
              <a:rPr lang="en-US" dirty="0"/>
              <a:t>provides cross-curricular content aligned with national and state curriculum standards allowing students to create connections between subject areas and to truly </a:t>
            </a:r>
            <a:r>
              <a:rPr lang="en-US" b="1" dirty="0"/>
              <a:t>put topics into larger cultural, social, and historical context</a:t>
            </a:r>
            <a:r>
              <a:rPr lang="en-US" dirty="0"/>
              <a:t>.​</a:t>
            </a:r>
          </a:p>
          <a:p>
            <a:pPr>
              <a:buFontTx/>
              <a:buNone/>
            </a:pPr>
            <a:endParaRPr lang="en-US" dirty="0"/>
          </a:p>
          <a:p>
            <a:pPr>
              <a:buFontTx/>
              <a:buNone/>
            </a:pPr>
            <a:r>
              <a:rPr lang="en-US" dirty="0"/>
              <a:t>Click:  Enhance Teaching and Learning:  You will find a vast array of resources for papers, projects, and presentations. that bolster the development of critical thinking, problem solving, and effective communication skills and the ability to integrate those resources into your classroom setting.</a:t>
            </a:r>
          </a:p>
          <a:p>
            <a:pPr>
              <a:buFontTx/>
              <a:buNone/>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83701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a:t>
            </a:r>
            <a:r>
              <a:rPr lang="en-US" i="1" dirty="0"/>
              <a:t> </a:t>
            </a:r>
            <a:r>
              <a:rPr lang="en-US" i="0" dirty="0"/>
              <a:t>by (1) browsing or searching for topics of interest, (2) exploring </a:t>
            </a:r>
            <a:r>
              <a:rPr lang="en-US" dirty="0"/>
              <a:t>content organized by type, and (3) then clicking individual result titles to view and use videos, documents, and more. </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97439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Search: Usually the default. Find information based on simple search terms.  This is a good place to start your research.</a:t>
            </a:r>
          </a:p>
          <a:p>
            <a:endParaRPr lang="en-US" dirty="0"/>
          </a:p>
          <a:p>
            <a:r>
              <a:rPr lang="en-US" dirty="0"/>
              <a:t>While we will not be doing this </a:t>
            </a:r>
            <a:r>
              <a:rPr lang="en-US"/>
              <a:t>today, you </a:t>
            </a:r>
            <a:r>
              <a:rPr lang="en-US" dirty="0"/>
              <a:t>can also run a more targeted or customized search by clicking the Advanced Search option beneath or to the side of the basic search box. </a:t>
            </a:r>
          </a:p>
          <a:p>
            <a:endParaRPr lang="en-US" dirty="0"/>
          </a:p>
          <a:p>
            <a:r>
              <a:rPr lang="en-US" dirty="0"/>
              <a:t>Advanced Search provides the option to select specific search fields </a:t>
            </a:r>
          </a:p>
          <a:p>
            <a:endParaRPr lang="en-US" dirty="0"/>
          </a:p>
          <a:p>
            <a:r>
              <a:rPr lang="en-US" i="0" dirty="0"/>
              <a:t>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45324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Middle School </a:t>
            </a:r>
            <a:r>
              <a:rPr lang="en-US" i="0" dirty="0"/>
              <a:t>is designed to make it easy for you and your students to browse for topics of interest. </a:t>
            </a:r>
          </a:p>
          <a:p>
            <a:endParaRPr lang="en-US" dirty="0"/>
          </a:p>
          <a:p>
            <a:r>
              <a:rPr lang="en-US" i="0" dirty="0"/>
              <a:t>You can Browse Topics by subject or View All: </a:t>
            </a:r>
          </a:p>
          <a:p>
            <a:endParaRPr lang="en-US" i="0" dirty="0"/>
          </a:p>
          <a:p>
            <a:r>
              <a:rPr lang="en-US" i="0" dirty="0"/>
              <a:t>Simply click the Browse Topics option in the upper right corner of the homepage and on many other pages throughout to access a list of all topics for which there are curated pages. </a:t>
            </a:r>
          </a:p>
          <a:p>
            <a:endParaRPr lang="en-US" i="0" dirty="0"/>
          </a:p>
          <a:p>
            <a:r>
              <a:rPr lang="en-US" i="0" dirty="0"/>
              <a:t>Click:  If desired, you can use the drop-down menu at the top of this page to view pages based on categories of interest.</a:t>
            </a:r>
          </a:p>
          <a:p>
            <a:endParaRPr lang="en-US" i="0" dirty="0"/>
          </a:p>
          <a:p>
            <a:r>
              <a:rPr lang="en-US" i="0" dirty="0"/>
              <a:t>Click: This allows you to then connect to curated overviews and results:  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a:t>
            </a:r>
          </a:p>
          <a:p>
            <a:endParaRPr lang="en-US" dirty="0"/>
          </a:p>
          <a:p>
            <a:r>
              <a:rPr lang="en-US" i="0" dirty="0"/>
              <a:t>Simply click the header for a content type to view all results of that format, and click the title of an individual result to view that specific article, video, etc.</a:t>
            </a:r>
          </a:p>
          <a:p>
            <a:endParaRPr lang="en-US" i="0" dirty="0"/>
          </a:p>
          <a:p>
            <a:endParaRPr lang="en-US" i="0" dirty="0"/>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920345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981265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are interested in primary sources, what types of content can we expect to find?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Sources include speeches, letters, and personal accounts from key points in history. Many contain commentary or introductions to help students place these sources in context as shown in the pop-out on the right..</a:t>
            </a:r>
          </a:p>
          <a:p>
            <a:endParaRPr lang="en-US" dirty="0"/>
          </a:p>
          <a:p>
            <a:r>
              <a:rPr lang="en-US" dirty="0"/>
              <a:t>Creative works consist of full-text poems, plays, stories, and more, and often include notes to aide understanding (as shown in the pop-out on the left) and interpretation.</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88901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nice feature:  If you support developing readers, or advanced students, you can find content targeted to their needs! These content levels can be viewed on search and browse results pages, and can also be used to sort or filter search and browse results.</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543719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These are really great teaching tools.  </a:t>
            </a:r>
          </a:p>
          <a:p>
            <a:pPr defTabSz="931774">
              <a:defRPr/>
            </a:pPr>
            <a:endParaRPr lang="en-US" dirty="0"/>
          </a:p>
          <a:p>
            <a:pPr marL="171450" indent="-171450" defTabSz="931774">
              <a:buFont typeface="Arial" panose="020B0604020202020204" pitchFamily="34" charset="0"/>
              <a:buChar char="•"/>
              <a:defRPr/>
            </a:pPr>
            <a:r>
              <a:rPr lang="en-US" dirty="0"/>
              <a:t>With the Get Link you can easily push content to students, or have students share with you/with each other,</a:t>
            </a:r>
          </a:p>
          <a:p>
            <a:pPr marL="171450" indent="-171450" defTabSz="931774">
              <a:buFont typeface="Arial" panose="020B0604020202020204" pitchFamily="34" charset="0"/>
              <a:buChar char="•"/>
              <a:defRPr/>
            </a:pPr>
            <a:r>
              <a:rPr lang="en-US" dirty="0"/>
              <a:t>Accessible learning makes content accessible to learners with a variety of needs, </a:t>
            </a:r>
          </a:p>
          <a:p>
            <a:pPr marL="171450" indent="-171450" defTabSz="931774">
              <a:buFont typeface="Arial" panose="020B0604020202020204" pitchFamily="34" charset="0"/>
              <a:buChar char="•"/>
              <a:defRPr/>
            </a:pPr>
            <a:r>
              <a:rPr lang="en-US" dirty="0"/>
              <a:t>the Highlights and Notes tool can be used in many different ways to record student analysis of sources for assignments or research,</a:t>
            </a:r>
          </a:p>
          <a:p>
            <a:pPr marL="171450" indent="-171450" defTabSz="931774">
              <a:buFont typeface="Arial" panose="020B0604020202020204" pitchFamily="34" charset="0"/>
              <a:buChar char="•"/>
              <a:defRPr/>
            </a:pPr>
            <a:r>
              <a:rPr lang="en-US" dirty="0"/>
              <a:t>And the Topic Pages, Topic Finder and Cite tools  help scaffold the research process-– from choosing and refining a topic to citing the information appropriately.</a:t>
            </a:r>
          </a:p>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59407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of the content in the Gale resource is accessible 24/7 on any device in any location.</a:t>
            </a:r>
          </a:p>
          <a:p>
            <a:endParaRPr lang="en-US" dirty="0"/>
          </a:p>
          <a:p>
            <a:r>
              <a:rPr lang="en-US" dirty="0"/>
              <a:t>Let’s look a little closer at Sharing Content:, every item within the resource provides a number of options to export or share the content for later use.  </a:t>
            </a:r>
          </a:p>
          <a:p>
            <a:endParaRPr lang="en-US" dirty="0"/>
          </a:p>
          <a:p>
            <a:pPr marL="171450" indent="-171450">
              <a:buFont typeface="Arial" panose="020B0604020202020204" pitchFamily="34" charset="0"/>
              <a:buChar char="•"/>
            </a:pPr>
            <a:r>
              <a:rPr lang="en-US" dirty="0"/>
              <a:t>Get Link creates a persistent URL that will direct someone right back to the page you were on when you used the Get Link tool. </a:t>
            </a:r>
          </a:p>
          <a:p>
            <a:pPr marL="171450" indent="-171450">
              <a:buFont typeface="Arial" panose="020B0604020202020204" pitchFamily="34" charset="0"/>
              <a:buChar char="•"/>
            </a:pPr>
            <a:r>
              <a:rPr lang="en-US" dirty="0"/>
              <a:t>Click: Share to Classroom allows you to pull content into Google Classroom courses as assignments, announcements, and more.</a:t>
            </a:r>
          </a:p>
          <a:p>
            <a:pPr marL="171450" indent="-171450">
              <a:buFont typeface="Arial" panose="020B0604020202020204" pitchFamily="34" charset="0"/>
              <a:buChar char="•"/>
            </a:pPr>
            <a:r>
              <a:rPr lang="en-US" dirty="0"/>
              <a:t>Click:  the Send to feature gives you the ability to push content to an email address, Google Drive, or Microsoft OneDrive account for viewing at any time in the future and </a:t>
            </a:r>
          </a:p>
          <a:p>
            <a:pPr marL="171450" indent="-171450">
              <a:buFont typeface="Arial" panose="020B0604020202020204" pitchFamily="34" charset="0"/>
              <a:buChar char="•"/>
            </a:pPr>
            <a:r>
              <a:rPr lang="en-US" dirty="0"/>
              <a:t>you can also download and print content.</a:t>
            </a:r>
          </a:p>
        </p:txBody>
      </p:sp>
      <p:sp>
        <p:nvSpPr>
          <p:cNvPr id="4" name="Slide Number Placeholder 3"/>
          <p:cNvSpPr>
            <a:spLocks noGrp="1"/>
          </p:cNvSpPr>
          <p:nvPr>
            <p:ph type="sldNum" sz="quarter" idx="5"/>
          </p:nvPr>
        </p:nvSpPr>
        <p:spPr/>
        <p:txBody>
          <a:bodyPr/>
          <a:lstStyle/>
          <a:p>
            <a:pPr defTabSz="931774">
              <a:defRPr/>
            </a:pPr>
            <a:fld id="{F3A9CC68-86F6-4C41-BB68-563FFE5D02C1}"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022237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Maine State Library</a:t>
            </a:r>
          </a:p>
          <a:p>
            <a:endParaRPr lang="en-US" dirty="0"/>
          </a:p>
          <a:p>
            <a:r>
              <a:rPr lang="en-US" dirty="0"/>
              <a:t>While this slide speaks to our mission and who we serve, basically today and everyday  the Maine State Library is working to meet the educational, informational, recreational and cultural needs of Maine Citizens.  We, as librarians, are all about access and want to facilitate your ability to get the information you need where you need it.</a:t>
            </a:r>
          </a:p>
        </p:txBody>
      </p:sp>
      <p:sp>
        <p:nvSpPr>
          <p:cNvPr id="4" name="Slide Number Placeholder 3"/>
          <p:cNvSpPr>
            <a:spLocks noGrp="1"/>
          </p:cNvSpPr>
          <p:nvPr>
            <p:ph type="sldNum" sz="quarter" idx="5"/>
          </p:nvPr>
        </p:nvSpPr>
        <p:spPr/>
        <p:txBody>
          <a:bodyPr/>
          <a:lstStyle/>
          <a:p>
            <a:fld id="{71340528-EBDD-4D21-A8E3-844E796DC9FB}" type="slidenum">
              <a:rPr lang="en-US" smtClean="0"/>
              <a:t>2</a:t>
            </a:fld>
            <a:endParaRPr lang="en-US"/>
          </a:p>
        </p:txBody>
      </p:sp>
    </p:spTree>
    <p:extLst>
      <p:ext uri="{BB962C8B-B14F-4D97-AF65-F5344CB8AC3E}">
        <p14:creationId xmlns:p14="http://schemas.microsoft.com/office/powerpoint/2010/main" val="3135320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513991"/>
          </a:xfrm>
        </p:spPr>
        <p:txBody>
          <a:bodyPr/>
          <a:lstStyle/>
          <a:p>
            <a:endParaRPr lang="en-US" dirty="0"/>
          </a:p>
          <a:p>
            <a:r>
              <a:rPr lang="en-US" dirty="0"/>
              <a:t>So this concludes the overview of  the Digital Maine Library and Gale In Context: </a:t>
            </a:r>
            <a:r>
              <a:rPr lang="en-US" dirty="0" err="1"/>
              <a:t>Middleschool</a:t>
            </a:r>
            <a:endParaRPr lang="en-US" dirty="0"/>
          </a:p>
          <a:p>
            <a:endParaRPr lang="en-US" dirty="0"/>
          </a:p>
          <a:p>
            <a:r>
              <a:rPr lang="en-US" dirty="0"/>
              <a:t>Let’s now dive In to the actual resources by doing a little interactive activity</a:t>
            </a:r>
          </a:p>
          <a:p>
            <a:endParaRPr lang="en-US" dirty="0"/>
          </a:p>
          <a:p>
            <a:r>
              <a:rPr lang="en-US" dirty="0"/>
              <a:t>You can follow along with me as I continue to screen share and model the exercise or you can minimize and jump into it yourself.</a:t>
            </a:r>
          </a:p>
          <a:p>
            <a:endParaRPr lang="en-US" dirty="0"/>
          </a:p>
          <a:p>
            <a:r>
              <a:rPr lang="en-US" dirty="0"/>
              <a:t>So we are going to be:  go down through slide</a:t>
            </a:r>
          </a:p>
          <a:p>
            <a:endParaRPr lang="en-US" dirty="0"/>
          </a:p>
          <a:p>
            <a:endParaRPr lang="en-US" dirty="0"/>
          </a:p>
          <a:p>
            <a:r>
              <a:rPr lang="en-US" dirty="0"/>
              <a:t>Let’s go!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340528-EBDD-4D21-A8E3-844E796DC9FB}" type="slidenum">
              <a:rPr lang="en-US" smtClean="0"/>
              <a:t>20</a:t>
            </a:fld>
            <a:endParaRPr lang="en-US"/>
          </a:p>
        </p:txBody>
      </p:sp>
    </p:spTree>
    <p:extLst>
      <p:ext uri="{BB962C8B-B14F-4D97-AF65-F5344CB8AC3E}">
        <p14:creationId xmlns:p14="http://schemas.microsoft.com/office/powerpoint/2010/main" val="116261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 am pleased to report…</a:t>
            </a:r>
          </a:p>
          <a:p>
            <a:endParaRPr lang="en-US" dirty="0"/>
          </a:p>
          <a:p>
            <a:r>
              <a:rPr lang="en-US" dirty="0"/>
              <a:t>We are now open at  our new temporary location -242 State Street. </a:t>
            </a:r>
          </a:p>
          <a:p>
            <a:endParaRPr lang="en-US" dirty="0"/>
          </a:p>
          <a:p>
            <a:r>
              <a:rPr lang="en-US" dirty="0"/>
              <a:t>We will be here until such time renovations are completed at the Cultural Building.</a:t>
            </a:r>
          </a:p>
          <a:p>
            <a:endParaRPr lang="en-US" dirty="0"/>
          </a:p>
          <a:p>
            <a:r>
              <a:rPr lang="en-US" dirty="0"/>
              <a:t>At this point, we anticipate being here a couple of years. </a:t>
            </a:r>
          </a:p>
          <a:p>
            <a:endParaRPr lang="en-US" dirty="0"/>
          </a:p>
          <a:p>
            <a:r>
              <a:rPr lang="en-US" dirty="0"/>
              <a:t>Currently we are open 9 to 5 Monday through Friday but at some point in the future, we hope to add evening and Saturday hours again.</a:t>
            </a:r>
          </a:p>
        </p:txBody>
      </p:sp>
      <p:sp>
        <p:nvSpPr>
          <p:cNvPr id="4" name="Slide Number Placeholder 3"/>
          <p:cNvSpPr>
            <a:spLocks noGrp="1"/>
          </p:cNvSpPr>
          <p:nvPr>
            <p:ph type="sldNum" sz="quarter" idx="5"/>
          </p:nvPr>
        </p:nvSpPr>
        <p:spPr/>
        <p:txBody>
          <a:bodyPr/>
          <a:lstStyle/>
          <a:p>
            <a:fld id="{71340528-EBDD-4D21-A8E3-844E796DC9FB}" type="slidenum">
              <a:rPr lang="en-US" smtClean="0"/>
              <a:t>3</a:t>
            </a:fld>
            <a:endParaRPr lang="en-US"/>
          </a:p>
        </p:txBody>
      </p:sp>
    </p:spTree>
    <p:extLst>
      <p:ext uri="{BB962C8B-B14F-4D97-AF65-F5344CB8AC3E}">
        <p14:creationId xmlns:p14="http://schemas.microsoft.com/office/powerpoint/2010/main" val="144021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Maine Stat Library collections are primarily Maine focused….</a:t>
            </a:r>
          </a:p>
          <a:p>
            <a:endParaRPr lang="en-US" dirty="0"/>
          </a:p>
          <a:p>
            <a:r>
              <a:rPr lang="en-US" dirty="0"/>
              <a:t>Did you know that:  MSL has</a:t>
            </a:r>
          </a:p>
          <a:p>
            <a:endParaRPr lang="en-US" dirty="0"/>
          </a:p>
          <a:p>
            <a:r>
              <a:rPr lang="en-US" dirty="0"/>
              <a:t>350,615 book and serial volumes</a:t>
            </a:r>
          </a:p>
          <a:p>
            <a:r>
              <a:rPr lang="en-US" dirty="0"/>
              <a:t>848 audio materials</a:t>
            </a:r>
          </a:p>
          <a:p>
            <a:r>
              <a:rPr lang="en-US" dirty="0"/>
              <a:t>650 videos</a:t>
            </a:r>
          </a:p>
          <a:p>
            <a:r>
              <a:rPr lang="en-US" dirty="0"/>
              <a:t>474 serial subscriptions</a:t>
            </a:r>
          </a:p>
          <a:p>
            <a:r>
              <a:rPr lang="en-US" dirty="0"/>
              <a:t>250,888 government documents</a:t>
            </a:r>
          </a:p>
        </p:txBody>
      </p:sp>
      <p:sp>
        <p:nvSpPr>
          <p:cNvPr id="4" name="Slide Number Placeholder 3"/>
          <p:cNvSpPr>
            <a:spLocks noGrp="1"/>
          </p:cNvSpPr>
          <p:nvPr>
            <p:ph type="sldNum" sz="quarter" idx="5"/>
          </p:nvPr>
        </p:nvSpPr>
        <p:spPr/>
        <p:txBody>
          <a:bodyPr/>
          <a:lstStyle/>
          <a:p>
            <a:fld id="{71340528-EBDD-4D21-A8E3-844E796DC9FB}" type="slidenum">
              <a:rPr lang="en-US" smtClean="0"/>
              <a:t>4</a:t>
            </a:fld>
            <a:endParaRPr lang="en-US"/>
          </a:p>
        </p:txBody>
      </p:sp>
    </p:spTree>
    <p:extLst>
      <p:ext uri="{BB962C8B-B14F-4D97-AF65-F5344CB8AC3E}">
        <p14:creationId xmlns:p14="http://schemas.microsoft.com/office/powerpoint/2010/main" val="188478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a:lnSpc>
                <a:spcPct val="115000"/>
              </a:lnSpc>
              <a:spcBef>
                <a:spcPts val="611"/>
              </a:spcBef>
              <a:spcAft>
                <a:spcPts val="1223"/>
              </a:spcAft>
            </a:pPr>
            <a:r>
              <a:rPr lang="en-US" dirty="0">
                <a:latin typeface="Calibri" panose="020F0502020204030204" pitchFamily="34" charset="0"/>
                <a:ea typeface="Calibri" panose="020F0502020204030204" pitchFamily="34" charset="0"/>
                <a:cs typeface="Times New Roman" panose="02020603050405020304" pitchFamily="18" charset="0"/>
              </a:rPr>
              <a:t>The current slide lists some of our special collections. If you go to the web page, click on the title, you will find brief descriptions annotations for each collection.</a:t>
            </a:r>
            <a:endParaRPr lang="en-US" dirty="0"/>
          </a:p>
        </p:txBody>
      </p:sp>
      <p:sp>
        <p:nvSpPr>
          <p:cNvPr id="4" name="Slide Number Placeholder 3"/>
          <p:cNvSpPr>
            <a:spLocks noGrp="1"/>
          </p:cNvSpPr>
          <p:nvPr>
            <p:ph type="sldNum" sz="quarter" idx="5"/>
          </p:nvPr>
        </p:nvSpPr>
        <p:spPr/>
        <p:txBody>
          <a:bodyPr/>
          <a:lstStyle/>
          <a:p>
            <a:fld id="{71340528-EBDD-4D21-A8E3-844E796DC9FB}" type="slidenum">
              <a:rPr lang="en-US" smtClean="0"/>
              <a:t>5</a:t>
            </a:fld>
            <a:endParaRPr lang="en-US"/>
          </a:p>
        </p:txBody>
      </p:sp>
    </p:spTree>
    <p:extLst>
      <p:ext uri="{BB962C8B-B14F-4D97-AF65-F5344CB8AC3E}">
        <p14:creationId xmlns:p14="http://schemas.microsoft.com/office/powerpoint/2010/main" val="265810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print resources, we have several online resources:</a:t>
            </a:r>
          </a:p>
          <a:p>
            <a:endParaRPr lang="en-US" dirty="0"/>
          </a:p>
          <a:p>
            <a:pPr marL="171450" indent="-171450">
              <a:buFont typeface="Arial" panose="020B0604020202020204" pitchFamily="34" charset="0"/>
              <a:buChar char="•"/>
            </a:pPr>
            <a:r>
              <a:rPr lang="en-US" dirty="0"/>
              <a:t>URSUS is our online catalog shared by the Maine</a:t>
            </a:r>
            <a:r>
              <a:rPr lang="en-US" baseline="0" dirty="0"/>
              <a:t> State Library, the University of Maine System, and Bangor Public Library</a:t>
            </a:r>
          </a:p>
          <a:p>
            <a:pPr marL="171450" indent="-171450">
              <a:buFont typeface="Arial" panose="020B0604020202020204" pitchFamily="34" charset="0"/>
              <a:buChar char="•"/>
            </a:pPr>
            <a:r>
              <a:rPr lang="en-US" baseline="0" dirty="0"/>
              <a:t>The Digital Maine Library provides access to a collection of full text articles and abstracts from magazines, newspapers and reference books that are from reputable sources.</a:t>
            </a:r>
          </a:p>
          <a:p>
            <a:pPr marL="171450" indent="-171450">
              <a:buFont typeface="Arial" panose="020B0604020202020204" pitchFamily="34" charset="0"/>
              <a:buChar char="•"/>
            </a:pPr>
            <a:r>
              <a:rPr lang="en-US" baseline="0" dirty="0"/>
              <a:t>The Download Library offers eBooks and audiobooks.</a:t>
            </a:r>
          </a:p>
          <a:p>
            <a:pPr marL="171450" indent="-171450">
              <a:buFont typeface="Arial" panose="020B0604020202020204" pitchFamily="34" charset="0"/>
              <a:buChar char="•"/>
            </a:pPr>
            <a:r>
              <a:rPr lang="en-US" baseline="0" dirty="0"/>
              <a:t>Learning Express </a:t>
            </a:r>
            <a:r>
              <a:rPr lang="en-US" sz="1200" b="0" i="0" kern="1200" dirty="0">
                <a:solidFill>
                  <a:schemeClr val="tx1"/>
                </a:solidFill>
                <a:effectLst/>
                <a:latin typeface="+mn-lt"/>
                <a:ea typeface="+mn-ea"/>
                <a:cs typeface="+mn-cs"/>
              </a:rPr>
              <a:t>provides a comprehensive selection of educational resources for basic skills mastery, academic success, job preparation, and career advancement. Also included are popular software tutorials, Internet instruction and basic computer instruction.</a:t>
            </a:r>
          </a:p>
          <a:p>
            <a:pPr marL="171450" indent="-171450" fontAlgn="base">
              <a:buFont typeface="Arial" panose="020B0604020202020204" pitchFamily="34" charset="0"/>
              <a:buChar char="•"/>
            </a:pPr>
            <a:r>
              <a:rPr lang="en-US" dirty="0" err="1"/>
              <a:t>DigitalMaine</a:t>
            </a:r>
            <a:r>
              <a:rPr lang="en-US" dirty="0"/>
              <a:t> Repository is a partnership of the Maine State Library, Maine State Archives and community institutions around the state committed to providing access to Maine history, ensuring transparency in government, and sharing the stories of the people and places of the Pine Tree State. The </a:t>
            </a:r>
            <a:r>
              <a:rPr lang="en-US" dirty="0" err="1"/>
              <a:t>DigitalMaine</a:t>
            </a:r>
            <a:r>
              <a:rPr lang="en-US" dirty="0"/>
              <a:t> Repository is working to make digital collections from all Maine cultural institutions freely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71340528-EBDD-4D21-A8E3-844E796DC9FB}" type="slidenum">
              <a:rPr lang="en-US" smtClean="0"/>
              <a:t>6</a:t>
            </a:fld>
            <a:endParaRPr lang="en-US"/>
          </a:p>
        </p:txBody>
      </p:sp>
    </p:spTree>
    <p:extLst>
      <p:ext uri="{BB962C8B-B14F-4D97-AF65-F5344CB8AC3E}">
        <p14:creationId xmlns:p14="http://schemas.microsoft.com/office/powerpoint/2010/main" val="58111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purposes today, we will feature  one online resource - the Digital Maine Library</a:t>
            </a:r>
          </a:p>
          <a:p>
            <a:r>
              <a:rPr lang="en-US" dirty="0"/>
              <a:t>While not Maine focused, it is a great online learning tool</a:t>
            </a:r>
          </a:p>
          <a:p>
            <a:endParaRPr lang="en-US" dirty="0"/>
          </a:p>
          <a:p>
            <a:r>
              <a:rPr lang="en-US" dirty="0"/>
              <a:t>You will find:</a:t>
            </a:r>
          </a:p>
          <a:p>
            <a:pPr marL="171450" indent="-171450">
              <a:buFont typeface="Arial" panose="020B0604020202020204" pitchFamily="34" charset="0"/>
              <a:buChar char="•"/>
            </a:pPr>
            <a:r>
              <a:rPr lang="en-US" dirty="0"/>
              <a:t>Tons of helpful tools for every subject!</a:t>
            </a:r>
          </a:p>
          <a:p>
            <a:pPr marL="171450" indent="-171450">
              <a:buFont typeface="Arial" panose="020B0604020202020204" pitchFamily="34" charset="0"/>
              <a:buChar char="•"/>
            </a:pPr>
            <a:r>
              <a:rPr lang="en-US" dirty="0"/>
              <a:t>With the end of summer comes the beginning of a new year of learning! </a:t>
            </a:r>
          </a:p>
          <a:p>
            <a:pPr marL="171450" indent="-171450">
              <a:buFont typeface="Arial" panose="020B0604020202020204" pitchFamily="34" charset="0"/>
              <a:buChar char="•"/>
            </a:pPr>
            <a:r>
              <a:rPr lang="en-US" dirty="0"/>
              <a:t>The Digital Maine Library has resources for teachers and young learners from kindergarten through college.</a:t>
            </a:r>
          </a:p>
          <a:p>
            <a:pPr marL="171450" indent="-171450">
              <a:buFont typeface="Arial" panose="020B0604020202020204" pitchFamily="34" charset="0"/>
              <a:buChar char="•"/>
            </a:pPr>
            <a:r>
              <a:rPr lang="en-US" dirty="0"/>
              <a:t>Teachers will find the educator tools invaluable, while students will get easy access to factual information from age-specific databases like World Book Student and National Geographic Kids.</a:t>
            </a:r>
          </a:p>
          <a:p>
            <a:br>
              <a:rPr lang="en-US" dirty="0"/>
            </a:br>
            <a:r>
              <a:rPr lang="en-US" dirty="0"/>
              <a:t>So how do you access the Digital Maine Library?....</a:t>
            </a:r>
          </a:p>
        </p:txBody>
      </p:sp>
      <p:sp>
        <p:nvSpPr>
          <p:cNvPr id="4" name="Slide Number Placeholder 3"/>
          <p:cNvSpPr>
            <a:spLocks noGrp="1"/>
          </p:cNvSpPr>
          <p:nvPr>
            <p:ph type="sldNum" sz="quarter" idx="5"/>
          </p:nvPr>
        </p:nvSpPr>
        <p:spPr/>
        <p:txBody>
          <a:bodyPr/>
          <a:lstStyle/>
          <a:p>
            <a:fld id="{71340528-EBDD-4D21-A8E3-844E796DC9FB}" type="slidenum">
              <a:rPr lang="en-US" smtClean="0"/>
              <a:t>7</a:t>
            </a:fld>
            <a:endParaRPr lang="en-US"/>
          </a:p>
        </p:txBody>
      </p:sp>
    </p:spTree>
    <p:extLst>
      <p:ext uri="{BB962C8B-B14F-4D97-AF65-F5344CB8AC3E}">
        <p14:creationId xmlns:p14="http://schemas.microsoft.com/office/powerpoint/2010/main" val="2405014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access the portal via our website or through google</a:t>
            </a:r>
          </a:p>
        </p:txBody>
      </p:sp>
      <p:sp>
        <p:nvSpPr>
          <p:cNvPr id="4" name="Slide Number Placeholder 3"/>
          <p:cNvSpPr>
            <a:spLocks noGrp="1"/>
          </p:cNvSpPr>
          <p:nvPr>
            <p:ph type="sldNum" sz="quarter" idx="5"/>
          </p:nvPr>
        </p:nvSpPr>
        <p:spPr/>
        <p:txBody>
          <a:bodyPr/>
          <a:lstStyle/>
          <a:p>
            <a:fld id="{71340528-EBDD-4D21-A8E3-844E796DC9FB}" type="slidenum">
              <a:rPr lang="en-US" smtClean="0"/>
              <a:t>8</a:t>
            </a:fld>
            <a:endParaRPr lang="en-US"/>
          </a:p>
        </p:txBody>
      </p:sp>
    </p:spTree>
    <p:extLst>
      <p:ext uri="{BB962C8B-B14F-4D97-AF65-F5344CB8AC3E}">
        <p14:creationId xmlns:p14="http://schemas.microsoft.com/office/powerpoint/2010/main" val="241793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we looking at:</a:t>
            </a:r>
          </a:p>
          <a:p>
            <a:endParaRPr lang="en-US" dirty="0"/>
          </a:p>
          <a:p>
            <a:r>
              <a:rPr lang="en-US" dirty="0"/>
              <a:t>To the right is a screen shot of the Digital Maine Library landing page.</a:t>
            </a:r>
          </a:p>
          <a:p>
            <a:endParaRPr lang="en-US" dirty="0"/>
          </a:p>
          <a:p>
            <a:r>
              <a:rPr lang="en-US" dirty="0"/>
              <a:t>I have highlighted some of the important features and navigation tools</a:t>
            </a:r>
          </a:p>
          <a:p>
            <a:endParaRPr lang="en-US" dirty="0"/>
          </a:p>
          <a:p>
            <a:r>
              <a:rPr lang="en-US" dirty="0"/>
              <a:t>#1 All about Support: here you will find database tutorials, further information </a:t>
            </a:r>
            <a:r>
              <a:rPr lang="en-US" dirty="0" err="1"/>
              <a:t>aboutGale</a:t>
            </a:r>
            <a:r>
              <a:rPr lang="en-US" dirty="0"/>
              <a:t> Collections, and DML Assistance</a:t>
            </a:r>
          </a:p>
          <a:p>
            <a:r>
              <a:rPr lang="en-US" dirty="0"/>
              <a:t>#2 Helpful quick facts:  FAQ, A-Z index, power search</a:t>
            </a:r>
          </a:p>
          <a:p>
            <a:r>
              <a:rPr lang="en-US" dirty="0"/>
              <a:t>#3 Sift and Sort is a great tool…allows you to narrow your search to resources</a:t>
            </a:r>
          </a:p>
          <a:p>
            <a:r>
              <a:rPr lang="en-US" dirty="0"/>
              <a:t>#4 These are the actual individual database resource links (simply click on title to open resource), below is a short description of database content and below that are the associated metatags</a:t>
            </a:r>
          </a:p>
        </p:txBody>
      </p:sp>
      <p:sp>
        <p:nvSpPr>
          <p:cNvPr id="4" name="Slide Number Placeholder 3"/>
          <p:cNvSpPr>
            <a:spLocks noGrp="1"/>
          </p:cNvSpPr>
          <p:nvPr>
            <p:ph type="sldNum" sz="quarter" idx="5"/>
          </p:nvPr>
        </p:nvSpPr>
        <p:spPr/>
        <p:txBody>
          <a:bodyPr/>
          <a:lstStyle/>
          <a:p>
            <a:fld id="{71340528-EBDD-4D21-A8E3-844E796DC9FB}" type="slidenum">
              <a:rPr lang="en-US" smtClean="0"/>
              <a:t>9</a:t>
            </a:fld>
            <a:endParaRPr lang="en-US"/>
          </a:p>
        </p:txBody>
      </p:sp>
    </p:spTree>
    <p:extLst>
      <p:ext uri="{BB962C8B-B14F-4D97-AF65-F5344CB8AC3E}">
        <p14:creationId xmlns:p14="http://schemas.microsoft.com/office/powerpoint/2010/main" val="2765819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9CBA3FE6-6124-4D1E-B2BA-6310864D1D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4188" y="4765581"/>
            <a:ext cx="1828800" cy="18288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400CA237-01EC-49C4-92B7-E0ADCF0BBC4B}"/>
              </a:ext>
            </a:extLst>
          </p:cNvPr>
          <p:cNvSpPr/>
          <p:nvPr userDrawn="1"/>
        </p:nvSpPr>
        <p:spPr>
          <a:xfrm>
            <a:off x="1020432" y="6076227"/>
            <a:ext cx="9361170" cy="194310"/>
          </a:xfrm>
          <a:prstGeom prst="rect">
            <a:avLst/>
          </a:prstGeom>
          <a:solidFill>
            <a:srgbClr val="009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D9AF8-C64E-46DE-B46C-E7169A7E6471}"/>
              </a:ext>
            </a:extLst>
          </p:cNvPr>
          <p:cNvSpPr/>
          <p:nvPr userDrawn="1"/>
        </p:nvSpPr>
        <p:spPr>
          <a:xfrm rot="16200000">
            <a:off x="-2080304" y="3169800"/>
            <a:ext cx="5988436" cy="213037"/>
          </a:xfrm>
          <a:prstGeom prst="rect">
            <a:avLst/>
          </a:prstGeom>
          <a:solidFill>
            <a:srgbClr val="009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64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spTree>
    <p:extLst>
      <p:ext uri="{BB962C8B-B14F-4D97-AF65-F5344CB8AC3E}">
        <p14:creationId xmlns:p14="http://schemas.microsoft.com/office/powerpoint/2010/main" val="98153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spTree>
    <p:extLst>
      <p:ext uri="{BB962C8B-B14F-4D97-AF65-F5344CB8AC3E}">
        <p14:creationId xmlns:p14="http://schemas.microsoft.com/office/powerpoint/2010/main" val="629778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628166"/>
            <a:ext cx="12191999" cy="812548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5" name="Text Placeholder 7"/>
          <p:cNvSpPr>
            <a:spLocks noGrp="1"/>
          </p:cNvSpPr>
          <p:nvPr>
            <p:ph type="body" sz="quarter" idx="10" hasCustomPrompt="1"/>
          </p:nvPr>
        </p:nvSpPr>
        <p:spPr>
          <a:xfrm>
            <a:off x="850392"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7" name="Rectangle 6">
            <a:extLst>
              <a:ext uri="{FF2B5EF4-FFF2-40B4-BE49-F238E27FC236}">
                <a16:creationId xmlns:a16="http://schemas.microsoft.com/office/drawing/2014/main" id="{A2F5667B-B245-41C4-9D1E-E0B92979B776}"/>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AB7853E-45AF-4A8A-B3B6-DDCF6A98C7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512828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4595"/>
            <a:ext cx="12198892" cy="813259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5" name="Rectangle 4">
            <a:extLst>
              <a:ext uri="{FF2B5EF4-FFF2-40B4-BE49-F238E27FC236}">
                <a16:creationId xmlns:a16="http://schemas.microsoft.com/office/drawing/2014/main" id="{136D727C-B772-4AC1-AA95-D4741F165238}"/>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306A03-A06C-4AF3-85FA-D281007A6E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789068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301" y="-1348551"/>
            <a:ext cx="12658922" cy="8445388"/>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6" name="Rectangle 5">
            <a:extLst>
              <a:ext uri="{FF2B5EF4-FFF2-40B4-BE49-F238E27FC236}">
                <a16:creationId xmlns:a16="http://schemas.microsoft.com/office/drawing/2014/main" id="{277D2538-F885-4926-81ED-8277EDCCB4EF}"/>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C0F1D5-F978-4665-94BF-2F8661452A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869830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48AD28E7-AFFA-4A61-BE57-C71F50EB62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1B80A5-A31B-4E34-B5F1-9E35403C3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01492902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799333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198402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00AB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42522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FFC7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78652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Logo, company name&#10;&#10;Description automatically generated">
            <a:extLst>
              <a:ext uri="{FF2B5EF4-FFF2-40B4-BE49-F238E27FC236}">
                <a16:creationId xmlns:a16="http://schemas.microsoft.com/office/drawing/2014/main" id="{67A15EC5-53B4-47C5-8C41-522266367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9167" y="4785036"/>
            <a:ext cx="1828800" cy="1828800"/>
          </a:xfrm>
          <a:prstGeom prst="rect">
            <a:avLst/>
          </a:prstGeom>
        </p:spPr>
      </p:pic>
    </p:spTree>
    <p:extLst>
      <p:ext uri="{BB962C8B-B14F-4D97-AF65-F5344CB8AC3E}">
        <p14:creationId xmlns:p14="http://schemas.microsoft.com/office/powerpoint/2010/main" val="3211528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DC44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0B2A0F6A-B06D-4D64-8026-267B378F45DC}"/>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3818CB-FED3-48A6-8F57-2B146BA9F0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917272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Rectangle 3"/>
          <p:cNvSpPr/>
          <p:nvPr userDrawn="1"/>
        </p:nvSpPr>
        <p:spPr>
          <a:xfrm>
            <a:off x="0" y="1041096"/>
            <a:ext cx="12192000" cy="2595240"/>
          </a:xfrm>
          <a:prstGeom prst="rect">
            <a:avLst/>
          </a:prstGeom>
          <a:solidFill>
            <a:srgbClr val="1832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0B2A0F6A-B06D-4D64-8026-267B378F45DC}"/>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3818CB-FED3-48A6-8F57-2B146BA9F0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02904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1B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76B93A81-AA16-498B-8A80-6E9490D77C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67024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5" name="Picture 4">
            <a:extLst>
              <a:ext uri="{FF2B5EF4-FFF2-40B4-BE49-F238E27FC236}">
                <a16:creationId xmlns:a16="http://schemas.microsoft.com/office/drawing/2014/main" id="{CE62438F-ED6C-4C03-BBDA-F0E814927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Tree>
    <p:extLst>
      <p:ext uri="{BB962C8B-B14F-4D97-AF65-F5344CB8AC3E}">
        <p14:creationId xmlns:p14="http://schemas.microsoft.com/office/powerpoint/2010/main" val="2785627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7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9B00E397-8014-45EE-B274-F9DD962C65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18730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DC44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E5231F7B-A3EE-4CFE-96B6-6BCC0EC728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Tree>
    <p:extLst>
      <p:ext uri="{BB962C8B-B14F-4D97-AF65-F5344CB8AC3E}">
        <p14:creationId xmlns:p14="http://schemas.microsoft.com/office/powerpoint/2010/main" val="1486548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1832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8" name="Picture 7">
            <a:extLst>
              <a:ext uri="{FF2B5EF4-FFF2-40B4-BE49-F238E27FC236}">
                <a16:creationId xmlns:a16="http://schemas.microsoft.com/office/drawing/2014/main" id="{E5231F7B-A3EE-4CFE-96B6-6BCC0EC728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Tree>
    <p:extLst>
      <p:ext uri="{BB962C8B-B14F-4D97-AF65-F5344CB8AC3E}">
        <p14:creationId xmlns:p14="http://schemas.microsoft.com/office/powerpoint/2010/main" val="133478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a:stretch>
            <a:fillRect/>
          </a:stretch>
        </p:blipFill>
        <p:spPr>
          <a:xfrm>
            <a:off x="-390904" y="-754786"/>
            <a:ext cx="12582903" cy="8386002"/>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a:t>
            </a:r>
            <a:br>
              <a:rPr lang="en-US" dirty="0"/>
            </a:br>
            <a:r>
              <a:rPr lang="en-US" dirty="0"/>
              <a:t>TITLE HERE</a:t>
            </a:r>
          </a:p>
        </p:txBody>
      </p:sp>
      <p:pic>
        <p:nvPicPr>
          <p:cNvPr id="9" name="Picture 8">
            <a:extLst>
              <a:ext uri="{FF2B5EF4-FFF2-40B4-BE49-F238E27FC236}">
                <a16:creationId xmlns:a16="http://schemas.microsoft.com/office/drawing/2014/main" id="{63474F36-2E6A-4ACE-B5A8-9C1D88D642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3093E5C3-C949-42E2-BC0F-5E8E7DECDCE4}"/>
              </a:ext>
            </a:extLst>
          </p:cNvPr>
          <p:cNvSpPr>
            <a:spLocks noGrp="1"/>
          </p:cNvSpPr>
          <p:nvPr>
            <p:ph type="sldNum" sz="quarter" idx="10"/>
          </p:nvPr>
        </p:nvSpPr>
        <p:spPr>
          <a:xfrm>
            <a:off x="6014803" y="6294946"/>
            <a:ext cx="367259" cy="365125"/>
          </a:xfrm>
          <a:prstGeom prst="rect">
            <a:avLst/>
          </a:prstGeom>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08874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4" y="-1236495"/>
            <a:ext cx="12198892" cy="8132595"/>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mj-lt"/>
                <a:ea typeface="Arial" charset="0"/>
                <a:cs typeface="Arial" charset="0"/>
              </a:defRPr>
            </a:lvl1pPr>
          </a:lstStyle>
          <a:p>
            <a:r>
              <a:rPr lang="en-US" dirty="0"/>
              <a:t>SECTION BREAK </a:t>
            </a:r>
            <a:br>
              <a:rPr lang="en-US" dirty="0"/>
            </a:br>
            <a:r>
              <a:rPr lang="en-US" dirty="0"/>
              <a:t>TITLE HERE</a:t>
            </a:r>
          </a:p>
        </p:txBody>
      </p:sp>
      <p:pic>
        <p:nvPicPr>
          <p:cNvPr id="6" name="Picture 5">
            <a:extLst>
              <a:ext uri="{FF2B5EF4-FFF2-40B4-BE49-F238E27FC236}">
                <a16:creationId xmlns:a16="http://schemas.microsoft.com/office/drawing/2014/main" id="{CCE263F5-A723-429F-BB1C-F1F59BB47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905254D6-BA7B-4B30-ACC9-6540EAF800DF}"/>
              </a:ext>
            </a:extLst>
          </p:cNvPr>
          <p:cNvSpPr>
            <a:spLocks noGrp="1"/>
          </p:cNvSpPr>
          <p:nvPr>
            <p:ph type="sldNum" sz="quarter" idx="10"/>
          </p:nvPr>
        </p:nvSpPr>
        <p:spPr>
          <a:xfrm>
            <a:off x="6014803" y="6294946"/>
            <a:ext cx="367259" cy="365125"/>
          </a:xfrm>
          <a:prstGeom prst="rect">
            <a:avLst/>
          </a:prstGeom>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548237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19C66-5CB2-4110-A3D7-7D01A4BD6FAA}"/>
              </a:ext>
            </a:extLst>
          </p:cNvPr>
          <p:cNvPicPr>
            <a:picLocks noChangeAspect="1"/>
          </p:cNvPicPr>
          <p:nvPr userDrawn="1"/>
        </p:nvPicPr>
        <p:blipFill>
          <a:blip r:embed="rId2"/>
          <a:stretch>
            <a:fillRect/>
          </a:stretch>
        </p:blipFill>
        <p:spPr>
          <a:xfrm>
            <a:off x="4408" y="-1270000"/>
            <a:ext cx="12183184" cy="8128000"/>
          </a:xfrm>
          <a:prstGeom prst="rect">
            <a:avLst/>
          </a:prstGeom>
        </p:spPr>
      </p:pic>
      <p:sp>
        <p:nvSpPr>
          <p:cNvPr id="8" name="Title 5"/>
          <p:cNvSpPr>
            <a:spLocks noGrp="1"/>
          </p:cNvSpPr>
          <p:nvPr>
            <p:ph type="title" hasCustomPrompt="1"/>
          </p:nvPr>
        </p:nvSpPr>
        <p:spPr>
          <a:xfrm>
            <a:off x="0" y="4412378"/>
            <a:ext cx="12192000" cy="1461155"/>
          </a:xfrm>
          <a:prstGeom prst="rect">
            <a:avLst/>
          </a:prstGeom>
          <a:solidFill>
            <a:srgbClr val="009ECD">
              <a:alpha val="67843"/>
            </a:srgbClr>
          </a:solidFill>
        </p:spPr>
        <p:txBody>
          <a:bodyPr lIns="731520" tIns="182880"/>
          <a:lstStyle>
            <a:lvl1pPr algn="l">
              <a:defRPr sz="4400" b="1" i="0" baseline="0">
                <a:solidFill>
                  <a:schemeClr val="bg1"/>
                </a:solidFill>
                <a:latin typeface="+mj-lt"/>
                <a:ea typeface="Arial" charset="0"/>
                <a:cs typeface="Arial" charset="0"/>
              </a:defRPr>
            </a:lvl1pPr>
          </a:lstStyle>
          <a:p>
            <a:r>
              <a:rPr lang="en-US" dirty="0"/>
              <a:t>SECTION BREAK </a:t>
            </a:r>
            <a:br>
              <a:rPr lang="en-US" dirty="0"/>
            </a:br>
            <a:r>
              <a:rPr lang="en-US" dirty="0"/>
              <a:t>TITLE HERE</a:t>
            </a:r>
          </a:p>
        </p:txBody>
      </p:sp>
      <p:pic>
        <p:nvPicPr>
          <p:cNvPr id="6" name="Picture 5">
            <a:extLst>
              <a:ext uri="{FF2B5EF4-FFF2-40B4-BE49-F238E27FC236}">
                <a16:creationId xmlns:a16="http://schemas.microsoft.com/office/drawing/2014/main" id="{1A7A283C-95D1-4C79-90F9-D4040B88B3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
        <p:nvSpPr>
          <p:cNvPr id="2" name="Slide Number Placeholder 1">
            <a:extLst>
              <a:ext uri="{FF2B5EF4-FFF2-40B4-BE49-F238E27FC236}">
                <a16:creationId xmlns:a16="http://schemas.microsoft.com/office/drawing/2014/main" id="{F2B6A4CA-C783-4B6D-A3DE-A5D2D7B8F160}"/>
              </a:ext>
            </a:extLst>
          </p:cNvPr>
          <p:cNvSpPr>
            <a:spLocks noGrp="1"/>
          </p:cNvSpPr>
          <p:nvPr>
            <p:ph type="sldNum" sz="quarter" idx="10"/>
          </p:nvPr>
        </p:nvSpPr>
        <p:spPr>
          <a:xfrm>
            <a:off x="6014803" y="6294946"/>
            <a:ext cx="367259" cy="365125"/>
          </a:xfrm>
          <a:prstGeom prst="rect">
            <a:avLst/>
          </a:prstGeom>
        </p:spPr>
        <p:txBody>
          <a:bodyPr/>
          <a:lstStyle>
            <a:lvl1pPr>
              <a:defRPr>
                <a:solidFill>
                  <a:schemeClr val="bg1"/>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93931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651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a:spLocks noGrp="1"/>
          </p:cNvSpPr>
          <p:nvPr>
            <p:ph type="title" hasCustomPrompt="1"/>
          </p:nvPr>
        </p:nvSpPr>
        <p:spPr>
          <a:xfrm>
            <a:off x="607449" y="1508602"/>
            <a:ext cx="10675089" cy="1231459"/>
          </a:xfrm>
          <a:prstGeom prst="rect">
            <a:avLst/>
          </a:prstGeom>
        </p:spPr>
        <p:txBody>
          <a:bodyPr/>
          <a:lstStyle>
            <a:lvl1pPr algn="l">
              <a:defRPr sz="5400" b="1" i="0" baseline="0">
                <a:solidFill>
                  <a:schemeClr val="bg1"/>
                </a:solidFill>
                <a:latin typeface="+mj-lt"/>
                <a:ea typeface="Arial" charset="0"/>
                <a:cs typeface="Arial" charset="0"/>
              </a:defRPr>
            </a:lvl1pPr>
          </a:lstStyle>
          <a:p>
            <a:r>
              <a:rPr lang="en-US" dirty="0"/>
              <a:t>BIG STATEMENT HERE</a:t>
            </a:r>
          </a:p>
        </p:txBody>
      </p:sp>
      <p:pic>
        <p:nvPicPr>
          <p:cNvPr id="11" name="Picture 10">
            <a:extLst>
              <a:ext uri="{FF2B5EF4-FFF2-40B4-BE49-F238E27FC236}">
                <a16:creationId xmlns:a16="http://schemas.microsoft.com/office/drawing/2014/main" id="{B8E2C6E3-847B-4435-85EC-00F0A86B58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471" y="6155805"/>
            <a:ext cx="2651982" cy="460350"/>
          </a:xfrm>
          <a:prstGeom prst="rect">
            <a:avLst/>
          </a:prstGeom>
        </p:spPr>
      </p:pic>
    </p:spTree>
    <p:extLst>
      <p:ext uri="{BB962C8B-B14F-4D97-AF65-F5344CB8AC3E}">
        <p14:creationId xmlns:p14="http://schemas.microsoft.com/office/powerpoint/2010/main" val="2849158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8" name="Rectangle 7">
            <a:extLst>
              <a:ext uri="{FF2B5EF4-FFF2-40B4-BE49-F238E27FC236}">
                <a16:creationId xmlns:a16="http://schemas.microsoft.com/office/drawing/2014/main" id="{A7E2A365-1A11-40B2-9ACB-C494A9278CD9}"/>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05BED8-B43B-49EE-9720-B6E1333628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721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33"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7" name="Rectangle 6"/>
          <p:cNvSpPr/>
          <p:nvPr userDrawn="1"/>
        </p:nvSpPr>
        <p:spPr>
          <a:xfrm flipH="1">
            <a:off x="397988" y="291951"/>
            <a:ext cx="112375" cy="691681"/>
          </a:xfrm>
          <a:prstGeom prst="rect">
            <a:avLst/>
          </a:prstGeom>
          <a:solidFill>
            <a:srgbClr val="E055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11" name="Text Placeholder 6"/>
          <p:cNvSpPr>
            <a:spLocks noGrp="1"/>
          </p:cNvSpPr>
          <p:nvPr>
            <p:ph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Arial 18pt</a:t>
            </a:r>
          </a:p>
          <a:p>
            <a:pPr lvl="1"/>
            <a:r>
              <a:rPr lang="en-US"/>
              <a:t>Second level </a:t>
            </a:r>
            <a:r>
              <a:rPr lang="mr-IN"/>
              <a:t>–</a:t>
            </a:r>
            <a:r>
              <a:rPr lang="en-US"/>
              <a:t> Arial 16pt</a:t>
            </a:r>
          </a:p>
          <a:p>
            <a:pPr lvl="2"/>
            <a:r>
              <a:rPr lang="en-US"/>
              <a:t>Third Level </a:t>
            </a:r>
            <a:r>
              <a:rPr lang="mr-IN"/>
              <a:t>–</a:t>
            </a:r>
            <a:r>
              <a:rPr lang="en-US"/>
              <a:t> Arial 16pt</a:t>
            </a:r>
          </a:p>
          <a:p>
            <a:pPr lvl="3"/>
            <a:r>
              <a:rPr lang="en-US"/>
              <a:t>Fourth Level </a:t>
            </a:r>
            <a:r>
              <a:rPr lang="mr-IN"/>
              <a:t>–</a:t>
            </a:r>
            <a:r>
              <a:rPr lang="en-US"/>
              <a:t> Arial 16pt</a:t>
            </a:r>
          </a:p>
          <a:p>
            <a:pPr lvl="4"/>
            <a:r>
              <a:rPr lang="en-US"/>
              <a:t>Fifth Level </a:t>
            </a:r>
            <a:r>
              <a:rPr lang="mr-IN"/>
              <a:t>–</a:t>
            </a:r>
            <a:r>
              <a:rPr lang="en-US"/>
              <a:t> Arial 16pt</a:t>
            </a:r>
          </a:p>
          <a:p>
            <a:pPr lvl="5"/>
            <a:r>
              <a:rPr lang="en-US" sz="1600"/>
              <a:t>Sixth Level </a:t>
            </a:r>
            <a:r>
              <a:rPr lang="mr-IN" sz="1600"/>
              <a:t>–</a:t>
            </a:r>
            <a:r>
              <a:rPr lang="en-US" sz="1600"/>
              <a:t> Arial 16pt</a:t>
            </a:r>
          </a:p>
        </p:txBody>
      </p:sp>
      <p:sp>
        <p:nvSpPr>
          <p:cNvPr id="10" name="Rectangle 9">
            <a:extLst>
              <a:ext uri="{FF2B5EF4-FFF2-40B4-BE49-F238E27FC236}">
                <a16:creationId xmlns:a16="http://schemas.microsoft.com/office/drawing/2014/main" id="{56F9C4ED-0ADF-4203-93DB-AF60F3F90867}"/>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C1C82E2-602B-4FDA-9717-3ADE48710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2850188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y &amp; Imag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2" name="Text Placeholder 26"/>
          <p:cNvSpPr>
            <a:spLocks noGrp="1"/>
          </p:cNvSpPr>
          <p:nvPr>
            <p:ph type="body" sz="quarter" idx="17" hasCustomPrompt="1"/>
          </p:nvPr>
        </p:nvSpPr>
        <p:spPr>
          <a:xfrm>
            <a:off x="4750543" y="876524"/>
            <a:ext cx="6775150" cy="568810"/>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4" name="Rectangle 3"/>
          <p:cNvSpPr/>
          <p:nvPr userDrawn="1"/>
        </p:nvSpPr>
        <p:spPr>
          <a:xfrm>
            <a:off x="539035" y="-1"/>
            <a:ext cx="3551275" cy="2110561"/>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39035" y="5337523"/>
            <a:ext cx="3551275" cy="152047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p:cNvSpPr>
            <a:spLocks noGrp="1"/>
          </p:cNvSpPr>
          <p:nvPr>
            <p:ph type="body" sz="quarter" idx="20" hasCustomPrompt="1"/>
          </p:nvPr>
        </p:nvSpPr>
        <p:spPr>
          <a:xfrm>
            <a:off x="539035" y="2420570"/>
            <a:ext cx="3551275" cy="1499355"/>
          </a:xfrm>
          <a:prstGeom prst="rect">
            <a:avLst/>
          </a:prstGeom>
        </p:spPr>
        <p:txBody>
          <a:bodyPr/>
          <a:lstStyle>
            <a:lvl1pPr marL="0" indent="0">
              <a:buFontTx/>
              <a:buNone/>
              <a:defRPr sz="2400" b="0" i="1" cap="none" baseline="0">
                <a:solidFill>
                  <a:schemeClr val="accent6"/>
                </a:solidFill>
                <a:latin typeface="+mj-lt"/>
                <a:ea typeface="Arial" charset="0"/>
                <a:cs typeface="Arial" charset="0"/>
              </a:defRPr>
            </a:lvl1pPr>
            <a:lvl2pPr marL="457189" indent="0">
              <a:buFontTx/>
              <a:buNone/>
              <a:defRPr sz="1800" baseline="0">
                <a:solidFill>
                  <a:schemeClr val="tx2"/>
                </a:solidFill>
                <a:latin typeface="DIN-Regular" charset="0"/>
              </a:defRPr>
            </a:lvl2pPr>
            <a:lvl3pPr marL="914377" indent="0">
              <a:buClr>
                <a:schemeClr val="tx2"/>
              </a:buClr>
              <a:buSzPct val="75000"/>
              <a:buFontTx/>
              <a:buNone/>
              <a:defRPr sz="1600" baseline="0">
                <a:solidFill>
                  <a:schemeClr val="bg1"/>
                </a:solidFill>
                <a:latin typeface="Arial" charset="0"/>
                <a:ea typeface="Arial" charset="0"/>
                <a:cs typeface="Arial" charset="0"/>
              </a:defRPr>
            </a:lvl3pPr>
            <a:lvl4pPr marL="1371566" indent="0">
              <a:buFontTx/>
              <a:buNone/>
              <a:defRPr/>
            </a:lvl4pPr>
            <a:lvl5pPr marL="1828755" indent="0">
              <a:buFontTx/>
              <a:buNone/>
              <a:defRPr/>
            </a:lvl5pPr>
          </a:lstStyle>
          <a:p>
            <a:pPr lvl="0"/>
            <a:r>
              <a:rPr lang="en-US" dirty="0"/>
              <a:t>Italic copy quote here</a:t>
            </a:r>
          </a:p>
        </p:txBody>
      </p:sp>
      <p:sp>
        <p:nvSpPr>
          <p:cNvPr id="13" name="Text Placeholder 6"/>
          <p:cNvSpPr>
            <a:spLocks noGrp="1"/>
          </p:cNvSpPr>
          <p:nvPr>
            <p:ph idx="1" hasCustomPrompt="1"/>
          </p:nvPr>
        </p:nvSpPr>
        <p:spPr>
          <a:xfrm>
            <a:off x="4750543" y="1442281"/>
            <a:ext cx="6775150"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Tree>
    <p:extLst>
      <p:ext uri="{BB962C8B-B14F-4D97-AF65-F5344CB8AC3E}">
        <p14:creationId xmlns:p14="http://schemas.microsoft.com/office/powerpoint/2010/main" val="3895855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py &amp; Imag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55932" y="5916706"/>
            <a:ext cx="6036068" cy="957072"/>
          </a:xfrm>
          <a:prstGeom prst="rect">
            <a:avLst/>
          </a:prstGeom>
        </p:spPr>
      </p:pic>
      <p:sp>
        <p:nvSpPr>
          <p:cNvPr id="29" name="Picture Placeholder 28"/>
          <p:cNvSpPr>
            <a:spLocks noGrp="1"/>
          </p:cNvSpPr>
          <p:nvPr>
            <p:ph type="pic" sz="quarter" idx="15" hasCustomPrompt="1"/>
          </p:nvPr>
        </p:nvSpPr>
        <p:spPr>
          <a:xfrm>
            <a:off x="-21265" y="0"/>
            <a:ext cx="6177197" cy="6858000"/>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8" name="Text Placeholder 15"/>
          <p:cNvSpPr>
            <a:spLocks noGrp="1"/>
          </p:cNvSpPr>
          <p:nvPr>
            <p:ph type="body" sz="quarter" idx="11" hasCustomPrompt="1"/>
          </p:nvPr>
        </p:nvSpPr>
        <p:spPr>
          <a:xfrm>
            <a:off x="6666292" y="291951"/>
            <a:ext cx="540735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1" name="Rectangle 10"/>
          <p:cNvSpPr/>
          <p:nvPr userDrawn="1"/>
        </p:nvSpPr>
        <p:spPr>
          <a:xfrm flipH="1">
            <a:off x="6456831"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6"/>
          <p:cNvSpPr>
            <a:spLocks noGrp="1"/>
          </p:cNvSpPr>
          <p:nvPr>
            <p:ph type="body" sz="quarter" idx="17" hasCustomPrompt="1"/>
          </p:nvPr>
        </p:nvSpPr>
        <p:spPr>
          <a:xfrm>
            <a:off x="6708822" y="1514474"/>
            <a:ext cx="5364823" cy="568810"/>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2" name="Rectangle 1"/>
          <p:cNvSpPr/>
          <p:nvPr userDrawn="1"/>
        </p:nvSpPr>
        <p:spPr>
          <a:xfrm>
            <a:off x="-1" y="2083284"/>
            <a:ext cx="4444409" cy="1829497"/>
          </a:xfrm>
          <a:prstGeom prst="rect">
            <a:avLst/>
          </a:prstGeom>
          <a:solidFill>
            <a:srgbClr val="009EC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p:cNvSpPr>
            <a:spLocks noGrp="1"/>
          </p:cNvSpPr>
          <p:nvPr>
            <p:ph type="body" sz="quarter" idx="20" hasCustomPrompt="1"/>
          </p:nvPr>
        </p:nvSpPr>
        <p:spPr>
          <a:xfrm>
            <a:off x="384922" y="2413426"/>
            <a:ext cx="3740512" cy="1499355"/>
          </a:xfrm>
          <a:prstGeom prst="rect">
            <a:avLst/>
          </a:prstGeom>
        </p:spPr>
        <p:txBody>
          <a:bodyPr/>
          <a:lstStyle>
            <a:lvl1pPr marL="0" indent="0">
              <a:buFontTx/>
              <a:buNone/>
              <a:defRPr sz="1600" b="1" i="0" cap="all" baseline="0">
                <a:solidFill>
                  <a:srgbClr val="18324D"/>
                </a:solidFill>
                <a:latin typeface="+mj-lt"/>
                <a:ea typeface="Arial" charset="0"/>
                <a:cs typeface="Arial" charset="0"/>
              </a:defRPr>
            </a:lvl1pPr>
            <a:lvl2pPr marL="457189" indent="0">
              <a:buFontTx/>
              <a:buNone/>
              <a:defRPr sz="1800" baseline="0">
                <a:solidFill>
                  <a:schemeClr val="tx2"/>
                </a:solidFill>
                <a:latin typeface="DIN-Regular" charset="0"/>
              </a:defRPr>
            </a:lvl2pPr>
            <a:lvl3pPr marL="914377" indent="0">
              <a:buClr>
                <a:schemeClr val="tx2"/>
              </a:buClr>
              <a:buSzPct val="75000"/>
              <a:buFontTx/>
              <a:buNone/>
              <a:defRPr sz="1600" baseline="0">
                <a:solidFill>
                  <a:schemeClr val="bg1"/>
                </a:solidFill>
                <a:latin typeface="Arial" charset="0"/>
                <a:ea typeface="Arial" charset="0"/>
                <a:cs typeface="Arial" charset="0"/>
              </a:defRPr>
            </a:lvl3pPr>
            <a:lvl4pPr marL="1371566" indent="0">
              <a:buFontTx/>
              <a:buNone/>
              <a:defRPr/>
            </a:lvl4pPr>
            <a:lvl5pPr marL="1828755" indent="0">
              <a:buFontTx/>
              <a:buNone/>
              <a:defRPr/>
            </a:lvl5pPr>
          </a:lstStyle>
          <a:p>
            <a:pPr lvl="0"/>
            <a:r>
              <a:rPr lang="en-US" dirty="0"/>
              <a:t>Copy here </a:t>
            </a:r>
          </a:p>
        </p:txBody>
      </p:sp>
      <p:sp>
        <p:nvSpPr>
          <p:cNvPr id="15" name="Text Placeholder 6"/>
          <p:cNvSpPr>
            <a:spLocks noGrp="1"/>
          </p:cNvSpPr>
          <p:nvPr>
            <p:ph idx="21" hasCustomPrompt="1"/>
          </p:nvPr>
        </p:nvSpPr>
        <p:spPr>
          <a:xfrm>
            <a:off x="6708822" y="2083633"/>
            <a:ext cx="536482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Tree>
    <p:extLst>
      <p:ext uri="{BB962C8B-B14F-4D97-AF65-F5344CB8AC3E}">
        <p14:creationId xmlns:p14="http://schemas.microsoft.com/office/powerpoint/2010/main" val="3762685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py &amp; Imag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7" name="Rectangle 16"/>
          <p:cNvSpPr/>
          <p:nvPr userDrawn="1"/>
        </p:nvSpPr>
        <p:spPr>
          <a:xfrm>
            <a:off x="6014803" y="0"/>
            <a:ext cx="6187981"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18158" y="85060"/>
            <a:ext cx="2473842" cy="6886607"/>
          </a:xfrm>
          <a:prstGeom prst="rect">
            <a:avLst/>
          </a:prstGeom>
        </p:spPr>
      </p:pic>
      <p:sp>
        <p:nvSpPr>
          <p:cNvPr id="8" name="Text Placeholder 15"/>
          <p:cNvSpPr>
            <a:spLocks noGrp="1"/>
          </p:cNvSpPr>
          <p:nvPr>
            <p:ph type="body" sz="quarter" idx="11" hasCustomPrompt="1"/>
          </p:nvPr>
        </p:nvSpPr>
        <p:spPr>
          <a:xfrm>
            <a:off x="6708822" y="291951"/>
            <a:ext cx="540735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bg1"/>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1" name="Rectangle 10"/>
          <p:cNvSpPr/>
          <p:nvPr userDrawn="1"/>
        </p:nvSpPr>
        <p:spPr>
          <a:xfrm flipH="1">
            <a:off x="6520626" y="291951"/>
            <a:ext cx="112375" cy="69168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 Placeholder 6"/>
          <p:cNvSpPr>
            <a:spLocks noGrp="1"/>
          </p:cNvSpPr>
          <p:nvPr>
            <p:ph idx="1" hasCustomPrompt="1"/>
          </p:nvPr>
        </p:nvSpPr>
        <p:spPr>
          <a:xfrm>
            <a:off x="6772618" y="1498696"/>
            <a:ext cx="5343557" cy="3253891"/>
          </a:xfrm>
          <a:prstGeom prst="rect">
            <a:avLst/>
          </a:prstGeom>
        </p:spPr>
        <p:txBody>
          <a:bodyPr vert="horz" lIns="91440" tIns="45720" rIns="91440" bIns="45720" rtlCol="0">
            <a:normAutofit/>
          </a:bodyPr>
          <a:lstStyle>
            <a:lvl1pPr>
              <a:buClr>
                <a:schemeClr val="bg1"/>
              </a:buClr>
              <a:defRPr>
                <a:solidFill>
                  <a:schemeClr val="bg1"/>
                </a:solidFill>
                <a:latin typeface="+mj-lt"/>
              </a:defRPr>
            </a:lvl1pPr>
            <a:lvl2pPr>
              <a:buClr>
                <a:schemeClr val="bg1"/>
              </a:buClr>
              <a:defRPr>
                <a:solidFill>
                  <a:schemeClr val="bg1"/>
                </a:solidFill>
                <a:latin typeface="+mj-lt"/>
              </a:defRPr>
            </a:lvl2pPr>
            <a:lvl3pPr>
              <a:buClr>
                <a:schemeClr val="bg1"/>
              </a:buClr>
              <a:defRPr>
                <a:solidFill>
                  <a:schemeClr val="bg1"/>
                </a:solidFill>
                <a:latin typeface="+mj-lt"/>
              </a:defRPr>
            </a:lvl3pPr>
            <a:lvl4pPr>
              <a:buClr>
                <a:schemeClr val="bg1"/>
              </a:buClr>
              <a:defRPr>
                <a:solidFill>
                  <a:schemeClr val="bg1"/>
                </a:solidFill>
                <a:latin typeface="+mj-lt"/>
              </a:defRPr>
            </a:lvl4pPr>
            <a:lvl5pPr>
              <a:buClr>
                <a:schemeClr val="bg1"/>
              </a:buClr>
              <a:defRPr>
                <a:solidFill>
                  <a:schemeClr val="bg1"/>
                </a:solidFill>
                <a:latin typeface="+mj-lt"/>
              </a:defRPr>
            </a:lvl5pPr>
            <a:lvl6pPr>
              <a:buClr>
                <a:schemeClr val="bg1"/>
              </a:buClr>
              <a:defRPr>
                <a:solidFill>
                  <a:schemeClr val="bg1"/>
                </a:solidFill>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Rectangle 9">
            <a:extLst>
              <a:ext uri="{FF2B5EF4-FFF2-40B4-BE49-F238E27FC236}">
                <a16:creationId xmlns:a16="http://schemas.microsoft.com/office/drawing/2014/main" id="{96FDAB72-BFC4-466B-B81F-616ADCBA0783}"/>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6121D43-4D17-46D7-AE11-D26367723E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581824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Column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4" name="Text Placeholder 6"/>
          <p:cNvSpPr>
            <a:spLocks noGrp="1"/>
          </p:cNvSpPr>
          <p:nvPr>
            <p:ph idx="1" hasCustomPrompt="1"/>
          </p:nvPr>
        </p:nvSpPr>
        <p:spPr>
          <a:xfrm>
            <a:off x="649979" y="2083633"/>
            <a:ext cx="5134134"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8" name="Text Placeholder 6"/>
          <p:cNvSpPr>
            <a:spLocks noGrp="1"/>
          </p:cNvSpPr>
          <p:nvPr>
            <p:ph idx="20" hasCustomPrompt="1"/>
          </p:nvPr>
        </p:nvSpPr>
        <p:spPr>
          <a:xfrm>
            <a:off x="6254647" y="2083632"/>
            <a:ext cx="5227820"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7" name="Rectangle 16">
            <a:extLst>
              <a:ext uri="{FF2B5EF4-FFF2-40B4-BE49-F238E27FC236}">
                <a16:creationId xmlns:a16="http://schemas.microsoft.com/office/drawing/2014/main" id="{CB56DE64-2D49-48AA-BB98-716B8757A158}"/>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2E4DB15-3F62-4589-BE0B-D3D6E15347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96994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7" name="Table Placeholder 6"/>
          <p:cNvSpPr>
            <a:spLocks noGrp="1"/>
          </p:cNvSpPr>
          <p:nvPr>
            <p:ph type="tbl" sz="quarter" idx="15"/>
          </p:nvPr>
        </p:nvSpPr>
        <p:spPr>
          <a:xfrm>
            <a:off x="649979" y="2113613"/>
            <a:ext cx="10832409" cy="3628375"/>
          </a:xfrm>
          <a:prstGeom prst="rect">
            <a:avLst/>
          </a:prstGeom>
        </p:spPr>
        <p:txBody>
          <a:bodyPr/>
          <a:lstStyle>
            <a:lvl1pPr>
              <a:buClr>
                <a:srgbClr val="E05529"/>
              </a:buClr>
              <a:buSzPct val="80000"/>
              <a:defRPr sz="1800" baseline="0">
                <a:solidFill>
                  <a:schemeClr val="tx2"/>
                </a:solidFill>
                <a:latin typeface="+mj-lt"/>
                <a:ea typeface="Arial" charset="0"/>
                <a:cs typeface="Arial" charset="0"/>
              </a:defRPr>
            </a:lvl1pPr>
          </a:lstStyle>
          <a:p>
            <a:r>
              <a:rPr lang="en-US" dirty="0"/>
              <a:t>Click icon to add table</a:t>
            </a:r>
          </a:p>
        </p:txBody>
      </p:sp>
      <p:sp>
        <p:nvSpPr>
          <p:cNvPr id="9"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2" name="Rectangle 11"/>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6"/>
          <p:cNvSpPr>
            <a:spLocks noGrp="1"/>
          </p:cNvSpPr>
          <p:nvPr>
            <p:ph type="body" sz="quarter" idx="17"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1" name="Rectangle 10">
            <a:extLst>
              <a:ext uri="{FF2B5EF4-FFF2-40B4-BE49-F238E27FC236}">
                <a16:creationId xmlns:a16="http://schemas.microsoft.com/office/drawing/2014/main" id="{147B8C51-5241-41A3-A3E2-689014E12AE0}"/>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44127E-6C88-4F72-9664-9F1A561120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412733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4" name="Chart Placeholder 3"/>
          <p:cNvSpPr>
            <a:spLocks noGrp="1"/>
          </p:cNvSpPr>
          <p:nvPr>
            <p:ph type="chart" sz="quarter" idx="15"/>
          </p:nvPr>
        </p:nvSpPr>
        <p:spPr>
          <a:xfrm>
            <a:off x="649979" y="2113613"/>
            <a:ext cx="11027359" cy="3605136"/>
          </a:xfrm>
          <a:prstGeom prst="rect">
            <a:avLst/>
          </a:prstGeom>
        </p:spPr>
        <p:txBody>
          <a:bodyPr/>
          <a:lstStyle>
            <a:lvl1pPr>
              <a:buClr>
                <a:srgbClr val="E05529"/>
              </a:buClr>
              <a:buSzPct val="80000"/>
              <a:defRPr sz="1800" baseline="0">
                <a:solidFill>
                  <a:schemeClr val="tx2"/>
                </a:solidFill>
                <a:latin typeface="+mj-lt"/>
                <a:ea typeface="Arial" charset="0"/>
                <a:cs typeface="Arial" charset="0"/>
              </a:defRPr>
            </a:lvl1pPr>
          </a:lstStyle>
          <a:p>
            <a:r>
              <a:rPr lang="en-US" dirty="0"/>
              <a:t>Click icon to add chart</a:t>
            </a:r>
          </a:p>
        </p:txBody>
      </p:sp>
      <p:sp>
        <p:nvSpPr>
          <p:cNvPr id="7"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mj-lt"/>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0" name="Rectangle 9"/>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6"/>
          <p:cNvSpPr>
            <a:spLocks noGrp="1"/>
          </p:cNvSpPr>
          <p:nvPr>
            <p:ph type="body" sz="quarter" idx="17"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Rectangle 11">
            <a:extLst>
              <a:ext uri="{FF2B5EF4-FFF2-40B4-BE49-F238E27FC236}">
                <a16:creationId xmlns:a16="http://schemas.microsoft.com/office/drawing/2014/main" id="{3694BBBD-59A0-41EF-9658-BE2899DB2F52}"/>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F6681DD-EEFB-49BD-8ACC-45684922D2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3759009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spTree>
    <p:extLst>
      <p:ext uri="{BB962C8B-B14F-4D97-AF65-F5344CB8AC3E}">
        <p14:creationId xmlns:p14="http://schemas.microsoft.com/office/powerpoint/2010/main" val="172516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Logo, company name&#10;&#10;Description automatically generated">
            <a:extLst>
              <a:ext uri="{FF2B5EF4-FFF2-40B4-BE49-F238E27FC236}">
                <a16:creationId xmlns:a16="http://schemas.microsoft.com/office/drawing/2014/main" id="{64DB2654-3821-4A97-9E5D-94EE91C0C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9167" y="4785036"/>
            <a:ext cx="1828800" cy="1828800"/>
          </a:xfrm>
          <a:prstGeom prst="rect">
            <a:avLst/>
          </a:prstGeom>
        </p:spPr>
      </p:pic>
    </p:spTree>
    <p:extLst>
      <p:ext uri="{BB962C8B-B14F-4D97-AF65-F5344CB8AC3E}">
        <p14:creationId xmlns:p14="http://schemas.microsoft.com/office/powerpoint/2010/main" val="246040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Logo, company name&#10;&#10;Description automatically generated">
            <a:extLst>
              <a:ext uri="{FF2B5EF4-FFF2-40B4-BE49-F238E27FC236}">
                <a16:creationId xmlns:a16="http://schemas.microsoft.com/office/drawing/2014/main" id="{D6E62C8B-B5F8-465E-8271-769F03C9C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9167" y="4785036"/>
            <a:ext cx="1828800" cy="1828800"/>
          </a:xfrm>
          <a:prstGeom prst="rect">
            <a:avLst/>
          </a:prstGeom>
        </p:spPr>
      </p:pic>
    </p:spTree>
    <p:extLst>
      <p:ext uri="{BB962C8B-B14F-4D97-AF65-F5344CB8AC3E}">
        <p14:creationId xmlns:p14="http://schemas.microsoft.com/office/powerpoint/2010/main" val="384378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pic>
        <p:nvPicPr>
          <p:cNvPr id="6" name="Picture 5" descr="Logo, company name&#10;&#10;Description automatically generated">
            <a:extLst>
              <a:ext uri="{FF2B5EF4-FFF2-40B4-BE49-F238E27FC236}">
                <a16:creationId xmlns:a16="http://schemas.microsoft.com/office/drawing/2014/main" id="{C07ACE7D-3C4E-434A-B062-3A8B8FC64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9167" y="4785036"/>
            <a:ext cx="1828800" cy="1828800"/>
          </a:xfrm>
          <a:prstGeom prst="rect">
            <a:avLst/>
          </a:prstGeom>
        </p:spPr>
      </p:pic>
    </p:spTree>
    <p:extLst>
      <p:ext uri="{BB962C8B-B14F-4D97-AF65-F5344CB8AC3E}">
        <p14:creationId xmlns:p14="http://schemas.microsoft.com/office/powerpoint/2010/main" val="428526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spTree>
    <p:extLst>
      <p:ext uri="{BB962C8B-B14F-4D97-AF65-F5344CB8AC3E}">
        <p14:creationId xmlns:p14="http://schemas.microsoft.com/office/powerpoint/2010/main" val="140460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spTree>
    <p:extLst>
      <p:ext uri="{BB962C8B-B14F-4D97-AF65-F5344CB8AC3E}">
        <p14:creationId xmlns:p14="http://schemas.microsoft.com/office/powerpoint/2010/main" val="352359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4F3B6F-183C-475B-96F0-CA265068D049}" type="datetimeFigureOut">
              <a:rPr lang="en-US" smtClean="0"/>
              <a:t>8/11/2021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3222C85-1178-4897-925D-07802E1CA9A3}" type="slidenum">
              <a:rPr lang="en-US" smtClean="0"/>
              <a:t>‹#›</a:t>
            </a:fld>
            <a:endParaRPr lang="en-US"/>
          </a:p>
        </p:txBody>
      </p:sp>
    </p:spTree>
    <p:extLst>
      <p:ext uri="{BB962C8B-B14F-4D97-AF65-F5344CB8AC3E}">
        <p14:creationId xmlns:p14="http://schemas.microsoft.com/office/powerpoint/2010/main" val="299781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5226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26671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ison.l.maxell@main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library.digitalmaine.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maine.gov/msl/"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aine.gov/msl/maine/index.s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ursus.maine.edu/search/" TargetMode="External"/><Relationship Id="rId7" Type="http://schemas.openxmlformats.org/officeDocument/2006/relationships/hyperlink" Target="https://www.maine.gov/msl/services/genealogy/index.s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maine.gov/msl/lel.htm" TargetMode="External"/><Relationship Id="rId5" Type="http://schemas.openxmlformats.org/officeDocument/2006/relationships/hyperlink" Target="https://download.maineinfonet.org/" TargetMode="External"/><Relationship Id="rId4" Type="http://schemas.openxmlformats.org/officeDocument/2006/relationships/hyperlink" Target="https://library.digitalmain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https://my.nicheacademy.com/ms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library.digitalmaine.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EE9D-ACF1-4D8F-9A08-9F710E82AA1C}"/>
              </a:ext>
            </a:extLst>
          </p:cNvPr>
          <p:cNvSpPr>
            <a:spLocks noGrp="1"/>
          </p:cNvSpPr>
          <p:nvPr>
            <p:ph type="ctrTitle"/>
          </p:nvPr>
        </p:nvSpPr>
        <p:spPr>
          <a:prstGeom prst="ellipse">
            <a:avLst/>
          </a:prstGeom>
        </p:spPr>
        <p:txBody>
          <a:bodyPr vert="horz" lIns="91440" tIns="45720" rIns="91440" bIns="45720" rtlCol="0" anchor="t">
            <a:normAutofit/>
          </a:bodyPr>
          <a:lstStyle/>
          <a:p>
            <a:r>
              <a:rPr lang="en-US" sz="2000" kern="1200" dirty="0">
                <a:solidFill>
                  <a:srgbClr val="FFFFFF"/>
                </a:solidFill>
                <a:latin typeface="+mj-lt"/>
                <a:ea typeface="+mj-ea"/>
                <a:cs typeface="+mj-cs"/>
              </a:rPr>
              <a:t>Workshop #1:</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Maine State Library</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Online Resources</a:t>
            </a:r>
          </a:p>
        </p:txBody>
      </p:sp>
      <p:sp>
        <p:nvSpPr>
          <p:cNvPr id="3" name="Subtitle 2">
            <a:extLst>
              <a:ext uri="{FF2B5EF4-FFF2-40B4-BE49-F238E27FC236}">
                <a16:creationId xmlns:a16="http://schemas.microsoft.com/office/drawing/2014/main" id="{4265CCF4-B66D-4FA2-8660-1E62022561A4}"/>
              </a:ext>
            </a:extLst>
          </p:cNvPr>
          <p:cNvSpPr>
            <a:spLocks noGrp="1"/>
          </p:cNvSpPr>
          <p:nvPr>
            <p:ph type="subTitle" idx="1"/>
          </p:nvPr>
        </p:nvSpPr>
        <p:spPr>
          <a:xfrm>
            <a:off x="1524000" y="1324302"/>
            <a:ext cx="3552497" cy="3933497"/>
          </a:xfrm>
        </p:spPr>
        <p:txBody>
          <a:bodyPr>
            <a:normAutofit/>
          </a:bodyPr>
          <a:lstStyle/>
          <a:p>
            <a:endParaRPr lang="en-US" dirty="0"/>
          </a:p>
          <a:p>
            <a:r>
              <a:rPr lang="en-US" b="1" dirty="0">
                <a:solidFill>
                  <a:schemeClr val="accent4">
                    <a:lumMod val="75000"/>
                  </a:schemeClr>
                </a:solidFill>
              </a:rPr>
              <a:t>Workshop #1</a:t>
            </a:r>
          </a:p>
          <a:p>
            <a:r>
              <a:rPr lang="en-US" b="1" dirty="0">
                <a:solidFill>
                  <a:schemeClr val="accent4">
                    <a:lumMod val="75000"/>
                  </a:schemeClr>
                </a:solidFill>
              </a:rPr>
              <a:t>Primary Resources</a:t>
            </a:r>
          </a:p>
          <a:p>
            <a:r>
              <a:rPr lang="en-US" b="1" dirty="0">
                <a:solidFill>
                  <a:schemeClr val="accent4">
                    <a:lumMod val="75000"/>
                  </a:schemeClr>
                </a:solidFill>
              </a:rPr>
              <a:t>Getting the Most Out of Digital Maine Library</a:t>
            </a:r>
          </a:p>
          <a:p>
            <a:endParaRPr lang="en-US" sz="1800" b="1" dirty="0">
              <a:solidFill>
                <a:schemeClr val="accent4">
                  <a:lumMod val="75000"/>
                </a:schemeClr>
              </a:solidFill>
            </a:endParaRPr>
          </a:p>
          <a:p>
            <a:r>
              <a:rPr lang="en-US" sz="1800" b="1" dirty="0">
                <a:solidFill>
                  <a:schemeClr val="accent4">
                    <a:lumMod val="75000"/>
                  </a:schemeClr>
                </a:solidFill>
              </a:rPr>
              <a:t>Alison Maxell, Director</a:t>
            </a:r>
          </a:p>
          <a:p>
            <a:r>
              <a:rPr lang="en-US" sz="1800" b="1" dirty="0">
                <a:solidFill>
                  <a:schemeClr val="accent4">
                    <a:lumMod val="75000"/>
                  </a:schemeClr>
                </a:solidFill>
              </a:rPr>
              <a:t>Public and Outreach Services, Research &amp; Innovation</a:t>
            </a:r>
          </a:p>
          <a:p>
            <a:r>
              <a:rPr lang="en-US" sz="1800" b="1" dirty="0">
                <a:solidFill>
                  <a:schemeClr val="accent4">
                    <a:lumMod val="75000"/>
                  </a:schemeClr>
                </a:solidFill>
                <a:hlinkClick r:id="rId3"/>
              </a:rPr>
              <a:t>Alison.l.maxell@maine</a:t>
            </a:r>
            <a:r>
              <a:rPr lang="en-US" sz="1800" b="1" dirty="0">
                <a:solidFill>
                  <a:schemeClr val="accent4">
                    <a:lumMod val="75000"/>
                  </a:schemeClr>
                </a:solidFill>
              </a:rPr>
              <a:t>.gov</a:t>
            </a:r>
          </a:p>
          <a:p>
            <a:endParaRPr lang="en-US" dirty="0"/>
          </a:p>
        </p:txBody>
      </p:sp>
      <p:pic>
        <p:nvPicPr>
          <p:cNvPr id="4" name="Picture 3" descr="Logo, company name&#10;&#10;Description automatically generated">
            <a:extLst>
              <a:ext uri="{FF2B5EF4-FFF2-40B4-BE49-F238E27FC236}">
                <a16:creationId xmlns:a16="http://schemas.microsoft.com/office/drawing/2014/main" id="{74BC7C14-B043-4EAF-9D39-A8F52A461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9258"/>
            <a:ext cx="5923584" cy="5923584"/>
          </a:xfrm>
          <a:prstGeom prst="rect">
            <a:avLst/>
          </a:prstGeom>
        </p:spPr>
      </p:pic>
    </p:spTree>
    <p:extLst>
      <p:ext uri="{BB962C8B-B14F-4D97-AF65-F5344CB8AC3E}">
        <p14:creationId xmlns:p14="http://schemas.microsoft.com/office/powerpoint/2010/main" val="214664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BDC2-3246-4F2A-B7E5-8D2FC86E92DE}"/>
              </a:ext>
            </a:extLst>
          </p:cNvPr>
          <p:cNvSpPr>
            <a:spLocks noGrp="1"/>
          </p:cNvSpPr>
          <p:nvPr>
            <p:ph type="title"/>
          </p:nvPr>
        </p:nvSpPr>
        <p:spPr/>
        <p:txBody>
          <a:bodyPr/>
          <a:lstStyle/>
          <a:p>
            <a:r>
              <a:rPr lang="en-US" dirty="0"/>
              <a:t>The Power of the Tags</a:t>
            </a:r>
          </a:p>
        </p:txBody>
      </p:sp>
      <p:pic>
        <p:nvPicPr>
          <p:cNvPr id="5" name="Content Placeholder 4" descr="Text&#10;&#10;Description automatically generated">
            <a:extLst>
              <a:ext uri="{FF2B5EF4-FFF2-40B4-BE49-F238E27FC236}">
                <a16:creationId xmlns:a16="http://schemas.microsoft.com/office/drawing/2014/main" id="{32190392-D7D3-4345-8A32-77890ECEC8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7293" y="1427040"/>
            <a:ext cx="2290522" cy="4351338"/>
          </a:xfrm>
        </p:spPr>
      </p:pic>
      <p:sp>
        <p:nvSpPr>
          <p:cNvPr id="6" name="TextBox 5">
            <a:extLst>
              <a:ext uri="{FF2B5EF4-FFF2-40B4-BE49-F238E27FC236}">
                <a16:creationId xmlns:a16="http://schemas.microsoft.com/office/drawing/2014/main" id="{CDF3549A-B487-4698-981D-A0F3C74F31B8}"/>
              </a:ext>
            </a:extLst>
          </p:cNvPr>
          <p:cNvSpPr txBox="1"/>
          <p:nvPr/>
        </p:nvSpPr>
        <p:spPr>
          <a:xfrm>
            <a:off x="3160651" y="5039714"/>
            <a:ext cx="2575673" cy="1477328"/>
          </a:xfrm>
          <a:prstGeom prst="rect">
            <a:avLst/>
          </a:prstGeom>
          <a:noFill/>
        </p:spPr>
        <p:txBody>
          <a:bodyPr wrap="square" rtlCol="0">
            <a:spAutoFit/>
          </a:bodyPr>
          <a:lstStyle/>
          <a:p>
            <a:r>
              <a:rPr lang="en-US" dirty="0"/>
              <a:t>Click on tags to get a custom and bookmarkable page for all databases for that age group or subject</a:t>
            </a:r>
          </a:p>
        </p:txBody>
      </p:sp>
      <p:pic>
        <p:nvPicPr>
          <p:cNvPr id="12" name="Picture 11" descr="Graphical user interface, website&#10;&#10;Description automatically generated">
            <a:extLst>
              <a:ext uri="{FF2B5EF4-FFF2-40B4-BE49-F238E27FC236}">
                <a16:creationId xmlns:a16="http://schemas.microsoft.com/office/drawing/2014/main" id="{B896FBB6-55E2-4F58-A059-EE14D0C9C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485" y="1331409"/>
            <a:ext cx="4290020" cy="4195182"/>
          </a:xfrm>
          <a:prstGeom prst="rect">
            <a:avLst/>
          </a:prstGeom>
        </p:spPr>
      </p:pic>
      <p:sp>
        <p:nvSpPr>
          <p:cNvPr id="15" name="Arrow: Left 14">
            <a:extLst>
              <a:ext uri="{FF2B5EF4-FFF2-40B4-BE49-F238E27FC236}">
                <a16:creationId xmlns:a16="http://schemas.microsoft.com/office/drawing/2014/main" id="{3599B3BB-85FE-4533-A778-2072E970B46B}"/>
              </a:ext>
            </a:extLst>
          </p:cNvPr>
          <p:cNvSpPr/>
          <p:nvPr/>
        </p:nvSpPr>
        <p:spPr>
          <a:xfrm>
            <a:off x="2707499" y="5115913"/>
            <a:ext cx="546628" cy="21003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Rectangle 9">
            <a:extLst>
              <a:ext uri="{FF2B5EF4-FFF2-40B4-BE49-F238E27FC236}">
                <a16:creationId xmlns:a16="http://schemas.microsoft.com/office/drawing/2014/main" id="{DAC6CBD2-E2ED-483B-BADE-0DA17CFD5735}"/>
              </a:ext>
            </a:extLst>
          </p:cNvPr>
          <p:cNvSpPr/>
          <p:nvPr/>
        </p:nvSpPr>
        <p:spPr>
          <a:xfrm>
            <a:off x="4972646" y="2740865"/>
            <a:ext cx="5530681" cy="369332"/>
          </a:xfrm>
          <a:prstGeom prst="rect">
            <a:avLst/>
          </a:prstGeom>
        </p:spPr>
        <p:txBody>
          <a:bodyPr wrap="none">
            <a:spAutoFit/>
          </a:bodyPr>
          <a:lstStyle/>
          <a:p>
            <a:r>
              <a:rPr lang="en-US" dirty="0"/>
              <a:t>https://library.digitalmaine.org/audience/middle-school/</a:t>
            </a:r>
          </a:p>
        </p:txBody>
      </p:sp>
      <p:sp>
        <p:nvSpPr>
          <p:cNvPr id="20" name="Arrow: Left 19">
            <a:extLst>
              <a:ext uri="{FF2B5EF4-FFF2-40B4-BE49-F238E27FC236}">
                <a16:creationId xmlns:a16="http://schemas.microsoft.com/office/drawing/2014/main" id="{E101A4EA-FF72-4ED5-B439-186F4CB9CC78}"/>
              </a:ext>
            </a:extLst>
          </p:cNvPr>
          <p:cNvSpPr/>
          <p:nvPr/>
        </p:nvSpPr>
        <p:spPr>
          <a:xfrm>
            <a:off x="7221792" y="1331409"/>
            <a:ext cx="835742" cy="1861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9300EBB4-E93E-4677-837F-7592197021D2}"/>
              </a:ext>
            </a:extLst>
          </p:cNvPr>
          <p:cNvSpPr/>
          <p:nvPr/>
        </p:nvSpPr>
        <p:spPr>
          <a:xfrm>
            <a:off x="10503327" y="2832440"/>
            <a:ext cx="835742" cy="1861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B986715C-F663-4FD6-9F47-FBCBC5BC9967}"/>
              </a:ext>
            </a:extLst>
          </p:cNvPr>
          <p:cNvSpPr/>
          <p:nvPr/>
        </p:nvSpPr>
        <p:spPr>
          <a:xfrm>
            <a:off x="8148502" y="4929731"/>
            <a:ext cx="835742" cy="1861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9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MIDDLE SCHOOL</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Google/Microsoft 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ntegration, unlimited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print/download/email</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highlights and notes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more</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descr="Graphical user interface, application&#10;&#10;Description automatically generated">
            <a:extLst>
              <a:ext uri="{FF2B5EF4-FFF2-40B4-BE49-F238E27FC236}">
                <a16:creationId xmlns:a16="http://schemas.microsoft.com/office/drawing/2014/main" id="{6CF16A2B-28FC-8C42-B0E6-1709177E692D}"/>
              </a:ext>
            </a:extLst>
          </p:cNvPr>
          <p:cNvPicPr>
            <a:picLocks noChangeAspect="1"/>
          </p:cNvPicPr>
          <p:nvPr/>
        </p:nvPicPr>
        <p:blipFill>
          <a:blip r:embed="rId3"/>
          <a:stretch>
            <a:fillRect/>
          </a:stretch>
        </p:blipFill>
        <p:spPr>
          <a:xfrm>
            <a:off x="4878753" y="1295400"/>
            <a:ext cx="6734174" cy="4648199"/>
          </a:xfrm>
          <a:prstGeom prst="rect">
            <a:avLst/>
          </a:prstGeom>
        </p:spPr>
      </p:pic>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Frequently-studied topics in </a:t>
              </a:r>
              <a:r>
                <a:rPr kumimoji="0" lang="en-US" sz="1600" b="1" i="0" u="none" strike="noStrike" kern="1200" cap="none" spc="0" normalizeH="0" baseline="0" noProof="0" dirty="0">
                  <a:ln>
                    <a:noFill/>
                  </a:ln>
                  <a:solidFill>
                    <a:srgbClr val="000000"/>
                  </a:solidFill>
                  <a:effectLst/>
                  <a:uLnTx/>
                  <a:uFillTx/>
                  <a:latin typeface="Arial"/>
                  <a:ea typeface="+mn-ea"/>
                  <a:cs typeface="+mn-cs"/>
                </a:rPr>
                <a:t>history </a:t>
              </a:r>
              <a:r>
                <a:rPr kumimoji="0" lang="en-US" sz="1600" b="0" i="0" u="none" strike="noStrike" kern="1200" cap="none" spc="0" normalizeH="0" baseline="0" noProof="0" dirty="0">
                  <a:ln>
                    <a:noFill/>
                  </a:ln>
                  <a:solidFill>
                    <a:srgbClr val="000000"/>
                  </a:solidFill>
                  <a:effectLst/>
                  <a:uLnTx/>
                  <a:uFillTx/>
                  <a:latin typeface="Arial"/>
                  <a:ea typeface="+mn-ea"/>
                  <a:cs typeface="+mn-cs"/>
                </a:rPr>
                <a:t>and </a:t>
              </a:r>
              <a:r>
                <a:rPr kumimoji="0" lang="en-US" sz="1600" b="1" i="0" u="none" strike="noStrike" kern="1200" cap="none" spc="0" normalizeH="0" baseline="0" noProof="0" dirty="0">
                  <a:ln>
                    <a:noFill/>
                  </a:ln>
                  <a:solidFill>
                    <a:srgbClr val="000000"/>
                  </a:solidFill>
                  <a:effectLst/>
                  <a:uLnTx/>
                  <a:uFillTx/>
                  <a:latin typeface="Arial"/>
                  <a:ea typeface="+mn-ea"/>
                  <a:cs typeface="+mn-cs"/>
                </a:rPr>
                <a:t>social studies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science </a:t>
              </a:r>
              <a:r>
                <a:rPr kumimoji="0" lang="en-US" sz="1600" b="0" i="0" u="none" strike="noStrike" kern="1200" cap="none" spc="0" normalizeH="0" baseline="0" noProof="0" dirty="0">
                  <a:ln>
                    <a:noFill/>
                  </a:ln>
                  <a:solidFill>
                    <a:srgbClr val="000000"/>
                  </a:solidFill>
                  <a:effectLst/>
                  <a:uLnTx/>
                  <a:uFillTx/>
                  <a:latin typeface="Arial"/>
                  <a:ea typeface="+mn-ea"/>
                  <a:cs typeface="+mn-cs"/>
                </a:rPr>
                <a:t>and </a:t>
              </a:r>
              <a:r>
                <a:rPr kumimoji="0" lang="en-US" sz="1600" b="1" i="0" u="none" strike="noStrike" kern="1200" cap="none" spc="0" normalizeH="0" baseline="0" noProof="0" dirty="0">
                  <a:ln>
                    <a:noFill/>
                  </a:ln>
                  <a:solidFill>
                    <a:srgbClr val="000000"/>
                  </a:solidFill>
                  <a:effectLst/>
                  <a:uLnTx/>
                  <a:uFillTx/>
                  <a:latin typeface="Arial"/>
                  <a:ea typeface="+mn-ea"/>
                  <a:cs typeface="+mn-cs"/>
                </a:rPr>
                <a:t>health</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literature </a:t>
              </a:r>
              <a:r>
                <a:rPr kumimoji="0" lang="en-US" sz="1600" b="0" i="0" u="none" strike="noStrike" kern="1200" cap="none" spc="0" normalizeH="0" baseline="0" noProof="0" dirty="0">
                  <a:ln>
                    <a:noFill/>
                  </a:ln>
                  <a:solidFill>
                    <a:srgbClr val="000000"/>
                  </a:solidFill>
                  <a:effectLst/>
                  <a:uLnTx/>
                  <a:uFillTx/>
                  <a:latin typeface="Arial"/>
                  <a:ea typeface="+mn-ea"/>
                  <a:cs typeface="+mn-cs"/>
                </a:rPr>
                <a:t>and </a:t>
              </a:r>
              <a:r>
                <a:rPr lang="en-US" sz="1600" b="1" dirty="0">
                  <a:solidFill>
                    <a:srgbClr val="000000"/>
                  </a:solidFill>
                  <a:latin typeface="Arial"/>
                </a:rPr>
                <a:t>the arts</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Arial"/>
                  <a:ea typeface="+mn-ea"/>
                  <a:cs typeface="+mn-cs"/>
                </a:rPr>
                <a:t>Trusted </a:t>
              </a:r>
              <a:r>
                <a:rPr kumimoji="0" lang="en-US" sz="1600" b="1" i="0" u="none" strike="noStrike" kern="1200" cap="none" spc="-50" normalizeH="0" baseline="0" noProof="0" dirty="0">
                  <a:ln>
                    <a:noFill/>
                  </a:ln>
                  <a:solidFill>
                    <a:srgbClr val="000000"/>
                  </a:solidFill>
                  <a:effectLst/>
                  <a:uLnTx/>
                  <a:uFillTx/>
                  <a:latin typeface="Arial"/>
                  <a:ea typeface="+mn-ea"/>
                  <a:cs typeface="+mn-cs"/>
                </a:rPr>
                <a:t>reference</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lang="en-US" sz="1600" spc="-50" dirty="0">
                  <a:solidFill>
                    <a:srgbClr val="000000"/>
                  </a:solidFill>
                  <a:latin typeface="Arial"/>
                </a:rPr>
                <a:t>top </a:t>
              </a:r>
              <a:r>
                <a:rPr kumimoji="0" lang="en-US" sz="1600" b="1" i="0" u="none" strike="noStrike" kern="1200" cap="none" spc="-50" normalizeH="0" baseline="0" noProof="0" dirty="0">
                  <a:ln>
                    <a:noFill/>
                  </a:ln>
                  <a:solidFill>
                    <a:srgbClr val="000000"/>
                  </a:solidFill>
                  <a:effectLst/>
                  <a:uLnTx/>
                  <a:uFillTx/>
                  <a:latin typeface="Arial"/>
                  <a:ea typeface="+mn-ea"/>
                  <a:cs typeface="+mn-cs"/>
                </a:rPr>
                <a:t>periodicals</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videos</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images</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audio</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primary sources</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creative works</a:t>
              </a:r>
              <a:r>
                <a:rPr kumimoji="0" lang="en-US" sz="1600" b="0" i="0" u="none" strike="noStrike" kern="1200" cap="none" spc="-50" normalizeH="0" baseline="0" noProof="0" dirty="0">
                  <a:ln>
                    <a:noFill/>
                  </a:ln>
                  <a:solidFill>
                    <a:srgbClr val="000000"/>
                  </a:solidFill>
                  <a:effectLst/>
                  <a:uLnTx/>
                  <a:uFillTx/>
                  <a:latin typeface="Arial"/>
                  <a:ea typeface="+mn-ea"/>
                  <a:cs typeface="+mn-cs"/>
                </a:rPr>
                <a:t>, </a:t>
              </a:r>
              <a:r>
                <a:rPr kumimoji="0" lang="en-US" sz="1600" b="1" i="0" u="none" strike="noStrike" kern="1200" cap="none" spc="-50" normalizeH="0" baseline="0" noProof="0" dirty="0">
                  <a:ln>
                    <a:noFill/>
                  </a:ln>
                  <a:solidFill>
                    <a:srgbClr val="000000"/>
                  </a:solidFill>
                  <a:effectLst/>
                  <a:uLnTx/>
                  <a:uFillTx/>
                  <a:latin typeface="Arial"/>
                  <a:ea typeface="+mn-ea"/>
                  <a:cs typeface="+mn-cs"/>
                </a:rPr>
                <a:t>biographies</a:t>
              </a:r>
              <a:endParaRPr kumimoji="0" lang="en-US" sz="1600" b="0" i="0" u="none" strike="noStrike" kern="1200" cap="none" spc="-5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FFFFFF"/>
                </a:solidFill>
                <a:effectLst/>
                <a:uLnTx/>
                <a:uFillTx/>
                <a:latin typeface="Arial"/>
                <a:ea typeface="+mn-ea"/>
                <a:cs typeface="+mn-cs"/>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FFFFFF"/>
                </a:solidFill>
                <a:effectLst/>
                <a:uLnTx/>
                <a:uFillTx/>
                <a:latin typeface="Arial"/>
                <a:ea typeface="+mn-ea"/>
                <a:cs typeface="+mn-cs"/>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rgbClr val="FFFFFF"/>
                </a:solidFill>
                <a:effectLst/>
                <a:uLnTx/>
                <a:uFillTx/>
                <a:latin typeface="Arial"/>
                <a:ea typeface="+mn-ea"/>
                <a:cs typeface="+mn-cs"/>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descr="A screenshot of a cell phone&#10;&#10;Description automatically generated">
            <a:extLst>
              <a:ext uri="{FF2B5EF4-FFF2-40B4-BE49-F238E27FC236}">
                <a16:creationId xmlns:a16="http://schemas.microsoft.com/office/drawing/2014/main" id="{C7B2BBC8-4DAD-B14C-9A3D-5D073742F1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4895" y="2796987"/>
            <a:ext cx="4621306" cy="3201178"/>
          </a:xfrm>
          <a:prstGeom prst="rect">
            <a:avLst/>
          </a:prstGeom>
          <a:ln w="28575">
            <a:solidFill>
              <a:schemeClr val="bg2"/>
            </a:solidFill>
          </a:ln>
        </p:spPr>
      </p:pic>
      <p:pic>
        <p:nvPicPr>
          <p:cNvPr id="11" name="Picture 10" descr="A picture containing text, person, indoor&#10;&#10;Description automatically generated">
            <a:extLst>
              <a:ext uri="{FF2B5EF4-FFF2-40B4-BE49-F238E27FC236}">
                <a16:creationId xmlns:a16="http://schemas.microsoft.com/office/drawing/2014/main" id="{5ECC5935-B766-884A-A677-A51F1A8127CB}"/>
              </a:ext>
            </a:extLst>
          </p:cNvPr>
          <p:cNvPicPr>
            <a:picLocks noChangeAspect="1"/>
          </p:cNvPicPr>
          <p:nvPr/>
        </p:nvPicPr>
        <p:blipFill>
          <a:blip r:embed="rId5"/>
          <a:stretch>
            <a:fillRect/>
          </a:stretch>
        </p:blipFill>
        <p:spPr>
          <a:xfrm>
            <a:off x="685799" y="1761419"/>
            <a:ext cx="4845871" cy="2845305"/>
          </a:xfrm>
          <a:prstGeom prst="rect">
            <a:avLst/>
          </a:prstGeom>
        </p:spPr>
      </p:pic>
      <p:sp>
        <p:nvSpPr>
          <p:cNvPr id="9" name="Rectangle 8">
            <a:extLst>
              <a:ext uri="{FF2B5EF4-FFF2-40B4-BE49-F238E27FC236}">
                <a16:creationId xmlns:a16="http://schemas.microsoft.com/office/drawing/2014/main" id="{994BB68F-63D1-4443-BD47-1C72807A96B3}"/>
              </a:ext>
            </a:extLst>
          </p:cNvPr>
          <p:cNvSpPr/>
          <p:nvPr/>
        </p:nvSpPr>
        <p:spPr>
          <a:xfrm>
            <a:off x="925975" y="3794312"/>
            <a:ext cx="950778" cy="22210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06680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solidFill>
              <a:srgbClr val="5F2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BROWSE TOPICS by subject or view all</a:t>
            </a:r>
          </a:p>
        </p:txBody>
      </p:sp>
      <p:pic>
        <p:nvPicPr>
          <p:cNvPr id="9" name="Picture 8" descr="Graphical user interface, website&#10;&#10;Description automatically generated">
            <a:extLst>
              <a:ext uri="{FF2B5EF4-FFF2-40B4-BE49-F238E27FC236}">
                <a16:creationId xmlns:a16="http://schemas.microsoft.com/office/drawing/2014/main" id="{36068620-E0F9-8742-B067-5CB1B083FBC3}"/>
              </a:ext>
            </a:extLst>
          </p:cNvPr>
          <p:cNvPicPr>
            <a:picLocks noChangeAspect="1"/>
          </p:cNvPicPr>
          <p:nvPr/>
        </p:nvPicPr>
        <p:blipFill>
          <a:blip r:embed="rId3"/>
          <a:stretch>
            <a:fillRect/>
          </a:stretch>
        </p:blipFill>
        <p:spPr>
          <a:xfrm>
            <a:off x="685799" y="1761419"/>
            <a:ext cx="4845872" cy="4361606"/>
          </a:xfrm>
          <a:prstGeom prst="rect">
            <a:avLst/>
          </a:prstGeom>
          <a:ln w="28575">
            <a:solidFill>
              <a:schemeClr val="bg2"/>
            </a:solidFill>
          </a:ln>
        </p:spPr>
      </p:pic>
      <p:pic>
        <p:nvPicPr>
          <p:cNvPr id="11" name="Picture 10" descr="A picture containing text&#10;&#10;Description automatically generated">
            <a:extLst>
              <a:ext uri="{FF2B5EF4-FFF2-40B4-BE49-F238E27FC236}">
                <a16:creationId xmlns:a16="http://schemas.microsoft.com/office/drawing/2014/main" id="{BCE11474-AABF-D946-AB90-AD873103860C}"/>
              </a:ext>
            </a:extLst>
          </p:cNvPr>
          <p:cNvPicPr>
            <a:picLocks noChangeAspect="1"/>
          </p:cNvPicPr>
          <p:nvPr/>
        </p:nvPicPr>
        <p:blipFill>
          <a:blip r:embed="rId4"/>
          <a:stretch>
            <a:fillRect/>
          </a:stretch>
        </p:blipFill>
        <p:spPr>
          <a:xfrm>
            <a:off x="1030942" y="2972099"/>
            <a:ext cx="1164788" cy="1809451"/>
          </a:xfrm>
          <a:prstGeom prst="rect">
            <a:avLst/>
          </a:prstGeom>
          <a:ln w="28575">
            <a:solidFill>
              <a:schemeClr val="accent3"/>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6823" y="2014522"/>
            <a:ext cx="817060" cy="520764"/>
          </a:xfrm>
          <a:prstGeom prst="rect">
            <a:avLst/>
          </a:prstGeom>
          <a:ln w="28575">
            <a:solidFill>
              <a:schemeClr val="accent3"/>
            </a:solidFill>
          </a:ln>
        </p:spPr>
      </p:pic>
      <p:grpSp>
        <p:nvGrpSpPr>
          <p:cNvPr id="24" name="Group 23">
            <a:extLst>
              <a:ext uri="{FF2B5EF4-FFF2-40B4-BE49-F238E27FC236}">
                <a16:creationId xmlns:a16="http://schemas.microsoft.com/office/drawing/2014/main" id="{70A11738-585A-944D-BF4C-316485AAD689}"/>
              </a:ext>
            </a:extLst>
          </p:cNvPr>
          <p:cNvGrpSpPr/>
          <p:nvPr/>
        </p:nvGrpSpPr>
        <p:grpSpPr>
          <a:xfrm>
            <a:off x="6077711" y="1375656"/>
            <a:ext cx="5629386" cy="4747369"/>
            <a:chOff x="6077711" y="1375656"/>
            <a:chExt cx="5629386" cy="4747369"/>
          </a:xfrm>
        </p:grpSpPr>
        <p:pic>
          <p:nvPicPr>
            <p:cNvPr id="20" name="Picture 19" descr="Graphical user interface, text, application, website&#10;&#10;Description automatically generated">
              <a:extLst>
                <a:ext uri="{FF2B5EF4-FFF2-40B4-BE49-F238E27FC236}">
                  <a16:creationId xmlns:a16="http://schemas.microsoft.com/office/drawing/2014/main" id="{02A2802A-3C29-534A-850A-7FBCA903883E}"/>
                </a:ext>
              </a:extLst>
            </p:cNvPr>
            <p:cNvPicPr>
              <a:picLocks noChangeAspect="1"/>
            </p:cNvPicPr>
            <p:nvPr/>
          </p:nvPicPr>
          <p:blipFill>
            <a:blip r:embed="rId6"/>
            <a:stretch>
              <a:fillRect/>
            </a:stretch>
          </p:blipFill>
          <p:spPr>
            <a:xfrm>
              <a:off x="6077711" y="1761419"/>
              <a:ext cx="5083347" cy="4361606"/>
            </a:xfrm>
            <a:prstGeom prst="rect">
              <a:avLst/>
            </a:prstGeom>
            <a:ln w="28575">
              <a:solidFill>
                <a:schemeClr val="bg2"/>
              </a:solidFill>
            </a:ln>
          </p:spPr>
        </p:pic>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Connect to curated overviews and results</a:t>
              </a:r>
            </a:p>
          </p:txBody>
        </p:sp>
        <p:pic>
          <p:nvPicPr>
            <p:cNvPr id="22" name="Picture 21" descr="Graphical user interface, text, application&#10;&#10;Description automatically generated">
              <a:extLst>
                <a:ext uri="{FF2B5EF4-FFF2-40B4-BE49-F238E27FC236}">
                  <a16:creationId xmlns:a16="http://schemas.microsoft.com/office/drawing/2014/main" id="{529AB070-0AD5-7E49-9D27-6C6F27988A72}"/>
                </a:ext>
              </a:extLst>
            </p:cNvPr>
            <p:cNvPicPr>
              <a:picLocks noChangeAspect="1"/>
            </p:cNvPicPr>
            <p:nvPr/>
          </p:nvPicPr>
          <p:blipFill>
            <a:blip r:embed="rId7"/>
            <a:stretch>
              <a:fillRect/>
            </a:stretch>
          </p:blipFill>
          <p:spPr>
            <a:xfrm>
              <a:off x="6726555" y="3726712"/>
              <a:ext cx="4980542" cy="1236548"/>
            </a:xfrm>
            <a:prstGeom prst="rect">
              <a:avLst/>
            </a:prstGeom>
            <a:ln w="28575">
              <a:solidFill>
                <a:schemeClr val="accent3"/>
              </a:solidFill>
            </a:ln>
          </p:spPr>
        </p:pic>
      </p:grpSp>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NEWSPAPERS </a:t>
            </a:r>
            <a:b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b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MAGAZINES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VIDEOS AUDIO </a:t>
            </a:r>
            <a:b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b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PRIMARY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Arial"/>
                <a:ea typeface="+mn-ea"/>
                <a:cs typeface="+mn-cs"/>
              </a:rPr>
              <a:t>CREATIVE WORKS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Add">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spTree>
    <p:extLst>
      <p:ext uri="{BB962C8B-B14F-4D97-AF65-F5344CB8AC3E}">
        <p14:creationId xmlns:p14="http://schemas.microsoft.com/office/powerpoint/2010/main" val="72035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0776F0E-FE33-874F-BFA4-40AF0CAEB4BC}"/>
              </a:ext>
            </a:extLst>
          </p:cNvPr>
          <p:cNvPicPr>
            <a:picLocks noChangeAspect="1"/>
          </p:cNvPicPr>
          <p:nvPr/>
        </p:nvPicPr>
        <p:blipFill>
          <a:blip r:embed="rId5"/>
          <a:srcRect/>
          <a:stretch/>
        </p:blipFill>
        <p:spPr>
          <a:xfrm>
            <a:off x="685800" y="2121090"/>
            <a:ext cx="4993332" cy="4094801"/>
          </a:xfrm>
          <a:prstGeom prst="rect">
            <a:avLst/>
          </a:prstGeom>
          <a:ln w="28575">
            <a:solidFill>
              <a:schemeClr val="bg2"/>
            </a:solidFill>
          </a:ln>
        </p:spPr>
      </p:pic>
      <p:pic>
        <p:nvPicPr>
          <p:cNvPr id="8" name="Picture 7">
            <a:extLst>
              <a:ext uri="{FF2B5EF4-FFF2-40B4-BE49-F238E27FC236}">
                <a16:creationId xmlns:a16="http://schemas.microsoft.com/office/drawing/2014/main" id="{6AF62EF1-31FA-C84B-AE7C-9752BF519C20}"/>
              </a:ext>
            </a:extLst>
          </p:cNvPr>
          <p:cNvPicPr>
            <a:picLocks noChangeAspect="1"/>
          </p:cNvPicPr>
          <p:nvPr/>
        </p:nvPicPr>
        <p:blipFill>
          <a:blip r:embed="rId6"/>
          <a:srcRect/>
          <a:stretch/>
        </p:blipFill>
        <p:spPr>
          <a:xfrm>
            <a:off x="984606" y="5276169"/>
            <a:ext cx="4962335" cy="723673"/>
          </a:xfrm>
          <a:prstGeom prst="rect">
            <a:avLst/>
          </a:prstGeom>
          <a:ln w="28575">
            <a:solidFill>
              <a:srgbClr val="009ECD"/>
            </a:solidFill>
          </a:ln>
        </p:spPr>
      </p:pic>
      <p:pic>
        <p:nvPicPr>
          <p:cNvPr id="14" name="Picture 13">
            <a:extLst>
              <a:ext uri="{FF2B5EF4-FFF2-40B4-BE49-F238E27FC236}">
                <a16:creationId xmlns:a16="http://schemas.microsoft.com/office/drawing/2014/main" id="{8F003FFF-1F74-BA48-9C09-945F95F8848B}"/>
              </a:ext>
            </a:extLst>
          </p:cNvPr>
          <p:cNvPicPr>
            <a:picLocks noChangeAspect="1"/>
          </p:cNvPicPr>
          <p:nvPr/>
        </p:nvPicPr>
        <p:blipFill>
          <a:blip r:embed="rId7"/>
          <a:srcRect/>
          <a:stretch/>
        </p:blipFill>
        <p:spPr>
          <a:xfrm>
            <a:off x="6329366" y="2121090"/>
            <a:ext cx="5224631" cy="3688642"/>
          </a:xfrm>
          <a:prstGeom prst="rect">
            <a:avLst/>
          </a:prstGeom>
          <a:ln w="28575">
            <a:solidFill>
              <a:schemeClr val="bg2"/>
            </a:solidFill>
          </a:ln>
        </p:spPr>
      </p:pic>
      <p:pic>
        <p:nvPicPr>
          <p:cNvPr id="15" name="Picture 14">
            <a:extLst>
              <a:ext uri="{FF2B5EF4-FFF2-40B4-BE49-F238E27FC236}">
                <a16:creationId xmlns:a16="http://schemas.microsoft.com/office/drawing/2014/main" id="{98A5886A-187A-B942-B333-DF55712D11B4}"/>
              </a:ext>
            </a:extLst>
          </p:cNvPr>
          <p:cNvPicPr>
            <a:picLocks noChangeAspect="1"/>
          </p:cNvPicPr>
          <p:nvPr/>
        </p:nvPicPr>
        <p:blipFill>
          <a:blip r:embed="rId8"/>
          <a:srcRect/>
          <a:stretch/>
        </p:blipFill>
        <p:spPr>
          <a:xfrm>
            <a:off x="6557972" y="5210099"/>
            <a:ext cx="4613600" cy="855814"/>
          </a:xfrm>
          <a:prstGeom prst="rect">
            <a:avLst/>
          </a:prstGeom>
          <a:ln w="28575">
            <a:solidFill>
              <a:srgbClr val="009ECD"/>
            </a:solidFill>
          </a:ln>
        </p:spPr>
      </p:pic>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Arial"/>
                <a:ea typeface="+mn-ea"/>
                <a:cs typeface="+mn-cs"/>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CREATIVE WORKS</a:t>
            </a:r>
          </a:p>
        </p:txBody>
      </p:sp>
      <p:sp>
        <p:nvSpPr>
          <p:cNvPr id="19" name="Rectangle 18">
            <a:extLst>
              <a:ext uri="{FF2B5EF4-FFF2-40B4-BE49-F238E27FC236}">
                <a16:creationId xmlns:a16="http://schemas.microsoft.com/office/drawing/2014/main" id="{BE7255EB-278B-304A-AE27-66717E7CEE85}"/>
              </a:ext>
            </a:extLst>
          </p:cNvPr>
          <p:cNvSpPr/>
          <p:nvPr/>
        </p:nvSpPr>
        <p:spPr>
          <a:xfrm>
            <a:off x="6329367" y="1721647"/>
            <a:ext cx="5224631" cy="39944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PRIMARY SOURCES</a:t>
            </a:r>
          </a:p>
        </p:txBody>
      </p:sp>
    </p:spTree>
    <p:extLst>
      <p:ext uri="{BB962C8B-B14F-4D97-AF65-F5344CB8AC3E}">
        <p14:creationId xmlns:p14="http://schemas.microsoft.com/office/powerpoint/2010/main" val="267628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1301L +</a:t>
              </a:r>
            </a:p>
          </p:txBody>
        </p:sp>
      </p:grpSp>
    </p:spTree>
    <p:extLst>
      <p:ext uri="{BB962C8B-B14F-4D97-AF65-F5344CB8AC3E}">
        <p14:creationId xmlns:p14="http://schemas.microsoft.com/office/powerpoint/2010/main" val="36537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a:ea typeface="+mn-ea"/>
                <a:cs typeface="+mn-cs"/>
              </a:rPr>
              <a:t>Get Link, Share to Classroom, 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a:ea typeface="+mn-ea"/>
                <a:cs typeface="+mn-cs"/>
              </a:rPr>
              <a:t>Translate, Font Size, Listen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E7E6E6">
                    <a:lumMod val="50000"/>
                  </a:srgbClr>
                </a:solidFill>
                <a:effectLst/>
                <a:uLnTx/>
                <a:uFillTx/>
                <a:latin typeface="Arial"/>
                <a:ea typeface="+mn-ea"/>
                <a:cs typeface="+mn-cs"/>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a:ea typeface="+mn-ea"/>
                <a:cs typeface="+mn-cs"/>
              </a:rPr>
              <a:t>Highlights and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Arial"/>
                <a:ea typeface="+mn-ea"/>
                <a:cs typeface="+mn-cs"/>
              </a:rPr>
              <a:t>Topic Pages, Topic Finder, Cite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a:ea typeface="+mn-ea"/>
                <a:cs typeface="+mn-cs"/>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GET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SHARE TO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E7E6E6">
                    <a:lumMod val="50000"/>
                  </a:srgbClr>
                </a:solidFill>
                <a:effectLst/>
                <a:uLnTx/>
                <a:uFillTx/>
                <a:latin typeface="Arial"/>
                <a:ea typeface="+mn-ea"/>
                <a:cs typeface="+mn-cs"/>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1417-0234-4B86-899E-2E947AB5659B}"/>
              </a:ext>
            </a:extLst>
          </p:cNvPr>
          <p:cNvSpPr>
            <a:spLocks noGrp="1"/>
          </p:cNvSpPr>
          <p:nvPr>
            <p:ph type="title"/>
          </p:nvPr>
        </p:nvSpPr>
        <p:spPr>
          <a:xfrm>
            <a:off x="838200" y="365125"/>
            <a:ext cx="10515600" cy="1006475"/>
          </a:xfrm>
        </p:spPr>
        <p:txBody>
          <a:bodyPr>
            <a:normAutofit fontScale="90000"/>
          </a:bodyPr>
          <a:lstStyle/>
          <a:p>
            <a:pPr algn="ctr"/>
            <a:br>
              <a:rPr lang="en-US" b="1" dirty="0">
                <a:solidFill>
                  <a:srgbClr val="00B050"/>
                </a:solidFill>
              </a:rPr>
            </a:br>
            <a:r>
              <a:rPr lang="en-US" b="1" dirty="0">
                <a:solidFill>
                  <a:srgbClr val="00B050"/>
                </a:solidFill>
              </a:rPr>
              <a:t>About Maine State Library </a:t>
            </a:r>
            <a:br>
              <a:rPr lang="en-US" b="1" dirty="0">
                <a:solidFill>
                  <a:srgbClr val="00B050"/>
                </a:solidFill>
              </a:rPr>
            </a:br>
            <a:endParaRPr lang="en-US" dirty="0">
              <a:solidFill>
                <a:srgbClr val="00B050"/>
              </a:solidFill>
            </a:endParaRPr>
          </a:p>
        </p:txBody>
      </p:sp>
      <p:sp>
        <p:nvSpPr>
          <p:cNvPr id="3" name="Content Placeholder 2">
            <a:extLst>
              <a:ext uri="{FF2B5EF4-FFF2-40B4-BE49-F238E27FC236}">
                <a16:creationId xmlns:a16="http://schemas.microsoft.com/office/drawing/2014/main" id="{F843B353-7D4B-4824-8007-461BFD3924C6}"/>
              </a:ext>
            </a:extLst>
          </p:cNvPr>
          <p:cNvSpPr>
            <a:spLocks noGrp="1"/>
          </p:cNvSpPr>
          <p:nvPr>
            <p:ph idx="1"/>
          </p:nvPr>
        </p:nvSpPr>
        <p:spPr>
          <a:xfrm>
            <a:off x="-99386" y="-2175669"/>
            <a:ext cx="10515600" cy="4351338"/>
          </a:xfrm>
        </p:spPr>
        <p:txBody>
          <a:bodyPr>
            <a:normAutofit/>
          </a:bodyPr>
          <a:lstStyle/>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2E3F9ABC-B9B5-47DF-B515-2EB52FE2B108}"/>
              </a:ext>
            </a:extLst>
          </p:cNvPr>
          <p:cNvSpPr/>
          <p:nvPr/>
        </p:nvSpPr>
        <p:spPr>
          <a:xfrm>
            <a:off x="1281954" y="1371600"/>
            <a:ext cx="10071846" cy="3970318"/>
          </a:xfrm>
          <a:prstGeom prst="rect">
            <a:avLst/>
          </a:prstGeom>
        </p:spPr>
        <p:txBody>
          <a:bodyPr wrap="square">
            <a:spAutoFit/>
          </a:bodyPr>
          <a:lstStyle/>
          <a:p>
            <a:pPr algn="ctr"/>
            <a:r>
              <a:rPr lang="en-US" sz="2400" b="1" i="1" dirty="0"/>
              <a:t>MISSION</a:t>
            </a:r>
            <a:br>
              <a:rPr lang="en-US" sz="2400" b="1" i="1" dirty="0"/>
            </a:br>
            <a:r>
              <a:rPr lang="en-US" sz="2400" b="1" i="1" dirty="0"/>
              <a:t>The Maine State Library helps people, makes Maine libraries stronger and transforms information into knowledge.</a:t>
            </a:r>
            <a:r>
              <a:rPr lang="en-US" sz="2400" b="1" dirty="0">
                <a:solidFill>
                  <a:srgbClr val="000000"/>
                </a:solidFill>
              </a:rPr>
              <a:t> </a:t>
            </a:r>
          </a:p>
          <a:p>
            <a:endParaRPr lang="en-US" dirty="0">
              <a:solidFill>
                <a:srgbClr val="000000"/>
              </a:solidFill>
              <a:latin typeface="Helvetica Neue"/>
            </a:endParaRPr>
          </a:p>
          <a:p>
            <a:r>
              <a:rPr lang="en-US" dirty="0">
                <a:solidFill>
                  <a:srgbClr val="000000"/>
                </a:solidFill>
                <a:latin typeface="Helvetica Neue"/>
              </a:rPr>
              <a:t>Maine State Library is unique in having a physical presence and for its combination of services for the public and for librarians, all within the same organization. </a:t>
            </a:r>
          </a:p>
          <a:p>
            <a:endParaRPr lang="en-US" dirty="0">
              <a:solidFill>
                <a:srgbClr val="000000"/>
              </a:solidFill>
              <a:latin typeface="Helvetica Neue"/>
            </a:endParaRPr>
          </a:p>
          <a:p>
            <a:r>
              <a:rPr lang="en-US" dirty="0">
                <a:solidFill>
                  <a:srgbClr val="000000"/>
                </a:solidFill>
                <a:latin typeface="Helvetica Neue"/>
              </a:rPr>
              <a:t>The State Library, serving all citizens and visitors, provides access to its information, services, and policies in order to meet educational, informational, recreational and cultural needs.</a:t>
            </a:r>
          </a:p>
          <a:p>
            <a:endParaRPr lang="en-US" dirty="0">
              <a:solidFill>
                <a:srgbClr val="000000"/>
              </a:solidFill>
              <a:latin typeface="Helvetica Neue"/>
            </a:endParaRPr>
          </a:p>
          <a:p>
            <a:r>
              <a:rPr lang="en-US" dirty="0">
                <a:solidFill>
                  <a:srgbClr val="000000"/>
                </a:solidFill>
                <a:latin typeface="Helvetica Neue"/>
              </a:rPr>
              <a:t>No longer is the role of librarians to just gather and select information but instead to facilitate, organize, and access information.</a:t>
            </a:r>
          </a:p>
          <a:p>
            <a:endParaRPr lang="en-US" dirty="0"/>
          </a:p>
        </p:txBody>
      </p:sp>
    </p:spTree>
    <p:extLst>
      <p:ext uri="{BB962C8B-B14F-4D97-AF65-F5344CB8AC3E}">
        <p14:creationId xmlns:p14="http://schemas.microsoft.com/office/powerpoint/2010/main" val="296054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7876-522F-4180-A8DD-868CDD47C91E}"/>
              </a:ext>
            </a:extLst>
          </p:cNvPr>
          <p:cNvSpPr>
            <a:spLocks noGrp="1"/>
          </p:cNvSpPr>
          <p:nvPr>
            <p:ph type="title"/>
          </p:nvPr>
        </p:nvSpPr>
        <p:spPr>
          <a:xfrm>
            <a:off x="515471" y="18255"/>
            <a:ext cx="10515600" cy="743745"/>
          </a:xfrm>
        </p:spPr>
        <p:txBody>
          <a:bodyPr/>
          <a:lstStyle/>
          <a:p>
            <a:pPr algn="ctr"/>
            <a:r>
              <a:rPr lang="en-US" dirty="0"/>
              <a:t>Digital Maine Activity</a:t>
            </a:r>
          </a:p>
        </p:txBody>
      </p:sp>
      <p:sp>
        <p:nvSpPr>
          <p:cNvPr id="3" name="Content Placeholder 2">
            <a:extLst>
              <a:ext uri="{FF2B5EF4-FFF2-40B4-BE49-F238E27FC236}">
                <a16:creationId xmlns:a16="http://schemas.microsoft.com/office/drawing/2014/main" id="{1ED8263B-926D-4478-A843-4AD668814EC8}"/>
              </a:ext>
            </a:extLst>
          </p:cNvPr>
          <p:cNvSpPr>
            <a:spLocks noGrp="1"/>
          </p:cNvSpPr>
          <p:nvPr>
            <p:ph idx="1"/>
          </p:nvPr>
        </p:nvSpPr>
        <p:spPr/>
        <p:txBody>
          <a:bodyPr>
            <a:normAutofit/>
          </a:bodyPr>
          <a:lstStyle/>
          <a:p>
            <a:pPr marL="0" indent="0">
              <a:buNone/>
            </a:pPr>
            <a:r>
              <a:rPr lang="en-US" dirty="0"/>
              <a:t> </a:t>
            </a:r>
          </a:p>
          <a:p>
            <a:pPr marL="0" indent="0">
              <a:buNone/>
            </a:pPr>
            <a:r>
              <a:rPr lang="en-US" dirty="0"/>
              <a:t> </a:t>
            </a:r>
          </a:p>
        </p:txBody>
      </p:sp>
      <p:sp>
        <p:nvSpPr>
          <p:cNvPr id="4" name="Rectangle 3">
            <a:extLst>
              <a:ext uri="{FF2B5EF4-FFF2-40B4-BE49-F238E27FC236}">
                <a16:creationId xmlns:a16="http://schemas.microsoft.com/office/drawing/2014/main" id="{067D69F5-B809-407B-AA5F-12CFB4A40C6A}"/>
              </a:ext>
            </a:extLst>
          </p:cNvPr>
          <p:cNvSpPr/>
          <p:nvPr/>
        </p:nvSpPr>
        <p:spPr>
          <a:xfrm>
            <a:off x="1568824" y="762000"/>
            <a:ext cx="8408894" cy="5909310"/>
          </a:xfrm>
          <a:prstGeom prst="rect">
            <a:avLst/>
          </a:prstGeom>
        </p:spPr>
        <p:txBody>
          <a:bodyPr wrap="square">
            <a:spAutoFit/>
          </a:bodyPr>
          <a:lstStyle/>
          <a:p>
            <a:endParaRPr lang="en-US" dirty="0"/>
          </a:p>
          <a:p>
            <a:r>
              <a:rPr lang="en-US" dirty="0"/>
              <a:t>Using Digital Maine Library: </a:t>
            </a:r>
            <a:r>
              <a:rPr lang="en-US" dirty="0">
                <a:hlinkClick r:id="rId3"/>
              </a:rPr>
              <a:t>https://library.digitalmaine.org</a:t>
            </a:r>
            <a:r>
              <a:rPr lang="en-US" dirty="0"/>
              <a:t> and Gale In Context: Middle School to answer </a:t>
            </a:r>
            <a:r>
              <a:rPr lang="en-US"/>
              <a:t>the questions:</a:t>
            </a:r>
            <a:endParaRPr lang="en-US" dirty="0"/>
          </a:p>
          <a:p>
            <a:endParaRPr lang="en-US" dirty="0"/>
          </a:p>
          <a:p>
            <a:r>
              <a:rPr lang="en-US" dirty="0"/>
              <a:t>Topic: U.S. History; Boston Tea Party</a:t>
            </a:r>
          </a:p>
          <a:p>
            <a:endParaRPr lang="en-US" dirty="0"/>
          </a:p>
          <a:p>
            <a:r>
              <a:rPr lang="en-US" dirty="0"/>
              <a:t>In the </a:t>
            </a:r>
            <a:r>
              <a:rPr lang="en-US" b="1" dirty="0"/>
              <a:t>“Account of the Tea Party, by Ann </a:t>
            </a:r>
            <a:r>
              <a:rPr lang="en-US" b="1" dirty="0" err="1"/>
              <a:t>Hulton</a:t>
            </a:r>
            <a:r>
              <a:rPr lang="en-US" b="1" dirty="0"/>
              <a:t>” </a:t>
            </a:r>
            <a:r>
              <a:rPr lang="en-US" dirty="0"/>
              <a:t>the commissioners of the Customs &amp; the Tea Consignees were obliged to seek refuge where?</a:t>
            </a:r>
          </a:p>
          <a:p>
            <a:endParaRPr lang="en-US" dirty="0"/>
          </a:p>
          <a:p>
            <a:r>
              <a:rPr lang="en-US" dirty="0"/>
              <a:t>What type of resource did you find?</a:t>
            </a:r>
          </a:p>
          <a:p>
            <a:endParaRPr lang="en-US" dirty="0"/>
          </a:p>
          <a:p>
            <a:r>
              <a:rPr lang="en-US" dirty="0"/>
              <a:t>On Your Own:</a:t>
            </a:r>
          </a:p>
          <a:p>
            <a:endParaRPr lang="en-US" dirty="0"/>
          </a:p>
          <a:p>
            <a:r>
              <a:rPr lang="en-US" dirty="0"/>
              <a:t>Find the citation for this resource.  Select and email it to yourself.</a:t>
            </a:r>
          </a:p>
          <a:p>
            <a:endParaRPr lang="en-US" dirty="0"/>
          </a:p>
          <a:p>
            <a:r>
              <a:rPr lang="en-US" dirty="0"/>
              <a:t>Try using </a:t>
            </a:r>
            <a:r>
              <a:rPr lang="en-US" dirty="0" err="1"/>
              <a:t>GetLink</a:t>
            </a:r>
            <a:r>
              <a:rPr lang="en-US" dirty="0"/>
              <a:t> to push content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5680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7000-D395-43EA-ABAF-84EFDC736B02}"/>
              </a:ext>
            </a:extLst>
          </p:cNvPr>
          <p:cNvSpPr>
            <a:spLocks noGrp="1"/>
          </p:cNvSpPr>
          <p:nvPr>
            <p:ph type="title"/>
          </p:nvPr>
        </p:nvSpPr>
        <p:spPr/>
        <p:txBody>
          <a:bodyPr/>
          <a:lstStyle/>
          <a:p>
            <a:pPr algn="ctr"/>
            <a:r>
              <a:rPr lang="en-US" b="1" dirty="0">
                <a:solidFill>
                  <a:srgbClr val="00B050"/>
                </a:solidFill>
              </a:rPr>
              <a:t>Maine State Library – New Location</a:t>
            </a:r>
            <a:br>
              <a:rPr lang="en-US" b="1" dirty="0">
                <a:solidFill>
                  <a:srgbClr val="00B050"/>
                </a:solidFill>
              </a:rPr>
            </a:br>
            <a:r>
              <a:rPr lang="en-US" sz="3200" b="1" dirty="0">
                <a:solidFill>
                  <a:srgbClr val="00B050"/>
                </a:solidFill>
              </a:rPr>
              <a:t>Current Hours:  9:00am to 5:00pm (M-F)</a:t>
            </a:r>
            <a:endParaRPr lang="en-US" sz="3200" dirty="0"/>
          </a:p>
        </p:txBody>
      </p:sp>
      <p:pic>
        <p:nvPicPr>
          <p:cNvPr id="1026" name="Picture 2">
            <a:extLst>
              <a:ext uri="{FF2B5EF4-FFF2-40B4-BE49-F238E27FC236}">
                <a16:creationId xmlns:a16="http://schemas.microsoft.com/office/drawing/2014/main" id="{EAD00A26-0E01-40BE-9769-A58EF402C1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79135" y="1893612"/>
            <a:ext cx="4681057" cy="2701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0AA62D-3E47-4E48-BA65-9F035C428D0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934899" y="1893613"/>
            <a:ext cx="3786233" cy="2701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A1E60D5-5F7A-49CD-8F28-9971CA0F744F}"/>
              </a:ext>
            </a:extLst>
          </p:cNvPr>
          <p:cNvSpPr>
            <a:spLocks noGrp="1"/>
          </p:cNvSpPr>
          <p:nvPr>
            <p:ph type="body" idx="4294967295"/>
          </p:nvPr>
        </p:nvSpPr>
        <p:spPr>
          <a:xfrm>
            <a:off x="3981298" y="4917440"/>
            <a:ext cx="5157788" cy="1420607"/>
          </a:xfrm>
        </p:spPr>
        <p:txBody>
          <a:bodyPr/>
          <a:lstStyle/>
          <a:p>
            <a:pPr marL="457200" lvl="1" indent="0">
              <a:buNone/>
            </a:pPr>
            <a:r>
              <a:rPr lang="en-US" dirty="0"/>
              <a:t>    242 State Street, Augusta</a:t>
            </a:r>
          </a:p>
          <a:p>
            <a:pPr marL="457200" lvl="1" indent="0">
              <a:buNone/>
            </a:pPr>
            <a:r>
              <a:rPr lang="en-US" dirty="0"/>
              <a:t>       </a:t>
            </a:r>
            <a:r>
              <a:rPr lang="en-US" dirty="0">
                <a:hlinkClick r:id="rId5"/>
              </a:rPr>
              <a:t>www.maine.gov/msl/</a:t>
            </a:r>
            <a:endParaRPr lang="en-US" dirty="0"/>
          </a:p>
          <a:p>
            <a:pPr marL="457200" lvl="1" indent="0">
              <a:buNone/>
            </a:pPr>
            <a:r>
              <a:rPr lang="en-US" dirty="0"/>
              <a:t>             (207) 287-5600</a:t>
            </a:r>
          </a:p>
          <a:p>
            <a:pPr marL="457200" lvl="1" indent="0">
              <a:buNone/>
            </a:pPr>
            <a:endParaRPr lang="en-US" dirty="0"/>
          </a:p>
        </p:txBody>
      </p:sp>
    </p:spTree>
    <p:extLst>
      <p:ext uri="{BB962C8B-B14F-4D97-AF65-F5344CB8AC3E}">
        <p14:creationId xmlns:p14="http://schemas.microsoft.com/office/powerpoint/2010/main" val="632757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3FDF-43AE-475A-8E9D-5969387C1F7A}"/>
              </a:ext>
            </a:extLst>
          </p:cNvPr>
          <p:cNvSpPr>
            <a:spLocks noGrp="1"/>
          </p:cNvSpPr>
          <p:nvPr>
            <p:ph type="title"/>
          </p:nvPr>
        </p:nvSpPr>
        <p:spPr/>
        <p:txBody>
          <a:bodyPr/>
          <a:lstStyle/>
          <a:p>
            <a:pPr algn="ctr"/>
            <a:r>
              <a:rPr lang="en-US" b="1" dirty="0">
                <a:solidFill>
                  <a:srgbClr val="00984C"/>
                </a:solidFill>
              </a:rPr>
              <a:t>Maine State Library Collections</a:t>
            </a:r>
          </a:p>
        </p:txBody>
      </p:sp>
      <p:sp>
        <p:nvSpPr>
          <p:cNvPr id="3" name="Content Placeholder 2">
            <a:extLst>
              <a:ext uri="{FF2B5EF4-FFF2-40B4-BE49-F238E27FC236}">
                <a16:creationId xmlns:a16="http://schemas.microsoft.com/office/drawing/2014/main" id="{03F4F668-EFBD-446C-85BD-7EE4B8830B54}"/>
              </a:ext>
            </a:extLst>
          </p:cNvPr>
          <p:cNvSpPr>
            <a:spLocks noGrp="1"/>
          </p:cNvSpPr>
          <p:nvPr>
            <p:ph idx="1"/>
          </p:nvPr>
        </p:nvSpPr>
        <p:spPr/>
        <p:txBody>
          <a:bodyPr/>
          <a:lstStyle/>
          <a:p>
            <a:r>
              <a:rPr lang="en-US" dirty="0"/>
              <a:t>Primary focus:  Acquisition of books and materials about Maine and by Maine Authors</a:t>
            </a:r>
          </a:p>
          <a:p>
            <a:r>
              <a:rPr lang="en-US" dirty="0"/>
              <a:t>Strong non-fiction/research collections</a:t>
            </a:r>
          </a:p>
          <a:p>
            <a:r>
              <a:rPr lang="en-US" dirty="0"/>
              <a:t>State, county, town histories, town reports, newspapers, genealogies, government documents, maps, and other materials designed to provide comprehensive coverage of Maine history and government are well represented</a:t>
            </a:r>
          </a:p>
        </p:txBody>
      </p:sp>
    </p:spTree>
    <p:extLst>
      <p:ext uri="{BB962C8B-B14F-4D97-AF65-F5344CB8AC3E}">
        <p14:creationId xmlns:p14="http://schemas.microsoft.com/office/powerpoint/2010/main" val="43778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8277-1CC4-4C2E-8341-BCABE75D3396}"/>
              </a:ext>
            </a:extLst>
          </p:cNvPr>
          <p:cNvSpPr>
            <a:spLocks noGrp="1"/>
          </p:cNvSpPr>
          <p:nvPr>
            <p:ph type="title"/>
          </p:nvPr>
        </p:nvSpPr>
        <p:spPr/>
        <p:txBody>
          <a:bodyPr>
            <a:normAutofit fontScale="90000"/>
          </a:bodyPr>
          <a:lstStyle/>
          <a:p>
            <a:pPr algn="ctr"/>
            <a:br>
              <a:rPr lang="en-US" dirty="0"/>
            </a:br>
            <a:r>
              <a:rPr lang="en-US" b="1" dirty="0"/>
              <a:t>Maine State Library Special Collections</a:t>
            </a:r>
            <a:br>
              <a:rPr lang="en-US" dirty="0"/>
            </a:br>
            <a:r>
              <a:rPr lang="en-US" sz="3100" dirty="0">
                <a:hlinkClick r:id="rId3"/>
              </a:rPr>
              <a:t>https://www.maine.gov/msl/maine/index.shtml</a:t>
            </a:r>
            <a:br>
              <a:rPr lang="en-US" dirty="0"/>
            </a:br>
            <a:endParaRPr lang="en-US" dirty="0"/>
          </a:p>
        </p:txBody>
      </p:sp>
      <p:sp>
        <p:nvSpPr>
          <p:cNvPr id="4" name="Content Placeholder 3">
            <a:extLst>
              <a:ext uri="{FF2B5EF4-FFF2-40B4-BE49-F238E27FC236}">
                <a16:creationId xmlns:a16="http://schemas.microsoft.com/office/drawing/2014/main" id="{158CE37D-1C7F-4874-B7AF-844F5C535CD6}"/>
              </a:ext>
            </a:extLst>
          </p:cNvPr>
          <p:cNvSpPr>
            <a:spLocks noGrp="1"/>
          </p:cNvSpPr>
          <p:nvPr>
            <p:ph sz="half" idx="1"/>
          </p:nvPr>
        </p:nvSpPr>
        <p:spPr/>
        <p:txBody>
          <a:bodyPr>
            <a:normAutofit fontScale="62500" lnSpcReduction="20000"/>
          </a:bodyPr>
          <a:lstStyle/>
          <a:p>
            <a:r>
              <a:rPr lang="en-US" dirty="0" err="1"/>
              <a:t>Anthoensen</a:t>
            </a:r>
            <a:r>
              <a:rPr lang="en-US" dirty="0"/>
              <a:t> Press</a:t>
            </a:r>
          </a:p>
          <a:p>
            <a:r>
              <a:rPr lang="en-US" dirty="0"/>
              <a:t>Aroostook Oral History</a:t>
            </a:r>
          </a:p>
          <a:p>
            <a:r>
              <a:rPr lang="en-US" dirty="0"/>
              <a:t>Avery Collection</a:t>
            </a:r>
          </a:p>
          <a:p>
            <a:r>
              <a:rPr lang="en-US" dirty="0"/>
              <a:t>Ballard Diary</a:t>
            </a:r>
          </a:p>
          <a:p>
            <a:r>
              <a:rPr lang="en-US" dirty="0"/>
              <a:t>Baxter Collection</a:t>
            </a:r>
          </a:p>
          <a:p>
            <a:r>
              <a:rPr lang="en-US" dirty="0"/>
              <a:t>Civil War (requires MSL library card)</a:t>
            </a:r>
          </a:p>
          <a:p>
            <a:r>
              <a:rPr lang="en-US" dirty="0"/>
              <a:t>Historic American Buildings Survey</a:t>
            </a:r>
          </a:p>
          <a:p>
            <a:r>
              <a:rPr lang="en-US" dirty="0"/>
              <a:t>Kennebec Journal Index</a:t>
            </a:r>
          </a:p>
          <a:p>
            <a:r>
              <a:rPr lang="en-US" dirty="0"/>
              <a:t>Maine Authors Collection</a:t>
            </a:r>
          </a:p>
          <a:p>
            <a:r>
              <a:rPr lang="en-US" dirty="0"/>
              <a:t>Maine In Print</a:t>
            </a:r>
          </a:p>
          <a:p>
            <a:r>
              <a:rPr lang="en-US" dirty="0"/>
              <a:t>Maine Newspapers – Print and Microfilm</a:t>
            </a:r>
          </a:p>
          <a:p>
            <a:r>
              <a:rPr lang="en-US" dirty="0"/>
              <a:t>Maine Notable Individuals</a:t>
            </a:r>
          </a:p>
          <a:p>
            <a:r>
              <a:rPr lang="en-US" dirty="0"/>
              <a:t>Maine State Government Documents</a:t>
            </a:r>
          </a:p>
          <a:p>
            <a:endParaRPr lang="en-US" dirty="0"/>
          </a:p>
        </p:txBody>
      </p:sp>
      <p:sp>
        <p:nvSpPr>
          <p:cNvPr id="6" name="Content Placeholder 5">
            <a:extLst>
              <a:ext uri="{FF2B5EF4-FFF2-40B4-BE49-F238E27FC236}">
                <a16:creationId xmlns:a16="http://schemas.microsoft.com/office/drawing/2014/main" id="{AB656EBC-EBFC-4779-B89B-D2067592FCE6}"/>
              </a:ext>
            </a:extLst>
          </p:cNvPr>
          <p:cNvSpPr>
            <a:spLocks noGrp="1"/>
          </p:cNvSpPr>
          <p:nvPr>
            <p:ph sz="half" idx="2"/>
          </p:nvPr>
        </p:nvSpPr>
        <p:spPr/>
        <p:txBody>
          <a:bodyPr>
            <a:normAutofit fontScale="62500" lnSpcReduction="20000"/>
          </a:bodyPr>
          <a:lstStyle/>
          <a:p>
            <a:r>
              <a:rPr lang="en-US" dirty="0"/>
              <a:t>Maine Town Annual Reports</a:t>
            </a:r>
          </a:p>
          <a:p>
            <a:r>
              <a:rPr lang="en-US" dirty="0"/>
              <a:t>Maine Vertical File – Clippings on Maine Topics</a:t>
            </a:r>
          </a:p>
          <a:p>
            <a:r>
              <a:rPr lang="en-US" dirty="0"/>
              <a:t>Maine Writers Index</a:t>
            </a:r>
          </a:p>
          <a:p>
            <a:r>
              <a:rPr lang="en-US" dirty="0"/>
              <a:t>Manuscripts – Original Documents from Maine History</a:t>
            </a:r>
          </a:p>
          <a:p>
            <a:r>
              <a:rPr lang="en-US" dirty="0"/>
              <a:t>Maps – State, Counties, Cities, Historic, Topographical and Contemporary</a:t>
            </a:r>
          </a:p>
          <a:p>
            <a:r>
              <a:rPr lang="en-US" dirty="0"/>
              <a:t>Northeast Boundary Dispute</a:t>
            </a:r>
          </a:p>
          <a:p>
            <a:r>
              <a:rPr lang="en-US" dirty="0"/>
              <a:t>Ref USA (requires MSL library card)</a:t>
            </a:r>
          </a:p>
          <a:p>
            <a:r>
              <a:rPr lang="en-US" dirty="0"/>
              <a:t>Sanborn Fire Insurance Maps</a:t>
            </a:r>
          </a:p>
          <a:p>
            <a:r>
              <a:rPr lang="en-US" dirty="0"/>
              <a:t>Thomas Bird Mosher </a:t>
            </a:r>
            <a:br>
              <a:rPr lang="en-US" dirty="0"/>
            </a:br>
            <a:r>
              <a:rPr lang="en-US" dirty="0"/>
              <a:t>Publications</a:t>
            </a:r>
          </a:p>
          <a:p>
            <a:r>
              <a:rPr lang="en-US" dirty="0"/>
              <a:t>Vaughn Collection</a:t>
            </a:r>
          </a:p>
        </p:txBody>
      </p:sp>
    </p:spTree>
    <p:extLst>
      <p:ext uri="{BB962C8B-B14F-4D97-AF65-F5344CB8AC3E}">
        <p14:creationId xmlns:p14="http://schemas.microsoft.com/office/powerpoint/2010/main" val="174753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034D-F817-41BA-BB00-71B842294942}"/>
              </a:ext>
            </a:extLst>
          </p:cNvPr>
          <p:cNvSpPr>
            <a:spLocks noGrp="1"/>
          </p:cNvSpPr>
          <p:nvPr>
            <p:ph type="title"/>
          </p:nvPr>
        </p:nvSpPr>
        <p:spPr/>
        <p:txBody>
          <a:bodyPr>
            <a:normAutofit/>
          </a:bodyPr>
          <a:lstStyle/>
          <a:p>
            <a:pPr algn="ctr"/>
            <a:r>
              <a:rPr lang="en-US" b="1" dirty="0">
                <a:solidFill>
                  <a:srgbClr val="00B050"/>
                </a:solidFill>
              </a:rPr>
              <a:t>Maine State Library Services</a:t>
            </a:r>
            <a:br>
              <a:rPr lang="en-US" b="1" dirty="0">
                <a:solidFill>
                  <a:srgbClr val="00B050"/>
                </a:solidFill>
              </a:rPr>
            </a:br>
            <a:r>
              <a:rPr lang="en-US" b="1" dirty="0">
                <a:solidFill>
                  <a:srgbClr val="00B050"/>
                </a:solidFill>
              </a:rPr>
              <a:t>www.maine.gov/msl/</a:t>
            </a:r>
            <a:endParaRPr lang="en-US" dirty="0"/>
          </a:p>
        </p:txBody>
      </p:sp>
      <p:sp>
        <p:nvSpPr>
          <p:cNvPr id="3" name="Content Placeholder 2">
            <a:extLst>
              <a:ext uri="{FF2B5EF4-FFF2-40B4-BE49-F238E27FC236}">
                <a16:creationId xmlns:a16="http://schemas.microsoft.com/office/drawing/2014/main" id="{F66B5A2A-DE7D-4D5E-9C1F-B8F74C718E1D}"/>
              </a:ext>
            </a:extLst>
          </p:cNvPr>
          <p:cNvSpPr>
            <a:spLocks noGrp="1"/>
          </p:cNvSpPr>
          <p:nvPr>
            <p:ph sz="half" idx="1"/>
          </p:nvPr>
        </p:nvSpPr>
        <p:spPr/>
        <p:txBody>
          <a:bodyPr/>
          <a:lstStyle/>
          <a:p>
            <a:pPr marL="0" indent="0">
              <a:buNone/>
            </a:pPr>
            <a:r>
              <a:rPr lang="en-US" dirty="0">
                <a:solidFill>
                  <a:schemeClr val="accent4">
                    <a:lumMod val="75000"/>
                  </a:schemeClr>
                </a:solidFill>
                <a:latin typeface="Francois One"/>
              </a:rPr>
              <a:t>Online Resources:</a:t>
            </a:r>
          </a:p>
          <a:p>
            <a:r>
              <a:rPr lang="en-US" dirty="0">
                <a:latin typeface="Helvetica Neue"/>
                <a:hlinkClick r:id="rId3">
                  <a:extLst>
                    <a:ext uri="{A12FA001-AC4F-418D-AE19-62706E023703}">
                      <ahyp:hlinkClr xmlns:ahyp="http://schemas.microsoft.com/office/drawing/2018/hyperlinkcolor" val="tx"/>
                    </a:ext>
                  </a:extLst>
                </a:hlinkClick>
              </a:rPr>
              <a:t>MSL catalog (URSUS)</a:t>
            </a:r>
            <a:endParaRPr lang="en-US" dirty="0">
              <a:latin typeface="Helvetica Neue"/>
            </a:endParaRPr>
          </a:p>
          <a:p>
            <a:r>
              <a:rPr lang="en-US" dirty="0" err="1">
                <a:solidFill>
                  <a:schemeClr val="accent1"/>
                </a:solidFill>
                <a:latin typeface="Helvetica Neue"/>
                <a:hlinkClick r:id="rId4">
                  <a:extLst>
                    <a:ext uri="{A12FA001-AC4F-418D-AE19-62706E023703}">
                      <ahyp:hlinkClr xmlns:ahyp="http://schemas.microsoft.com/office/drawing/2018/hyperlinkcolor" val="tx"/>
                    </a:ext>
                  </a:extLst>
                </a:hlinkClick>
              </a:rPr>
              <a:t>DigitalMaine</a:t>
            </a:r>
            <a:r>
              <a:rPr lang="en-US" dirty="0">
                <a:solidFill>
                  <a:schemeClr val="accent1"/>
                </a:solidFill>
                <a:latin typeface="Helvetica Neue"/>
                <a:hlinkClick r:id="rId4">
                  <a:extLst>
                    <a:ext uri="{A12FA001-AC4F-418D-AE19-62706E023703}">
                      <ahyp:hlinkClr xmlns:ahyp="http://schemas.microsoft.com/office/drawing/2018/hyperlinkcolor" val="tx"/>
                    </a:ext>
                  </a:extLst>
                </a:hlinkClick>
              </a:rPr>
              <a:t> Library, online resources / databases</a:t>
            </a:r>
            <a:endParaRPr lang="en-US" dirty="0">
              <a:solidFill>
                <a:schemeClr val="accent1"/>
              </a:solidFill>
              <a:latin typeface="Helvetica Neue"/>
            </a:endParaRPr>
          </a:p>
          <a:p>
            <a:r>
              <a:rPr lang="en-US" dirty="0">
                <a:latin typeface="Helvetica Neue"/>
                <a:hlinkClick r:id="rId5">
                  <a:extLst>
                    <a:ext uri="{A12FA001-AC4F-418D-AE19-62706E023703}">
                      <ahyp:hlinkClr xmlns:ahyp="http://schemas.microsoft.com/office/drawing/2018/hyperlinkcolor" val="tx"/>
                    </a:ext>
                  </a:extLst>
                </a:hlinkClick>
              </a:rPr>
              <a:t>Download Library for e-books &amp; audiobooks</a:t>
            </a:r>
            <a:endParaRPr lang="en-US" dirty="0">
              <a:latin typeface="Helvetica Neue"/>
            </a:endParaRPr>
          </a:p>
          <a:p>
            <a:r>
              <a:rPr lang="en-US" dirty="0" err="1">
                <a:latin typeface="Helvetica Neue"/>
                <a:hlinkClick r:id="rId6">
                  <a:extLst>
                    <a:ext uri="{A12FA001-AC4F-418D-AE19-62706E023703}">
                      <ahyp:hlinkClr xmlns:ahyp="http://schemas.microsoft.com/office/drawing/2018/hyperlinkcolor" val="tx"/>
                    </a:ext>
                  </a:extLst>
                </a:hlinkClick>
              </a:rPr>
              <a:t>LearningExpress</a:t>
            </a:r>
            <a:r>
              <a:rPr lang="en-US" dirty="0">
                <a:latin typeface="Helvetica Neue"/>
                <a:hlinkClick r:id="rId6">
                  <a:extLst>
                    <a:ext uri="{A12FA001-AC4F-418D-AE19-62706E023703}">
                      <ahyp:hlinkClr xmlns:ahyp="http://schemas.microsoft.com/office/drawing/2018/hyperlinkcolor" val="tx"/>
                    </a:ext>
                  </a:extLst>
                </a:hlinkClick>
              </a:rPr>
              <a:t> - Learn for free online</a:t>
            </a:r>
            <a:endParaRPr lang="en-US" dirty="0">
              <a:latin typeface="Helvetica Neue"/>
            </a:endParaRPr>
          </a:p>
          <a:p>
            <a:r>
              <a:rPr lang="en-US" dirty="0" err="1">
                <a:latin typeface="Helvetica Neue"/>
              </a:rPr>
              <a:t>DigitalMaine</a:t>
            </a:r>
            <a:r>
              <a:rPr lang="en-US" dirty="0">
                <a:latin typeface="Helvetica Neue"/>
              </a:rPr>
              <a:t> Repository</a:t>
            </a:r>
          </a:p>
          <a:p>
            <a:endParaRPr lang="en-US" dirty="0"/>
          </a:p>
        </p:txBody>
      </p:sp>
      <p:sp>
        <p:nvSpPr>
          <p:cNvPr id="4" name="Content Placeholder 3">
            <a:extLst>
              <a:ext uri="{FF2B5EF4-FFF2-40B4-BE49-F238E27FC236}">
                <a16:creationId xmlns:a16="http://schemas.microsoft.com/office/drawing/2014/main" id="{0BDA9BA1-583B-4BFD-8109-C1A27748BA4D}"/>
              </a:ext>
            </a:extLst>
          </p:cNvPr>
          <p:cNvSpPr>
            <a:spLocks noGrp="1"/>
          </p:cNvSpPr>
          <p:nvPr>
            <p:ph sz="half" idx="2"/>
          </p:nvPr>
        </p:nvSpPr>
        <p:spPr/>
        <p:txBody>
          <a:bodyPr/>
          <a:lstStyle/>
          <a:p>
            <a:pPr marL="0" indent="0">
              <a:buNone/>
            </a:pPr>
            <a:r>
              <a:rPr lang="en-US" dirty="0">
                <a:solidFill>
                  <a:schemeClr val="accent4">
                    <a:lumMod val="75000"/>
                  </a:schemeClr>
                </a:solidFill>
                <a:latin typeface="Francois One"/>
              </a:rPr>
              <a:t>Get Help With:</a:t>
            </a:r>
          </a:p>
          <a:p>
            <a:r>
              <a:rPr lang="en-US" dirty="0">
                <a:latin typeface="Helvetica Neue"/>
                <a:hlinkClick r:id="rId7">
                  <a:extLst>
                    <a:ext uri="{A12FA001-AC4F-418D-AE19-62706E023703}">
                      <ahyp:hlinkClr xmlns:ahyp="http://schemas.microsoft.com/office/drawing/2018/hyperlinkcolor" val="tx"/>
                    </a:ext>
                  </a:extLst>
                </a:hlinkClick>
              </a:rPr>
              <a:t>Materials Requests</a:t>
            </a:r>
          </a:p>
          <a:p>
            <a:r>
              <a:rPr lang="en-US" dirty="0">
                <a:latin typeface="Helvetica Neue"/>
                <a:hlinkClick r:id="rId7">
                  <a:extLst>
                    <a:ext uri="{A12FA001-AC4F-418D-AE19-62706E023703}">
                      <ahyp:hlinkClr xmlns:ahyp="http://schemas.microsoft.com/office/drawing/2018/hyperlinkcolor" val="tx"/>
                    </a:ext>
                  </a:extLst>
                </a:hlinkClick>
              </a:rPr>
              <a:t>Photocopying/Reproducing </a:t>
            </a:r>
          </a:p>
          <a:p>
            <a:r>
              <a:rPr lang="en-US" dirty="0">
                <a:latin typeface="Helvetica Neue"/>
                <a:hlinkClick r:id="rId7">
                  <a:extLst>
                    <a:ext uri="{A12FA001-AC4F-418D-AE19-62706E023703}">
                      <ahyp:hlinkClr xmlns:ahyp="http://schemas.microsoft.com/office/drawing/2018/hyperlinkcolor" val="tx"/>
                    </a:ext>
                  </a:extLst>
                </a:hlinkClick>
              </a:rPr>
              <a:t>Reference/Research </a:t>
            </a:r>
          </a:p>
          <a:p>
            <a:r>
              <a:rPr lang="en-US" dirty="0">
                <a:latin typeface="Helvetica Neue"/>
                <a:hlinkClick r:id="rId7">
                  <a:extLst>
                    <a:ext uri="{A12FA001-AC4F-418D-AE19-62706E023703}">
                      <ahyp:hlinkClr xmlns:ahyp="http://schemas.microsoft.com/office/drawing/2018/hyperlinkcolor" val="tx"/>
                    </a:ext>
                  </a:extLst>
                </a:hlinkClick>
              </a:rPr>
              <a:t>Book-A-Librarian</a:t>
            </a:r>
          </a:p>
          <a:p>
            <a:r>
              <a:rPr lang="en-US" dirty="0">
                <a:latin typeface="Helvetica Neue"/>
                <a:hlinkClick r:id="rId7">
                  <a:extLst>
                    <a:ext uri="{A12FA001-AC4F-418D-AE19-62706E023703}">
                      <ahyp:hlinkClr xmlns:ahyp="http://schemas.microsoft.com/office/drawing/2018/hyperlinkcolor" val="tx"/>
                    </a:ext>
                  </a:extLst>
                </a:hlinkClick>
              </a:rPr>
              <a:t>Genealogy Classes</a:t>
            </a:r>
          </a:p>
          <a:p>
            <a:r>
              <a:rPr lang="en-US" dirty="0">
                <a:latin typeface="Helvetica Neue"/>
                <a:hlinkClick r:id="rId7">
                  <a:extLst>
                    <a:ext uri="{A12FA001-AC4F-418D-AE19-62706E023703}">
                      <ahyp:hlinkClr xmlns:ahyp="http://schemas.microsoft.com/office/drawing/2018/hyperlinkcolor" val="tx"/>
                    </a:ext>
                  </a:extLst>
                </a:hlinkClick>
              </a:rPr>
              <a:t>Web Resources</a:t>
            </a:r>
          </a:p>
          <a:p>
            <a:endParaRPr lang="en-US" dirty="0"/>
          </a:p>
          <a:p>
            <a:pPr marL="0" indent="0">
              <a:buNone/>
            </a:pPr>
            <a:endParaRPr lang="en-US" dirty="0"/>
          </a:p>
        </p:txBody>
      </p:sp>
    </p:spTree>
    <p:extLst>
      <p:ext uri="{BB962C8B-B14F-4D97-AF65-F5344CB8AC3E}">
        <p14:creationId xmlns:p14="http://schemas.microsoft.com/office/powerpoint/2010/main" val="427684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F244-2B3E-4642-B1F0-2E95669BF8D8}"/>
              </a:ext>
            </a:extLst>
          </p:cNvPr>
          <p:cNvSpPr>
            <a:spLocks noGrp="1"/>
          </p:cNvSpPr>
          <p:nvPr>
            <p:ph type="title"/>
          </p:nvPr>
        </p:nvSpPr>
        <p:spPr/>
        <p:txBody>
          <a:bodyPr/>
          <a:lstStyle/>
          <a:p>
            <a:pPr algn="ctr"/>
            <a:r>
              <a:rPr lang="en-US" dirty="0">
                <a:solidFill>
                  <a:srgbClr val="00B050"/>
                </a:solidFill>
              </a:rPr>
              <a:t>About the </a:t>
            </a:r>
          </a:p>
        </p:txBody>
      </p:sp>
      <p:sp>
        <p:nvSpPr>
          <p:cNvPr id="3" name="Content Placeholder 2">
            <a:extLst>
              <a:ext uri="{FF2B5EF4-FFF2-40B4-BE49-F238E27FC236}">
                <a16:creationId xmlns:a16="http://schemas.microsoft.com/office/drawing/2014/main" id="{2946D8EB-48D4-446E-8B39-909305FF0A8A}"/>
              </a:ext>
            </a:extLst>
          </p:cNvPr>
          <p:cNvSpPr>
            <a:spLocks noGrp="1"/>
          </p:cNvSpPr>
          <p:nvPr>
            <p:ph sz="half" idx="1"/>
          </p:nvPr>
        </p:nvSpPr>
        <p:spPr/>
        <p:txBody>
          <a:bodyPr>
            <a:normAutofit/>
          </a:bodyPr>
          <a:lstStyle/>
          <a:p>
            <a:pPr marL="0" indent="0" algn="ctr">
              <a:buNone/>
            </a:pPr>
            <a:endParaRPr lang="en-US" dirty="0"/>
          </a:p>
          <a:p>
            <a:endParaRPr lang="en-US" dirty="0"/>
          </a:p>
        </p:txBody>
      </p:sp>
      <p:sp>
        <p:nvSpPr>
          <p:cNvPr id="6" name="Content Placeholder 5">
            <a:extLst>
              <a:ext uri="{FF2B5EF4-FFF2-40B4-BE49-F238E27FC236}">
                <a16:creationId xmlns:a16="http://schemas.microsoft.com/office/drawing/2014/main" id="{4A041BC6-75DE-47B0-AC62-061AD65E707B}"/>
              </a:ext>
            </a:extLst>
          </p:cNvPr>
          <p:cNvSpPr>
            <a:spLocks noGrp="1"/>
          </p:cNvSpPr>
          <p:nvPr>
            <p:ph sz="half" idx="2"/>
          </p:nvPr>
        </p:nvSpPr>
        <p:spPr/>
        <p:txBody>
          <a:bodyPr>
            <a:normAutofit/>
          </a:bodyPr>
          <a:lstStyle/>
          <a:p>
            <a:pPr marL="0" lvl="0" indent="0">
              <a:lnSpc>
                <a:spcPct val="100000"/>
              </a:lnSpc>
              <a:spcBef>
                <a:spcPts val="0"/>
              </a:spcBef>
              <a:buNone/>
              <a:defRPr/>
            </a:pPr>
            <a:endParaRPr lang="en-US" sz="2200" dirty="0"/>
          </a:p>
          <a:p>
            <a:pPr marL="0" lvl="0" indent="0">
              <a:lnSpc>
                <a:spcPct val="100000"/>
              </a:lnSpc>
              <a:spcBef>
                <a:spcPts val="0"/>
              </a:spcBef>
              <a:buNone/>
              <a:defRPr/>
            </a:pPr>
            <a:r>
              <a:rPr lang="en-US" sz="2200" dirty="0"/>
              <a:t>The Digital Maine Library provides every resident of Maine with access to online resources that include a collection of full text articles and abstracts from magazines, newspapers, journals and reference. It also provides students, business people, public library patrons, and higher education students and educators the ability to use online learning tools.</a:t>
            </a:r>
          </a:p>
          <a:p>
            <a:endParaRPr lang="en-US" dirty="0"/>
          </a:p>
          <a:p>
            <a:endParaRPr lang="en-US" dirty="0"/>
          </a:p>
        </p:txBody>
      </p:sp>
      <p:pic>
        <p:nvPicPr>
          <p:cNvPr id="4" name="Picture 3">
            <a:extLst>
              <a:ext uri="{FF2B5EF4-FFF2-40B4-BE49-F238E27FC236}">
                <a16:creationId xmlns:a16="http://schemas.microsoft.com/office/drawing/2014/main" id="{BC30A203-94C7-4AC1-A70F-FB6AFC6169E7}"/>
              </a:ext>
            </a:extLst>
          </p:cNvPr>
          <p:cNvPicPr>
            <a:picLocks noChangeAspect="1"/>
          </p:cNvPicPr>
          <p:nvPr/>
        </p:nvPicPr>
        <p:blipFill>
          <a:blip r:embed="rId3"/>
          <a:stretch>
            <a:fillRect/>
          </a:stretch>
        </p:blipFill>
        <p:spPr>
          <a:xfrm>
            <a:off x="4002361" y="1186052"/>
            <a:ext cx="4187278" cy="504636"/>
          </a:xfrm>
          <a:prstGeom prst="rect">
            <a:avLst/>
          </a:prstGeom>
        </p:spPr>
      </p:pic>
      <p:pic>
        <p:nvPicPr>
          <p:cNvPr id="5" name="Picture 4" descr="digital maine library feature">
            <a:hlinkClick r:id="rId4" tgtFrame="&quot;_blank&quot;"/>
            <a:extLst>
              <a:ext uri="{FF2B5EF4-FFF2-40B4-BE49-F238E27FC236}">
                <a16:creationId xmlns:a16="http://schemas.microsoft.com/office/drawing/2014/main" id="{4B213023-17B2-47CF-878B-B35914C5E1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00251"/>
            <a:ext cx="5943600" cy="3396615"/>
          </a:xfrm>
          <a:prstGeom prst="rect">
            <a:avLst/>
          </a:prstGeom>
          <a:noFill/>
          <a:ln>
            <a:noFill/>
          </a:ln>
        </p:spPr>
      </p:pic>
    </p:spTree>
    <p:extLst>
      <p:ext uri="{BB962C8B-B14F-4D97-AF65-F5344CB8AC3E}">
        <p14:creationId xmlns:p14="http://schemas.microsoft.com/office/powerpoint/2010/main" val="298167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1417-0234-4B86-899E-2E947AB5659B}"/>
              </a:ext>
            </a:extLst>
          </p:cNvPr>
          <p:cNvSpPr>
            <a:spLocks noGrp="1"/>
          </p:cNvSpPr>
          <p:nvPr>
            <p:ph type="title"/>
          </p:nvPr>
        </p:nvSpPr>
        <p:spPr/>
        <p:txBody>
          <a:bodyPr>
            <a:normAutofit fontScale="90000"/>
          </a:bodyPr>
          <a:lstStyle/>
          <a:p>
            <a:pPr algn="ctr"/>
            <a:br>
              <a:rPr lang="en-US" b="1" dirty="0">
                <a:solidFill>
                  <a:srgbClr val="00B050"/>
                </a:solidFill>
              </a:rPr>
            </a:br>
            <a:r>
              <a:rPr lang="en-US" b="1" dirty="0">
                <a:solidFill>
                  <a:srgbClr val="00B050"/>
                </a:solidFill>
              </a:rPr>
              <a:t>How to Access  </a:t>
            </a:r>
            <a:br>
              <a:rPr lang="en-US" b="1" dirty="0">
                <a:solidFill>
                  <a:srgbClr val="00B050"/>
                </a:solidFill>
              </a:rPr>
            </a:br>
            <a:endParaRPr lang="en-US" dirty="0">
              <a:solidFill>
                <a:srgbClr val="00B050"/>
              </a:solidFill>
            </a:endParaRPr>
          </a:p>
        </p:txBody>
      </p:sp>
      <p:sp>
        <p:nvSpPr>
          <p:cNvPr id="3" name="Content Placeholder 2">
            <a:extLst>
              <a:ext uri="{FF2B5EF4-FFF2-40B4-BE49-F238E27FC236}">
                <a16:creationId xmlns:a16="http://schemas.microsoft.com/office/drawing/2014/main" id="{F843B353-7D4B-4824-8007-461BFD3924C6}"/>
              </a:ext>
            </a:extLst>
          </p:cNvPr>
          <p:cNvSpPr>
            <a:spLocks noGrp="1"/>
          </p:cNvSpPr>
          <p:nvPr>
            <p:ph idx="1"/>
          </p:nvPr>
        </p:nvSpPr>
        <p:spPr>
          <a:xfrm>
            <a:off x="985344" y="1447253"/>
            <a:ext cx="10515600" cy="5045622"/>
          </a:xfrm>
        </p:spPr>
        <p:txBody>
          <a:bodyPr>
            <a:normAutofit/>
          </a:bodyPr>
          <a:lstStyle/>
          <a:p>
            <a:pPr marL="0" indent="0">
              <a:buNone/>
            </a:pPr>
            <a:endParaRPr lang="en-US" dirty="0"/>
          </a:p>
          <a:p>
            <a:r>
              <a:rPr lang="en-US" dirty="0"/>
              <a:t>The Digital Maine Library may be accessed from any public, school or academic library, home or business in Maine.</a:t>
            </a:r>
          </a:p>
          <a:p>
            <a:r>
              <a:rPr lang="en-US" dirty="0"/>
              <a:t>The state portal is located at:  </a:t>
            </a:r>
            <a:r>
              <a:rPr lang="en-US" dirty="0">
                <a:hlinkClick r:id="rId3"/>
              </a:rPr>
              <a:t>https://library.digitalmaine.org</a:t>
            </a:r>
            <a:endParaRPr lang="en-US" dirty="0"/>
          </a:p>
          <a:p>
            <a:r>
              <a:rPr lang="en-US" dirty="0"/>
              <a:t>Using geo-location as the first layer of authentication.  This allows us to see that you are located in Maine.</a:t>
            </a:r>
          </a:p>
          <a:p>
            <a:r>
              <a:rPr lang="en-US" dirty="0"/>
              <a:t>In some locations/instances, you may be prompted to enter a library card barcode or a username and password that you create.</a:t>
            </a:r>
          </a:p>
          <a:p>
            <a:pPr marL="0" indent="0">
              <a:buNone/>
            </a:pPr>
            <a:endParaRPr lang="en-US" dirty="0"/>
          </a:p>
        </p:txBody>
      </p:sp>
      <p:pic>
        <p:nvPicPr>
          <p:cNvPr id="4" name="Picture 3">
            <a:extLst>
              <a:ext uri="{FF2B5EF4-FFF2-40B4-BE49-F238E27FC236}">
                <a16:creationId xmlns:a16="http://schemas.microsoft.com/office/drawing/2014/main" id="{B8B90585-CE7A-4E65-9C2A-80390DFC2B15}"/>
              </a:ext>
            </a:extLst>
          </p:cNvPr>
          <p:cNvPicPr>
            <a:picLocks noChangeAspect="1"/>
          </p:cNvPicPr>
          <p:nvPr/>
        </p:nvPicPr>
        <p:blipFill>
          <a:blip r:embed="rId4"/>
          <a:stretch>
            <a:fillRect/>
          </a:stretch>
        </p:blipFill>
        <p:spPr>
          <a:xfrm>
            <a:off x="4002361" y="1186052"/>
            <a:ext cx="4187278" cy="504636"/>
          </a:xfrm>
          <a:prstGeom prst="rect">
            <a:avLst/>
          </a:prstGeom>
        </p:spPr>
      </p:pic>
    </p:spTree>
    <p:extLst>
      <p:ext uri="{BB962C8B-B14F-4D97-AF65-F5344CB8AC3E}">
        <p14:creationId xmlns:p14="http://schemas.microsoft.com/office/powerpoint/2010/main" val="903056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C9BB6F-DB39-4CE0-A7C4-3B34FA427427}"/>
              </a:ext>
            </a:extLst>
          </p:cNvPr>
          <p:cNvSpPr>
            <a:spLocks noGrp="1"/>
          </p:cNvSpPr>
          <p:nvPr>
            <p:ph type="title"/>
          </p:nvPr>
        </p:nvSpPr>
        <p:spPr>
          <a:xfrm>
            <a:off x="296334" y="186267"/>
            <a:ext cx="4165599" cy="1135737"/>
          </a:xfrm>
        </p:spPr>
        <p:txBody>
          <a:bodyPr>
            <a:normAutofit/>
          </a:bodyPr>
          <a:lstStyle/>
          <a:p>
            <a:r>
              <a:rPr lang="en-US" sz="3200">
                <a:cs typeface="Calibri Light"/>
              </a:rPr>
              <a:t>What are we looking at?</a:t>
            </a:r>
          </a:p>
        </p:txBody>
      </p:sp>
      <p:sp>
        <p:nvSpPr>
          <p:cNvPr id="3" name="Content Placeholder 2">
            <a:extLst>
              <a:ext uri="{FF2B5EF4-FFF2-40B4-BE49-F238E27FC236}">
                <a16:creationId xmlns:a16="http://schemas.microsoft.com/office/drawing/2014/main" id="{F843B353-7D4B-4824-8007-461BFD3924C6}"/>
              </a:ext>
            </a:extLst>
          </p:cNvPr>
          <p:cNvSpPr>
            <a:spLocks noGrp="1"/>
          </p:cNvSpPr>
          <p:nvPr>
            <p:ph idx="1"/>
          </p:nvPr>
        </p:nvSpPr>
        <p:spPr>
          <a:xfrm>
            <a:off x="262470" y="1351181"/>
            <a:ext cx="4499450" cy="4393982"/>
          </a:xfrm>
          <a:solidFill>
            <a:schemeClr val="bg1"/>
          </a:solidFill>
        </p:spPr>
        <p:txBody>
          <a:bodyPr vert="horz" lIns="91440" tIns="45720" rIns="91440" bIns="45720" rtlCol="0" anchor="t">
            <a:normAutofit/>
          </a:bodyPr>
          <a:lstStyle/>
          <a:p>
            <a:pPr marL="0" indent="0">
              <a:buNone/>
            </a:pPr>
            <a:r>
              <a:rPr lang="en-US" sz="2000" dirty="0">
                <a:cs typeface="Calibri"/>
              </a:rPr>
              <a:t>1) Support and further information (including Gale Collections, a complete listing of Gale databases contained in </a:t>
            </a:r>
            <a:r>
              <a:rPr lang="en-US" sz="2000">
                <a:cs typeface="Calibri"/>
              </a:rPr>
              <a:t>Academic and General OneFile </a:t>
            </a:r>
            <a:r>
              <a:rPr lang="en-US" sz="2000" dirty="0">
                <a:cs typeface="Calibri"/>
              </a:rPr>
              <a:t>resources)</a:t>
            </a:r>
            <a:endParaRPr lang="en-US" sz="2000" dirty="0"/>
          </a:p>
          <a:p>
            <a:pPr marL="0" indent="0">
              <a:buNone/>
            </a:pPr>
            <a:r>
              <a:rPr lang="en-US" sz="2000">
                <a:cs typeface="Calibri"/>
              </a:rPr>
              <a:t>2) FAQ, A-Z index and power search across multiple resources</a:t>
            </a:r>
            <a:endParaRPr lang="en-US" sz="2000" dirty="0">
              <a:cs typeface="Calibri"/>
            </a:endParaRPr>
          </a:p>
          <a:p>
            <a:pPr marL="0" indent="0">
              <a:buNone/>
            </a:pPr>
            <a:r>
              <a:rPr lang="en-US" sz="2000" dirty="0">
                <a:cs typeface="Calibri"/>
              </a:rPr>
              <a:t>3) Sift and Sort panel, to narrow searching to resources limited by subject, </a:t>
            </a:r>
            <a:r>
              <a:rPr lang="en-US" sz="2000">
                <a:cs typeface="Calibri"/>
              </a:rPr>
              <a:t>audience and resource type metatags</a:t>
            </a:r>
            <a:endParaRPr lang="en-US" sz="2000" dirty="0">
              <a:cs typeface="Calibri"/>
            </a:endParaRPr>
          </a:p>
          <a:p>
            <a:pPr marL="0" indent="0">
              <a:buNone/>
            </a:pPr>
            <a:r>
              <a:rPr lang="en-US" sz="2000" dirty="0">
                <a:cs typeface="Calibri"/>
              </a:rPr>
              <a:t>4) Resource links, including short </a:t>
            </a:r>
            <a:r>
              <a:rPr lang="en-US" sz="2000">
                <a:cs typeface="Calibri"/>
              </a:rPr>
              <a:t>description and associated metatags</a:t>
            </a:r>
            <a:endParaRPr lang="en-US" sz="2000" dirty="0">
              <a:cs typeface="Calibri"/>
            </a:endParaRPr>
          </a:p>
          <a:p>
            <a:pPr marL="0" indent="0">
              <a:buNone/>
            </a:pPr>
            <a:endParaRPr lang="en-US" sz="2000">
              <a:cs typeface="Calibri"/>
            </a:endParaRPr>
          </a:p>
        </p:txBody>
      </p:sp>
      <p:grpSp>
        <p:nvGrpSpPr>
          <p:cNvPr id="17" name="Group 16">
            <a:extLst>
              <a:ext uri="{FF2B5EF4-FFF2-40B4-BE49-F238E27FC236}">
                <a16:creationId xmlns:a16="http://schemas.microsoft.com/office/drawing/2014/main" id="{E0A8C352-9EBA-46FA-BA5F-C8367AB73949}"/>
              </a:ext>
            </a:extLst>
          </p:cNvPr>
          <p:cNvGrpSpPr/>
          <p:nvPr/>
        </p:nvGrpSpPr>
        <p:grpSpPr>
          <a:xfrm>
            <a:off x="4942824" y="246531"/>
            <a:ext cx="6906458" cy="6309226"/>
            <a:chOff x="4908957" y="521448"/>
            <a:chExt cx="6195258" cy="5657293"/>
          </a:xfrm>
        </p:grpSpPr>
        <p:pic>
          <p:nvPicPr>
            <p:cNvPr id="4" name="Picture 4">
              <a:extLst>
                <a:ext uri="{FF2B5EF4-FFF2-40B4-BE49-F238E27FC236}">
                  <a16:creationId xmlns:a16="http://schemas.microsoft.com/office/drawing/2014/main" id="{C0541C3F-27C9-448F-BC4D-248EF01864B2}"/>
                </a:ext>
              </a:extLst>
            </p:cNvPr>
            <p:cNvPicPr>
              <a:picLocks noChangeAspect="1"/>
            </p:cNvPicPr>
            <p:nvPr/>
          </p:nvPicPr>
          <p:blipFill>
            <a:blip r:embed="rId3"/>
            <a:stretch>
              <a:fillRect/>
            </a:stretch>
          </p:blipFill>
          <p:spPr>
            <a:xfrm>
              <a:off x="4909136" y="524396"/>
              <a:ext cx="6101267" cy="5654345"/>
            </a:xfrm>
            <a:prstGeom prst="rect">
              <a:avLst/>
            </a:prstGeom>
          </p:spPr>
        </p:pic>
        <p:sp>
          <p:nvSpPr>
            <p:cNvPr id="11" name="Rectangle 10">
              <a:extLst>
                <a:ext uri="{FF2B5EF4-FFF2-40B4-BE49-F238E27FC236}">
                  <a16:creationId xmlns:a16="http://schemas.microsoft.com/office/drawing/2014/main" id="{1C6D3AE8-B155-4452-94EA-3B368F64309A}"/>
                </a:ext>
              </a:extLst>
            </p:cNvPr>
            <p:cNvSpPr/>
            <p:nvPr/>
          </p:nvSpPr>
          <p:spPr>
            <a:xfrm>
              <a:off x="8195908" y="526283"/>
              <a:ext cx="2719790" cy="367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8040B2-C683-4C89-BF80-5C062B274530}"/>
                </a:ext>
              </a:extLst>
            </p:cNvPr>
            <p:cNvSpPr/>
            <p:nvPr/>
          </p:nvSpPr>
          <p:spPr>
            <a:xfrm>
              <a:off x="4908957" y="1003342"/>
              <a:ext cx="3970120" cy="264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4" descr="Badge 1 with solid fill">
              <a:extLst>
                <a:ext uri="{FF2B5EF4-FFF2-40B4-BE49-F238E27FC236}">
                  <a16:creationId xmlns:a16="http://schemas.microsoft.com/office/drawing/2014/main" id="{C137BDBD-32BE-4F5F-982A-2F81E79314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3274" y="521448"/>
              <a:ext cx="373810" cy="373911"/>
            </a:xfrm>
            <a:prstGeom prst="rect">
              <a:avLst/>
            </a:prstGeom>
          </p:spPr>
        </p:pic>
        <p:pic>
          <p:nvPicPr>
            <p:cNvPr id="8" name="Graphic 9" descr="Badge 3 with solid fill">
              <a:extLst>
                <a:ext uri="{FF2B5EF4-FFF2-40B4-BE49-F238E27FC236}">
                  <a16:creationId xmlns:a16="http://schemas.microsoft.com/office/drawing/2014/main" id="{208EE5DB-7D05-4418-BDA8-65012E7EBD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8624" y="3422482"/>
              <a:ext cx="373810" cy="380358"/>
            </a:xfrm>
            <a:prstGeom prst="rect">
              <a:avLst/>
            </a:prstGeom>
          </p:spPr>
        </p:pic>
        <p:pic>
          <p:nvPicPr>
            <p:cNvPr id="10" name="Graphic 10" descr="Badge 4 with solid fill">
              <a:extLst>
                <a:ext uri="{FF2B5EF4-FFF2-40B4-BE49-F238E27FC236}">
                  <a16:creationId xmlns:a16="http://schemas.microsoft.com/office/drawing/2014/main" id="{36B51CF2-3310-4573-9F97-2E01231D40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0405" y="4879446"/>
              <a:ext cx="373810" cy="386805"/>
            </a:xfrm>
            <a:prstGeom prst="rect">
              <a:avLst/>
            </a:prstGeom>
          </p:spPr>
        </p:pic>
        <p:pic>
          <p:nvPicPr>
            <p:cNvPr id="5" name="Graphic 7" descr="Badge with solid fill">
              <a:extLst>
                <a:ext uri="{FF2B5EF4-FFF2-40B4-BE49-F238E27FC236}">
                  <a16:creationId xmlns:a16="http://schemas.microsoft.com/office/drawing/2014/main" id="{F0D317AA-A9CB-47AA-8D23-72BFC64B4A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36144" y="1159675"/>
              <a:ext cx="373810" cy="380358"/>
            </a:xfrm>
            <a:prstGeom prst="rect">
              <a:avLst/>
            </a:prstGeom>
          </p:spPr>
        </p:pic>
        <p:sp>
          <p:nvSpPr>
            <p:cNvPr id="13" name="Rectangle 12">
              <a:extLst>
                <a:ext uri="{FF2B5EF4-FFF2-40B4-BE49-F238E27FC236}">
                  <a16:creationId xmlns:a16="http://schemas.microsoft.com/office/drawing/2014/main" id="{9706841F-E7CD-4FA7-BA91-837EE94E7B53}"/>
                </a:ext>
              </a:extLst>
            </p:cNvPr>
            <p:cNvSpPr/>
            <p:nvPr/>
          </p:nvSpPr>
          <p:spPr>
            <a:xfrm>
              <a:off x="5804812" y="3356403"/>
              <a:ext cx="4208585" cy="470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0D8FB6-7CB7-4D03-A2B7-0D71846C1989}"/>
                </a:ext>
              </a:extLst>
            </p:cNvPr>
            <p:cNvSpPr/>
            <p:nvPr/>
          </p:nvSpPr>
          <p:spPr>
            <a:xfrm>
              <a:off x="4908957" y="3904376"/>
              <a:ext cx="5948735" cy="2269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09106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0444DACF23C8489C1F89C30AF0921B" ma:contentTypeVersion="15" ma:contentTypeDescription="Create a new document." ma:contentTypeScope="" ma:versionID="adc4db752670cebd5c8b61219ba8fafa">
  <xsd:schema xmlns:xsd="http://www.w3.org/2001/XMLSchema" xmlns:xs="http://www.w3.org/2001/XMLSchema" xmlns:p="http://schemas.microsoft.com/office/2006/metadata/properties" xmlns:ns1="http://schemas.microsoft.com/sharepoint/v3" xmlns:ns3="deb9d119-dbc7-4c5a-a44e-fb0a18e4632a" xmlns:ns4="67e82e13-504b-4f53-a916-abf45b08fa2c" targetNamespace="http://schemas.microsoft.com/office/2006/metadata/properties" ma:root="true" ma:fieldsID="7a59f1279e9a66b86a44414c3658be57" ns1:_="" ns3:_="" ns4:_="">
    <xsd:import namespace="http://schemas.microsoft.com/sharepoint/v3"/>
    <xsd:import namespace="deb9d119-dbc7-4c5a-a44e-fb0a18e4632a"/>
    <xsd:import namespace="67e82e13-504b-4f53-a916-abf45b08fa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1:_ip_UnifiedCompliancePolicyProperties" minOccurs="0"/>
                <xsd:element ref="ns1:_ip_UnifiedCompliancePolicyUIAc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9d119-dbc7-4c5a-a44e-fb0a18e4632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82e13-504b-4f53-a916-abf45b08fa2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7DDAF8-2F3D-4D0C-ACD5-AA96C36E4C3B}">
  <ds:schemaRefs>
    <ds:schemaRef ds:uri="http://schemas.microsoft.com/sharepoint/v3/contenttype/forms"/>
  </ds:schemaRefs>
</ds:datastoreItem>
</file>

<file path=customXml/itemProps2.xml><?xml version="1.0" encoding="utf-8"?>
<ds:datastoreItem xmlns:ds="http://schemas.openxmlformats.org/officeDocument/2006/customXml" ds:itemID="{51F8A558-CCD4-4024-88AD-FA979B268CA6}">
  <ds:schemaRefs>
    <ds:schemaRef ds:uri="http://www.w3.org/XML/1998/namespace"/>
    <ds:schemaRef ds:uri="http://purl.org/dc/elements/1.1/"/>
    <ds:schemaRef ds:uri="deb9d119-dbc7-4c5a-a44e-fb0a18e4632a"/>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67e82e13-504b-4f53-a916-abf45b08fa2c"/>
    <ds:schemaRef ds:uri="http://purl.org/dc/dcmitype/"/>
  </ds:schemaRefs>
</ds:datastoreItem>
</file>

<file path=customXml/itemProps3.xml><?xml version="1.0" encoding="utf-8"?>
<ds:datastoreItem xmlns:ds="http://schemas.openxmlformats.org/officeDocument/2006/customXml" ds:itemID="{48802F72-B693-4063-8DF9-BFA86D6BB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b9d119-dbc7-4c5a-a44e-fb0a18e4632a"/>
    <ds:schemaRef ds:uri="67e82e13-504b-4f53-a916-abf45b08f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3457</TotalTime>
  <Words>2871</Words>
  <Application>Microsoft Office PowerPoint</Application>
  <PresentationFormat>Widescreen</PresentationFormat>
  <Paragraphs>302</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DIN-Medium</vt:lpstr>
      <vt:lpstr>DIN-Regular</vt:lpstr>
      <vt:lpstr>Francois One</vt:lpstr>
      <vt:lpstr>Helvetica Neue</vt:lpstr>
      <vt:lpstr>Open Sans</vt:lpstr>
      <vt:lpstr>Office Theme</vt:lpstr>
      <vt:lpstr>1_Office Theme</vt:lpstr>
      <vt:lpstr>Workshop #1:  Maine State Library  Online Resources</vt:lpstr>
      <vt:lpstr> About Maine State Library  </vt:lpstr>
      <vt:lpstr>Maine State Library – New Location Current Hours:  9:00am to 5:00pm (M-F)</vt:lpstr>
      <vt:lpstr>Maine State Library Collections</vt:lpstr>
      <vt:lpstr> Maine State Library Special Collections https://www.maine.gov/msl/maine/index.shtml </vt:lpstr>
      <vt:lpstr>Maine State Library Services www.maine.gov/msl/</vt:lpstr>
      <vt:lpstr>About the </vt:lpstr>
      <vt:lpstr> How to Access   </vt:lpstr>
      <vt:lpstr>What are we looking at?</vt:lpstr>
      <vt:lpstr>The Power of the Tags</vt:lpstr>
      <vt:lpstr>GALE IN CONTEXT: MIDDLE SCHOOL</vt:lpstr>
      <vt:lpstr>PowerPoint Presentation</vt:lpstr>
      <vt:lpstr>SEARCH</vt:lpstr>
      <vt:lpstr>BROWSE</vt:lpstr>
      <vt:lpstr>EXPLORE CONTENT</vt:lpstr>
      <vt:lpstr>PowerPoint Presentation</vt:lpstr>
      <vt:lpstr>SUPPORT DEVELOPING AND ADVANCED READERS</vt:lpstr>
      <vt:lpstr>PowerPoint Presentation</vt:lpstr>
      <vt:lpstr>SHARE CONTENT</vt:lpstr>
      <vt:lpstr>Digital Maine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ARPA LSTA Funds for  Maine Libraries</dc:title>
  <dc:creator>McKenney, Janet</dc:creator>
  <cp:lastModifiedBy>Maxell, Alison L</cp:lastModifiedBy>
  <cp:revision>21</cp:revision>
  <cp:lastPrinted>2021-08-10T13:22:39Z</cp:lastPrinted>
  <dcterms:created xsi:type="dcterms:W3CDTF">2021-04-12T12:49:46Z</dcterms:created>
  <dcterms:modified xsi:type="dcterms:W3CDTF">2021-08-11T16:34:39Z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0x0101000F0444DACF23C8489C1F89C30AF0921B</vt:lpwstr>
  </property>
</Properties>
</file>