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Century Gothic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regular.fntdata"/><Relationship Id="rId10" Type="http://schemas.openxmlformats.org/officeDocument/2006/relationships/slide" Target="slides/slide5.xml"/><Relationship Id="rId13" Type="http://schemas.openxmlformats.org/officeDocument/2006/relationships/font" Target="fonts/CenturyGothic-italic.fntdata"/><Relationship Id="rId12" Type="http://schemas.openxmlformats.org/officeDocument/2006/relationships/font" Target="fonts/CenturyGothic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655a4f9a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655a4f9a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6919c97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6919c97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6919c974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6919c974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9332a78f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9332a78f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lezp1INr94vNWruXEiIFsCQjIKCDtRor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JSR6Jp-CfyYQaysZteG9VRnmVKlLv188/view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hyperlink" Target="http://drive.google.com/file/d/1jpDsEjLdgJIr1kfHye_NcORPZ1BS2psa/view" TargetMode="External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hyperlink" Target="http://drive.google.com/file/d/1yXDbwSE8zzWMpREYBahyYDzidNrEOKoD/view" TargetMode="External"/><Relationship Id="rId6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06758" y="742813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Fish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FK2 Unit 2 Week 2 Day 5</a:t>
            </a:r>
            <a:endParaRPr/>
          </a:p>
        </p:txBody>
      </p:sp>
      <p:pic>
        <p:nvPicPr>
          <p:cNvPr id="56" name="Google Shape;56;p13" title="Fish Poem slide 1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5448"/>
            <a:ext cx="548640" cy="548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2383650" y="258900"/>
            <a:ext cx="4376700" cy="46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Fish have fins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fish have tails.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Fish have skin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Concealed by scales.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Fish are never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Seen on land.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Fish would rather 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Swim than stand.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/>
          </a:p>
        </p:txBody>
      </p:sp>
      <p:pic>
        <p:nvPicPr>
          <p:cNvPr id="62" name="Google Shape;62;p14" title="Fish poem slide 2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5448" y="152400"/>
            <a:ext cx="548640" cy="548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8375" y="611150"/>
            <a:ext cx="6725992" cy="34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/>
        </p:nvSpPr>
        <p:spPr>
          <a:xfrm>
            <a:off x="4001388" y="3041000"/>
            <a:ext cx="1141200" cy="4914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fins</a:t>
            </a:r>
            <a:endParaRPr sz="2400"/>
          </a:p>
        </p:txBody>
      </p:sp>
      <p:sp>
        <p:nvSpPr>
          <p:cNvPr id="69" name="Google Shape;69;p15"/>
          <p:cNvSpPr txBox="1"/>
          <p:nvPr/>
        </p:nvSpPr>
        <p:spPr>
          <a:xfrm>
            <a:off x="857263" y="2279375"/>
            <a:ext cx="1141200" cy="4914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tail</a:t>
            </a:r>
            <a:endParaRPr sz="2400"/>
          </a:p>
        </p:txBody>
      </p:sp>
      <p:pic>
        <p:nvPicPr>
          <p:cNvPr id="70" name="Google Shape;70;p15" title="Fish poem slide 3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1275" y="197698"/>
            <a:ext cx="548640" cy="548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40000" y="2107675"/>
            <a:ext cx="3981975" cy="27933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7370500" y="2571750"/>
            <a:ext cx="1141200" cy="491400"/>
          </a:xfrm>
          <a:prstGeom prst="rect">
            <a:avLst/>
          </a:prstGeom>
          <a:solidFill>
            <a:srgbClr val="FFFFFF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scales</a:t>
            </a:r>
            <a:endParaRPr sz="2400"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600" y="85075"/>
            <a:ext cx="3981975" cy="202260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" name="Google Shape;78;p16"/>
          <p:cNvCxnSpPr/>
          <p:nvPr/>
        </p:nvCxnSpPr>
        <p:spPr>
          <a:xfrm>
            <a:off x="2608500" y="1190350"/>
            <a:ext cx="1396200" cy="11574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79" name="Google Shape;79;p16" title="Fish poem slide 4.mp3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2400" y="2500150"/>
            <a:ext cx="548640" cy="548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8998" y="753073"/>
            <a:ext cx="5466000" cy="363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