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Century Gothic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enturyGothic-boldItalic.fntdata"/><Relationship Id="rId10" Type="http://schemas.openxmlformats.org/officeDocument/2006/relationships/font" Target="fonts/CenturyGothic-italic.fntdata"/><Relationship Id="rId9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Century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df77e060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df77e060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9098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Read Aloud Week 4, Day 5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Page 15 for close reading</a:t>
            </a:r>
            <a:endParaRPr sz="3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013" y="110825"/>
            <a:ext cx="3141982" cy="36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10882" l="14138" r="6741" t="7230"/>
          <a:stretch/>
        </p:blipFill>
        <p:spPr>
          <a:xfrm>
            <a:off x="2608725" y="159400"/>
            <a:ext cx="4213398" cy="482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